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916AFE-8DA7-4122-9962-E883E17C4810}" v="1" dt="2021-04-28T22:00:38.4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51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acock, Kevin" userId="a4a313e1-9b80-4ae7-ad04-7eb0fc2d3aea" providerId="ADAL" clId="{3A916AFE-8DA7-4122-9962-E883E17C4810}"/>
    <pc:docChg chg="custSel addSld modSld">
      <pc:chgData name="Peacock, Kevin" userId="a4a313e1-9b80-4ae7-ad04-7eb0fc2d3aea" providerId="ADAL" clId="{3A916AFE-8DA7-4122-9962-E883E17C4810}" dt="2021-04-28T22:09:31.886" v="217" actId="113"/>
      <pc:docMkLst>
        <pc:docMk/>
      </pc:docMkLst>
      <pc:sldChg chg="modSp mod">
        <pc:chgData name="Peacock, Kevin" userId="a4a313e1-9b80-4ae7-ad04-7eb0fc2d3aea" providerId="ADAL" clId="{3A916AFE-8DA7-4122-9962-E883E17C4810}" dt="2021-04-28T22:09:31.886" v="217" actId="113"/>
        <pc:sldMkLst>
          <pc:docMk/>
          <pc:sldMk cId="3173408849" sldId="257"/>
        </pc:sldMkLst>
        <pc:spChg chg="mod">
          <ac:chgData name="Peacock, Kevin" userId="a4a313e1-9b80-4ae7-ad04-7eb0fc2d3aea" providerId="ADAL" clId="{3A916AFE-8DA7-4122-9962-E883E17C4810}" dt="2021-04-28T22:09:31.886" v="217" actId="113"/>
          <ac:spMkLst>
            <pc:docMk/>
            <pc:sldMk cId="3173408849" sldId="257"/>
            <ac:spMk id="2" creationId="{00000000-0000-0000-0000-000000000000}"/>
          </ac:spMkLst>
        </pc:spChg>
      </pc:sldChg>
      <pc:sldChg chg="modSp mod">
        <pc:chgData name="Peacock, Kevin" userId="a4a313e1-9b80-4ae7-ad04-7eb0fc2d3aea" providerId="ADAL" clId="{3A916AFE-8DA7-4122-9962-E883E17C4810}" dt="2021-04-28T21:59:40.353" v="0" actId="113"/>
        <pc:sldMkLst>
          <pc:docMk/>
          <pc:sldMk cId="2112384821" sldId="260"/>
        </pc:sldMkLst>
        <pc:spChg chg="mod">
          <ac:chgData name="Peacock, Kevin" userId="a4a313e1-9b80-4ae7-ad04-7eb0fc2d3aea" providerId="ADAL" clId="{3A916AFE-8DA7-4122-9962-E883E17C4810}" dt="2021-04-28T21:59:40.353" v="0" actId="113"/>
          <ac:spMkLst>
            <pc:docMk/>
            <pc:sldMk cId="2112384821" sldId="260"/>
            <ac:spMk id="2" creationId="{00000000-0000-0000-0000-000000000000}"/>
          </ac:spMkLst>
        </pc:spChg>
      </pc:sldChg>
      <pc:sldChg chg="modSp mod">
        <pc:chgData name="Peacock, Kevin" userId="a4a313e1-9b80-4ae7-ad04-7eb0fc2d3aea" providerId="ADAL" clId="{3A916AFE-8DA7-4122-9962-E883E17C4810}" dt="2021-04-28T22:09:12.651" v="216" actId="113"/>
        <pc:sldMkLst>
          <pc:docMk/>
          <pc:sldMk cId="2917921159" sldId="261"/>
        </pc:sldMkLst>
        <pc:spChg chg="mod">
          <ac:chgData name="Peacock, Kevin" userId="a4a313e1-9b80-4ae7-ad04-7eb0fc2d3aea" providerId="ADAL" clId="{3A916AFE-8DA7-4122-9962-E883E17C4810}" dt="2021-04-28T22:09:12.651" v="216" actId="113"/>
          <ac:spMkLst>
            <pc:docMk/>
            <pc:sldMk cId="2917921159" sldId="261"/>
            <ac:spMk id="3" creationId="{00000000-0000-0000-0000-000000000000}"/>
          </ac:spMkLst>
        </pc:spChg>
      </pc:sldChg>
      <pc:sldChg chg="modSp mod">
        <pc:chgData name="Peacock, Kevin" userId="a4a313e1-9b80-4ae7-ad04-7eb0fc2d3aea" providerId="ADAL" clId="{3A916AFE-8DA7-4122-9962-E883E17C4810}" dt="2021-04-28T22:08:56.858" v="214" actId="14100"/>
        <pc:sldMkLst>
          <pc:docMk/>
          <pc:sldMk cId="301277002" sldId="263"/>
        </pc:sldMkLst>
        <pc:spChg chg="mod">
          <ac:chgData name="Peacock, Kevin" userId="a4a313e1-9b80-4ae7-ad04-7eb0fc2d3aea" providerId="ADAL" clId="{3A916AFE-8DA7-4122-9962-E883E17C4810}" dt="2021-04-28T21:59:55.485" v="1" actId="113"/>
          <ac:spMkLst>
            <pc:docMk/>
            <pc:sldMk cId="301277002" sldId="263"/>
            <ac:spMk id="2" creationId="{00000000-0000-0000-0000-000000000000}"/>
          </ac:spMkLst>
        </pc:spChg>
        <pc:spChg chg="mod">
          <ac:chgData name="Peacock, Kevin" userId="a4a313e1-9b80-4ae7-ad04-7eb0fc2d3aea" providerId="ADAL" clId="{3A916AFE-8DA7-4122-9962-E883E17C4810}" dt="2021-04-28T22:08:56.858" v="214" actId="14100"/>
          <ac:spMkLst>
            <pc:docMk/>
            <pc:sldMk cId="301277002" sldId="263"/>
            <ac:spMk id="3" creationId="{00000000-0000-0000-0000-000000000000}"/>
          </ac:spMkLst>
        </pc:spChg>
      </pc:sldChg>
      <pc:sldChg chg="modSp new mod">
        <pc:chgData name="Peacock, Kevin" userId="a4a313e1-9b80-4ae7-ad04-7eb0fc2d3aea" providerId="ADAL" clId="{3A916AFE-8DA7-4122-9962-E883E17C4810}" dt="2021-04-28T22:06:15.873" v="213" actId="27636"/>
        <pc:sldMkLst>
          <pc:docMk/>
          <pc:sldMk cId="177560548" sldId="264"/>
        </pc:sldMkLst>
        <pc:spChg chg="mod">
          <ac:chgData name="Peacock, Kevin" userId="a4a313e1-9b80-4ae7-ad04-7eb0fc2d3aea" providerId="ADAL" clId="{3A916AFE-8DA7-4122-9962-E883E17C4810}" dt="2021-04-28T22:06:15.873" v="213" actId="27636"/>
          <ac:spMkLst>
            <pc:docMk/>
            <pc:sldMk cId="177560548" sldId="264"/>
            <ac:spMk id="2" creationId="{E6F4E168-160F-47AA-92E7-734C6092FF62}"/>
          </ac:spMkLst>
        </pc:spChg>
        <pc:spChg chg="mod">
          <ac:chgData name="Peacock, Kevin" userId="a4a313e1-9b80-4ae7-ad04-7eb0fc2d3aea" providerId="ADAL" clId="{3A916AFE-8DA7-4122-9962-E883E17C4810}" dt="2021-04-28T22:06:10.288" v="211" actId="14100"/>
          <ac:spMkLst>
            <pc:docMk/>
            <pc:sldMk cId="177560548" sldId="264"/>
            <ac:spMk id="3" creationId="{A48D470B-1AF1-4F0B-B932-8B80066E7CA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54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8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52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55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97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22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9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1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8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3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B03F4-E056-40F6-943E-BD31BB398778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94F09-74EB-415F-92B1-A2F343E5B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5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THE SONG OF SONGS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253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"The Song of Songs which is Solomon's" – probably written by a later editor.</a:t>
            </a:r>
            <a:endParaRPr lang="en-US" sz="2000" dirty="0"/>
          </a:p>
          <a:p>
            <a:pPr lvl="0"/>
            <a:r>
              <a:rPr lang="en-US" dirty="0"/>
              <a:t>"Of/by/to/for/concerning/belonging to Solomon" does not have to indicate authorship.</a:t>
            </a:r>
            <a:endParaRPr lang="en-US" sz="2000" dirty="0"/>
          </a:p>
          <a:p>
            <a:pPr lvl="0"/>
            <a:r>
              <a:rPr lang="en-US" dirty="0"/>
              <a:t>Considered </a:t>
            </a:r>
            <a:r>
              <a:rPr lang="en-US" b="1" dirty="0"/>
              <a:t>wisdom literature</a:t>
            </a:r>
            <a:r>
              <a:rPr lang="en-US" dirty="0"/>
              <a:t> – specifically "lyric wisdom."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Wisdom's reflection on the joyful and mysterious nature of love between a man and a woman in the institution of marriage.</a:t>
            </a:r>
            <a:endParaRPr lang="en-US" sz="1800" dirty="0"/>
          </a:p>
          <a:p>
            <a:pPr lvl="0"/>
            <a:r>
              <a:rPr lang="en-US" dirty="0"/>
              <a:t>"Song of Songs" – superlative "finest song"</a:t>
            </a:r>
            <a:endParaRPr lang="en-US" sz="2000" dirty="0"/>
          </a:p>
          <a:p>
            <a:pPr lvl="0"/>
            <a:r>
              <a:rPr lang="en-US" dirty="0"/>
              <a:t>Another name "Canticles" ("song").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408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Place in the Canon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Much debate over it remaining in the canon.</a:t>
            </a:r>
            <a:endParaRPr lang="en-US" sz="2000" dirty="0"/>
          </a:p>
          <a:p>
            <a:pPr lvl="0"/>
            <a:r>
              <a:rPr lang="en-US" dirty="0"/>
              <a:t>Don't know exactly why it was accepted:</a:t>
            </a:r>
            <a:endParaRPr lang="en-US" sz="20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 err="1"/>
              <a:t>Solomonic</a:t>
            </a:r>
            <a:r>
              <a:rPr lang="en-US" dirty="0"/>
              <a:t> tradition</a:t>
            </a:r>
            <a:endParaRPr lang="en-US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Allegorical interpretation</a:t>
            </a:r>
            <a:endParaRPr lang="en-US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Subject matter was necessary</a:t>
            </a:r>
            <a:endParaRPr lang="en-US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God's providence</a:t>
            </a:r>
          </a:p>
        </p:txBody>
      </p:sp>
    </p:spTree>
    <p:extLst>
      <p:ext uri="{BB962C8B-B14F-4D97-AF65-F5344CB8AC3E}">
        <p14:creationId xmlns:p14="http://schemas.microsoft.com/office/powerpoint/2010/main" val="1401497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Peculiar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Sensuous lyric poetry.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Entire contents in the mouths of speakers.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Seems secular in nature.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Many </a:t>
            </a:r>
            <a:r>
              <a:rPr lang="en-US" i="1" dirty="0"/>
              <a:t>hapax </a:t>
            </a:r>
            <a:r>
              <a:rPr lang="en-US" i="1" dirty="0" err="1"/>
              <a:t>legomena</a:t>
            </a:r>
            <a:r>
              <a:rPr lang="en-US" dirty="0"/>
              <a:t> and unusual words.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176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Interpretations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Allegorical</a:t>
            </a:r>
            <a:r>
              <a:rPr lang="en-US" dirty="0"/>
              <a:t> – Earliest and most common until 19</a:t>
            </a:r>
            <a:r>
              <a:rPr lang="en-US" baseline="30000" dirty="0"/>
              <a:t>th</a:t>
            </a:r>
            <a:r>
              <a:rPr lang="en-US" dirty="0"/>
              <a:t> century.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Drama </a:t>
            </a:r>
            <a:r>
              <a:rPr lang="en-US" dirty="0"/>
              <a:t>(two-character or three-character)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Pagan Cultic Marriage Ritual</a:t>
            </a:r>
            <a:r>
              <a:rPr lang="en-US" dirty="0"/>
              <a:t> – Tammuz and Ishtar.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Love Poetry</a:t>
            </a:r>
            <a:r>
              <a:rPr lang="en-US" dirty="0"/>
              <a:t> (1 song or a collection)</a:t>
            </a:r>
          </a:p>
        </p:txBody>
      </p:sp>
    </p:spTree>
    <p:extLst>
      <p:ext uri="{BB962C8B-B14F-4D97-AF65-F5344CB8AC3E}">
        <p14:creationId xmlns:p14="http://schemas.microsoft.com/office/powerpoint/2010/main" val="2112384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Literary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US" b="1" dirty="0"/>
              <a:t>A. </a:t>
            </a:r>
            <a:r>
              <a:rPr lang="en-US" dirty="0"/>
              <a:t>Words of Love and Desire (1:2-2:7)</a:t>
            </a:r>
            <a:endParaRPr lang="en-US" sz="2000" dirty="0"/>
          </a:p>
          <a:p>
            <a:pPr marL="811213" lvl="0" indent="-811213">
              <a:buNone/>
            </a:pPr>
            <a:r>
              <a:rPr lang="en-US" dirty="0"/>
              <a:t>     </a:t>
            </a:r>
            <a:r>
              <a:rPr lang="en-US" b="1" dirty="0"/>
              <a:t>B.  </a:t>
            </a:r>
            <a:r>
              <a:rPr lang="en-US" dirty="0"/>
              <a:t>Young man's invitation to the woman – join him in the countryside (2:8-17)</a:t>
            </a:r>
          </a:p>
          <a:p>
            <a:pPr marL="1341438" lvl="0" indent="-1341438">
              <a:buNone/>
            </a:pPr>
            <a:r>
              <a:rPr lang="en-US" dirty="0"/>
              <a:t>           </a:t>
            </a:r>
            <a:r>
              <a:rPr lang="en-US" b="1" dirty="0"/>
              <a:t>C.  </a:t>
            </a:r>
            <a:r>
              <a:rPr lang="en-US" dirty="0"/>
              <a:t>Young woman's nighttime search for the young man (3:1-5)</a:t>
            </a:r>
            <a:endParaRPr lang="en-US" sz="1600" dirty="0"/>
          </a:p>
          <a:p>
            <a:pPr marL="0" lvl="0" indent="0">
              <a:buNone/>
            </a:pPr>
            <a:r>
              <a:rPr lang="en-US" dirty="0"/>
              <a:t>                 </a:t>
            </a:r>
            <a:r>
              <a:rPr lang="en-US" b="1" dirty="0"/>
              <a:t>D.  Centre</a:t>
            </a:r>
            <a:r>
              <a:rPr lang="en-US" dirty="0"/>
              <a:t>—Wedding Day (3:6-5:1)</a:t>
            </a:r>
            <a:endParaRPr lang="en-US" sz="1400" dirty="0"/>
          </a:p>
          <a:p>
            <a:pPr marL="1430338" lvl="0" indent="-1430338">
              <a:buNone/>
            </a:pPr>
            <a:r>
              <a:rPr lang="en-US" dirty="0"/>
              <a:t>           </a:t>
            </a:r>
            <a:r>
              <a:rPr lang="en-US" b="1" dirty="0"/>
              <a:t>C’.  </a:t>
            </a:r>
            <a:r>
              <a:rPr lang="en-US" dirty="0"/>
              <a:t>Young woman's nighttime search for the young man (5:2-7:11)</a:t>
            </a:r>
            <a:endParaRPr lang="en-US" sz="1600" dirty="0"/>
          </a:p>
          <a:p>
            <a:pPr marL="987425" lvl="0" indent="-987425">
              <a:buNone/>
            </a:pPr>
            <a:r>
              <a:rPr lang="en-US" dirty="0"/>
              <a:t>      </a:t>
            </a:r>
            <a:r>
              <a:rPr lang="en-US" b="1" dirty="0"/>
              <a:t>B’.  </a:t>
            </a:r>
            <a:r>
              <a:rPr lang="en-US" dirty="0"/>
              <a:t>Young woman's invitation to the young man – join her in the countryside (7:12-8:4)</a:t>
            </a:r>
            <a:endParaRPr lang="en-US" sz="1800" dirty="0"/>
          </a:p>
          <a:p>
            <a:pPr marL="0" lvl="0" indent="0">
              <a:buNone/>
            </a:pPr>
            <a:r>
              <a:rPr lang="en-US" b="1" dirty="0"/>
              <a:t>A’.  </a:t>
            </a:r>
            <a:r>
              <a:rPr lang="en-US" dirty="0"/>
              <a:t>Words of Love and Desire (8:5-14)</a:t>
            </a:r>
          </a:p>
        </p:txBody>
      </p:sp>
    </p:spTree>
    <p:extLst>
      <p:ext uri="{BB962C8B-B14F-4D97-AF65-F5344CB8AC3E}">
        <p14:creationId xmlns:p14="http://schemas.microsoft.com/office/powerpoint/2010/main" val="2917921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the 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Love and sexual union are a God-given privilege for a man and woman to share.</a:t>
            </a:r>
            <a:endParaRPr lang="en-US" sz="2000" dirty="0"/>
          </a:p>
          <a:p>
            <a:pPr lvl="0"/>
            <a:r>
              <a:rPr lang="en-US" dirty="0"/>
              <a:t>Helps avoid two extremes:</a:t>
            </a:r>
            <a:endParaRPr lang="en-US" sz="20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Sex as a major obsession (idolatry).</a:t>
            </a:r>
            <a:endParaRPr lang="en-US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Sex as unclean or taboo.</a:t>
            </a:r>
          </a:p>
        </p:txBody>
      </p:sp>
    </p:spTree>
    <p:extLst>
      <p:ext uri="{BB962C8B-B14F-4D97-AF65-F5344CB8AC3E}">
        <p14:creationId xmlns:p14="http://schemas.microsoft.com/office/powerpoint/2010/main" val="1930730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Theological Themes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God made man and woman to complement each other in every way.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God made man and woman physically attractive to each other.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Sexual love is not by nature immoral, but beautiful in its proper place.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Sexual love is a matter of the mind and heart, not just the body.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God means for human sexuality to be expressed in an exclusive relationship – specifically in marriage.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77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4E168-160F-47AA-92E7-734C6092F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 Celebrated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D470B-1AF1-4F0B-B932-8B80066E7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True Love is: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Intense</a:t>
            </a:r>
            <a:r>
              <a:rPr lang="en-US" dirty="0"/>
              <a:t> (2:5; 3:2; 3:4).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Restrained.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Saves itself (8:8-9,10; 6:8,3)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Refuses to be rushed (3:5; 8:4)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Is Exclusive (4:12,16)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Mutual.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Permanent</a:t>
            </a:r>
            <a:r>
              <a:rPr lang="en-US" dirty="0"/>
              <a:t> (8:6-7)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7560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439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THE SONG OF SONGS</vt:lpstr>
      <vt:lpstr>Title</vt:lpstr>
      <vt:lpstr>Place in the Canon</vt:lpstr>
      <vt:lpstr>Peculiar Features</vt:lpstr>
      <vt:lpstr>Interpretations</vt:lpstr>
      <vt:lpstr>Literary Structure</vt:lpstr>
      <vt:lpstr>Purpose of the Book</vt:lpstr>
      <vt:lpstr>Theological Themes</vt:lpstr>
      <vt:lpstr>Love Celebrated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SONG OF SONGS</dc:title>
  <dc:creator>kpeacock</dc:creator>
  <cp:lastModifiedBy>Peacock, Kevin</cp:lastModifiedBy>
  <cp:revision>2</cp:revision>
  <dcterms:created xsi:type="dcterms:W3CDTF">2014-04-23T02:33:29Z</dcterms:created>
  <dcterms:modified xsi:type="dcterms:W3CDTF">2021-04-28T22:09:54Z</dcterms:modified>
</cp:coreProperties>
</file>