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5029-0AA2-4F2E-9C15-F32EDD2D2AD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FDCB-EAD5-4DD4-BEE3-B974687AC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253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5029-0AA2-4F2E-9C15-F32EDD2D2AD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FDCB-EAD5-4DD4-BEE3-B974687AC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991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5029-0AA2-4F2E-9C15-F32EDD2D2AD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FDCB-EAD5-4DD4-BEE3-B974687AC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88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5029-0AA2-4F2E-9C15-F32EDD2D2AD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FDCB-EAD5-4DD4-BEE3-B974687AC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43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5029-0AA2-4F2E-9C15-F32EDD2D2AD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FDCB-EAD5-4DD4-BEE3-B974687AC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487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5029-0AA2-4F2E-9C15-F32EDD2D2AD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FDCB-EAD5-4DD4-BEE3-B974687AC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75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5029-0AA2-4F2E-9C15-F32EDD2D2AD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FDCB-EAD5-4DD4-BEE3-B974687AC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224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5029-0AA2-4F2E-9C15-F32EDD2D2AD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FDCB-EAD5-4DD4-BEE3-B974687AC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9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5029-0AA2-4F2E-9C15-F32EDD2D2AD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FDCB-EAD5-4DD4-BEE3-B974687AC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70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5029-0AA2-4F2E-9C15-F32EDD2D2AD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FDCB-EAD5-4DD4-BEE3-B974687AC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891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5029-0AA2-4F2E-9C15-F32EDD2D2AD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FDCB-EAD5-4DD4-BEE3-B974687AC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584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75029-0AA2-4F2E-9C15-F32EDD2D2AD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5FDCB-EAD5-4DD4-BEE3-B974687AC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279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WISDOM LITERATURE</a:t>
            </a:r>
          </a:p>
        </p:txBody>
      </p:sp>
    </p:spTree>
    <p:extLst>
      <p:ext uri="{BB962C8B-B14F-4D97-AF65-F5344CB8AC3E}">
        <p14:creationId xmlns:p14="http://schemas.microsoft.com/office/powerpoint/2010/main" val="2113359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Wisdom Material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Commonly known as "wisdom books" – Ecclesiastes, Proverbs, Job.</a:t>
            </a:r>
          </a:p>
          <a:p>
            <a:pPr lvl="0"/>
            <a:r>
              <a:rPr lang="en-US" dirty="0"/>
              <a:t>Many of the psalms are "wisdom psalms" (36, 37, 49, 73, 112, 127, 128, 133)</a:t>
            </a:r>
          </a:p>
          <a:p>
            <a:pPr lvl="0"/>
            <a:r>
              <a:rPr lang="en-US" dirty="0"/>
              <a:t>"Lyric Wisdom" book – Song of Songs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438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The Concept of "Wisdom</a:t>
            </a:r>
            <a:r>
              <a:rPr lang="en-US" b="1" dirty="0" smtClean="0"/>
              <a:t>"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Originally "wisdom" meant some sort of technical skill or ability.</a:t>
            </a:r>
            <a:endParaRPr lang="en-US" sz="2000" dirty="0"/>
          </a:p>
          <a:p>
            <a:pPr lvl="0"/>
            <a:r>
              <a:rPr lang="en-US" dirty="0"/>
              <a:t>Sometimes meant "superior mental ability" – with a morally neutral connotation.</a:t>
            </a:r>
            <a:endParaRPr lang="en-US" sz="2000" dirty="0"/>
          </a:p>
          <a:p>
            <a:pPr lvl="0"/>
            <a:r>
              <a:rPr lang="en-US" dirty="0"/>
              <a:t>Generally speaking "</a:t>
            </a:r>
            <a:r>
              <a:rPr lang="en-US" i="1" dirty="0"/>
              <a:t>Wisdom is the discipline of applying truth to one's life in light of experience</a:t>
            </a:r>
            <a:r>
              <a:rPr lang="en-US" dirty="0"/>
              <a:t>."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Knowledge plus practice.</a:t>
            </a:r>
            <a:endParaRPr lang="en-US" sz="1800" dirty="0"/>
          </a:p>
          <a:p>
            <a:pPr lvl="0"/>
            <a:r>
              <a:rPr lang="en-US" dirty="0"/>
              <a:t>Hebrew wisdom distinctive – "the fear of Yahweh."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The ability to make godly choices in life.</a:t>
            </a:r>
          </a:p>
        </p:txBody>
      </p:sp>
    </p:spTree>
    <p:extLst>
      <p:ext uri="{BB962C8B-B14F-4D97-AF65-F5344CB8AC3E}">
        <p14:creationId xmlns:p14="http://schemas.microsoft.com/office/powerpoint/2010/main" val="1684203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Teachers of Wisdom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"Wise men" or "sages" – official title and position.</a:t>
            </a:r>
          </a:p>
          <a:p>
            <a:pPr lvl="0"/>
            <a:r>
              <a:rPr lang="en-US" dirty="0"/>
              <a:t>Wisdom took new prominence under the leadership of Solomon (1 Kgs 4:29-34).</a:t>
            </a:r>
          </a:p>
          <a:p>
            <a:r>
              <a:rPr lang="en-US" dirty="0"/>
              <a:t>Wisdom was </a:t>
            </a:r>
            <a:r>
              <a:rPr lang="en-US" i="1" dirty="0"/>
              <a:t>taught more at home</a:t>
            </a:r>
            <a:r>
              <a:rPr lang="en-US" dirty="0"/>
              <a:t> than in any other setting.</a:t>
            </a:r>
          </a:p>
        </p:txBody>
      </p:sp>
    </p:spTree>
    <p:extLst>
      <p:ext uri="{BB962C8B-B14F-4D97-AF65-F5344CB8AC3E}">
        <p14:creationId xmlns:p14="http://schemas.microsoft.com/office/powerpoint/2010/main" val="3005273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Kinds of Wisdom Literature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b="1" dirty="0" smtClean="0"/>
              <a:t>1.  Proverbial </a:t>
            </a:r>
            <a:r>
              <a:rPr lang="en-US" b="1" dirty="0"/>
              <a:t>Wisdom</a:t>
            </a:r>
            <a:r>
              <a:rPr lang="en-US" dirty="0"/>
              <a:t> – basically didactic, or practical.</a:t>
            </a:r>
            <a:endParaRPr lang="en-US" sz="2000" dirty="0"/>
          </a:p>
          <a:p>
            <a:pPr lvl="1"/>
            <a:r>
              <a:rPr lang="en-US" dirty="0"/>
              <a:t>Aimed at developing moral character, personal success, happiness, safety, and well-being.</a:t>
            </a:r>
            <a:endParaRPr lang="en-US" sz="1800" dirty="0"/>
          </a:p>
          <a:p>
            <a:pPr lvl="1"/>
            <a:r>
              <a:rPr lang="en-US" dirty="0"/>
              <a:t>A good proverb:</a:t>
            </a:r>
            <a:endParaRPr lang="en-US" sz="1800" dirty="0"/>
          </a:p>
          <a:p>
            <a:pPr lvl="2"/>
            <a:r>
              <a:rPr lang="en-US" dirty="0"/>
              <a:t>Brevity</a:t>
            </a:r>
            <a:endParaRPr lang="en-US" sz="1800" dirty="0"/>
          </a:p>
          <a:p>
            <a:pPr lvl="2"/>
            <a:r>
              <a:rPr lang="en-US" dirty="0"/>
              <a:t>Intelligibility</a:t>
            </a:r>
            <a:endParaRPr lang="en-US" sz="1800" dirty="0"/>
          </a:p>
          <a:p>
            <a:pPr lvl="2"/>
            <a:r>
              <a:rPr lang="en-US" dirty="0" err="1"/>
              <a:t>Flavour</a:t>
            </a:r>
            <a:endParaRPr lang="en-US" sz="1800" dirty="0"/>
          </a:p>
          <a:p>
            <a:pPr lvl="2"/>
            <a:r>
              <a:rPr lang="en-US" dirty="0"/>
              <a:t>Popularity</a:t>
            </a:r>
          </a:p>
        </p:txBody>
      </p:sp>
    </p:spTree>
    <p:extLst>
      <p:ext uri="{BB962C8B-B14F-4D97-AF65-F5344CB8AC3E}">
        <p14:creationId xmlns:p14="http://schemas.microsoft.com/office/powerpoint/2010/main" val="4118897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b="1" dirty="0" smtClean="0"/>
              <a:t>2.  Speculative </a:t>
            </a:r>
            <a:r>
              <a:rPr lang="en-US" b="1" dirty="0"/>
              <a:t>Wisdom</a:t>
            </a:r>
            <a:r>
              <a:rPr lang="en-US" dirty="0"/>
              <a:t> – contemplative, more philosophical.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Trying to answer the problems of life.</a:t>
            </a:r>
            <a:endParaRPr lang="en-US" sz="1600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US" b="1" dirty="0"/>
              <a:t>Theodicy</a:t>
            </a:r>
            <a:r>
              <a:rPr lang="en-US" dirty="0"/>
              <a:t> – problem of evil, pain, suffering, death.</a:t>
            </a:r>
            <a:endParaRPr lang="en-US" sz="1400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US" b="1" dirty="0"/>
              <a:t>Divine Retribution</a:t>
            </a:r>
            <a:r>
              <a:rPr lang="en-US" dirty="0"/>
              <a:t> – reward or punishment based on </a:t>
            </a:r>
            <a:r>
              <a:rPr lang="en-US" dirty="0" err="1"/>
              <a:t>behaviour</a:t>
            </a:r>
            <a:r>
              <a:rPr lang="en-US" dirty="0"/>
              <a:t>.</a:t>
            </a:r>
            <a:endParaRPr lang="en-US" sz="1400" dirty="0"/>
          </a:p>
          <a:p>
            <a:pPr marL="0" indent="0">
              <a:buNone/>
            </a:pPr>
            <a:r>
              <a:rPr lang="en-US" b="1" dirty="0" smtClean="0"/>
              <a:t>3.  Lyric </a:t>
            </a:r>
            <a:r>
              <a:rPr lang="en-US" b="1" dirty="0"/>
              <a:t>Wisdom</a:t>
            </a:r>
            <a:r>
              <a:rPr lang="en-US" dirty="0"/>
              <a:t> – wisdom in the form of song (e.g. Song of Songs).</a:t>
            </a:r>
          </a:p>
        </p:txBody>
      </p:sp>
    </p:spTree>
    <p:extLst>
      <p:ext uri="{BB962C8B-B14F-4D97-AF65-F5344CB8AC3E}">
        <p14:creationId xmlns:p14="http://schemas.microsoft.com/office/powerpoint/2010/main" val="4253249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Wisdom Literature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Don't read only part of the book!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Make </a:t>
            </a:r>
            <a:r>
              <a:rPr lang="en-US" dirty="0"/>
              <a:t>sure you understand the terms and purposes.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Make </a:t>
            </a:r>
            <a:r>
              <a:rPr lang="en-US" dirty="0"/>
              <a:t>sure you understand if the line of argument is intended to be followed or intended not to be followed.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743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308</Words>
  <Application>Microsoft Office PowerPoint</Application>
  <PresentationFormat>On-screen Show (4:3)</PresentationFormat>
  <Paragraphs>33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WISDOM LITERATURE</vt:lpstr>
      <vt:lpstr>Wisdom Material</vt:lpstr>
      <vt:lpstr>The Concept of "Wisdom"</vt:lpstr>
      <vt:lpstr>Teachers of Wisdom</vt:lpstr>
      <vt:lpstr>Kinds of Wisdom Literature</vt:lpstr>
      <vt:lpstr>PowerPoint Presentation</vt:lpstr>
      <vt:lpstr>Interpreting Wisdom Literature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WISDOM LITERATURE</dc:title>
  <dc:creator>Peacock, Kevin</dc:creator>
  <cp:lastModifiedBy>Peacock, Kevin</cp:lastModifiedBy>
  <cp:revision>2</cp:revision>
  <dcterms:created xsi:type="dcterms:W3CDTF">2014-04-01T21:51:05Z</dcterms:created>
  <dcterms:modified xsi:type="dcterms:W3CDTF">2014-04-01T22:32:55Z</dcterms:modified>
</cp:coreProperties>
</file>