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71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72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19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53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84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7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185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93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45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89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6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09A68-B9B8-4BE3-B4F5-F89569D4D308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E229A-7852-4CAE-98A4-111DE17A7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6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LAMENTATIONS</a:t>
            </a:r>
          </a:p>
        </p:txBody>
      </p:sp>
    </p:spTree>
    <p:extLst>
      <p:ext uri="{BB962C8B-B14F-4D97-AF65-F5344CB8AC3E}">
        <p14:creationId xmlns:p14="http://schemas.microsoft.com/office/powerpoint/2010/main" val="1567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Title and Authorship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book of the Megilloth – read to commemorate destruction of the Temple.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Solomon's Temple (587/6 BC)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Herod's Temple (AD 70)</a:t>
            </a:r>
            <a:endParaRPr lang="en-US" sz="1800" dirty="0"/>
          </a:p>
          <a:p>
            <a:pPr lvl="0"/>
            <a:r>
              <a:rPr lang="en-US" dirty="0"/>
              <a:t>Hebrew title – </a:t>
            </a:r>
            <a:r>
              <a:rPr lang="en-US" i="1" dirty="0" err="1"/>
              <a:t>Ekhah</a:t>
            </a:r>
            <a:r>
              <a:rPr lang="en-US" dirty="0"/>
              <a:t> "How!"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LXX title – "Dirges" or "Wailings"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Vulgate title – "The Lamentations of the Prophet Jeremiah"</a:t>
            </a:r>
            <a:endParaRPr lang="en-US" sz="1800" dirty="0"/>
          </a:p>
          <a:p>
            <a:pPr lvl="0"/>
            <a:r>
              <a:rPr lang="en-US" dirty="0"/>
              <a:t>Book is anonymous – LXX and Vulgate follow Jewish tradition of Jeremiah authorship.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00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8229600" cy="55927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Arguments </a:t>
            </a:r>
            <a:r>
              <a:rPr lang="en-US" b="1" dirty="0"/>
              <a:t>for</a:t>
            </a:r>
            <a:r>
              <a:rPr lang="en-US" dirty="0"/>
              <a:t> Jeremiah authorship: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Both authors show same kind of temperament.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Both attributed destruction to the sin of the people.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Both used some of the same figures of speech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/>
              <a:t>Arguments </a:t>
            </a:r>
            <a:r>
              <a:rPr lang="en-US" b="1" dirty="0"/>
              <a:t>against </a:t>
            </a:r>
            <a:r>
              <a:rPr lang="en-US" dirty="0"/>
              <a:t>Jeremiah authorship: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Wrote from different points of view.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Use different phraseology.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Structure of Lamentations too rigid.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17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Setting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Destruction of Jerusalem in 587 BC.</a:t>
            </a:r>
          </a:p>
          <a:p>
            <a:pPr lvl="0"/>
            <a:r>
              <a:rPr lang="en-US" dirty="0"/>
              <a:t>Doctrines to be rethought: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Inviolability of Zion.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Perpetuation of the Davidic 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543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Poetic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First four chapters – alphabetical acrostics.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 err="1"/>
              <a:t>Chs</a:t>
            </a:r>
            <a:r>
              <a:rPr lang="en-US" dirty="0"/>
              <a:t>. 1, 2, 4 – 22 verses for 22 Hebrew letters.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Ch. 3 – 66 verses, in 3-verse clusters.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795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Theological Themes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God is a just God.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Sinners will be punished, no matter who they are.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When people repent and trust in God, they have hope for the future.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632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220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LAMENTATIONS</vt:lpstr>
      <vt:lpstr>Title and Authorship </vt:lpstr>
      <vt:lpstr>PowerPoint Presentation</vt:lpstr>
      <vt:lpstr>The Setting </vt:lpstr>
      <vt:lpstr>Poetic Style</vt:lpstr>
      <vt:lpstr>Theological Themes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LAMENTATIONS</dc:title>
  <dc:creator>Peacock, Kevin</dc:creator>
  <cp:lastModifiedBy>Peacock, Kevin</cp:lastModifiedBy>
  <cp:revision>1</cp:revision>
  <dcterms:created xsi:type="dcterms:W3CDTF">2014-02-25T23:29:15Z</dcterms:created>
  <dcterms:modified xsi:type="dcterms:W3CDTF">2014-02-25T23:36:24Z</dcterms:modified>
</cp:coreProperties>
</file>