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9" r:id="rId3"/>
    <p:sldId id="380" r:id="rId4"/>
    <p:sldId id="381" r:id="rId5"/>
    <p:sldId id="382" r:id="rId6"/>
    <p:sldId id="283" r:id="rId7"/>
    <p:sldId id="257" r:id="rId8"/>
    <p:sldId id="258" r:id="rId9"/>
    <p:sldId id="284" r:id="rId10"/>
    <p:sldId id="259" r:id="rId11"/>
    <p:sldId id="260" r:id="rId12"/>
    <p:sldId id="261" r:id="rId13"/>
    <p:sldId id="334" r:id="rId14"/>
    <p:sldId id="373" r:id="rId15"/>
    <p:sldId id="374" r:id="rId16"/>
    <p:sldId id="375" r:id="rId17"/>
    <p:sldId id="376" r:id="rId18"/>
    <p:sldId id="377" r:id="rId19"/>
    <p:sldId id="378" r:id="rId20"/>
    <p:sldId id="330" r:id="rId21"/>
    <p:sldId id="331" r:id="rId22"/>
    <p:sldId id="332" r:id="rId23"/>
    <p:sldId id="333" r:id="rId24"/>
    <p:sldId id="262" r:id="rId25"/>
    <p:sldId id="335" r:id="rId26"/>
    <p:sldId id="336" r:id="rId27"/>
    <p:sldId id="337" r:id="rId28"/>
    <p:sldId id="263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264" r:id="rId37"/>
    <p:sldId id="357" r:id="rId38"/>
    <p:sldId id="358" r:id="rId39"/>
    <p:sldId id="359" r:id="rId40"/>
    <p:sldId id="265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266" r:id="rId51"/>
    <p:sldId id="369" r:id="rId52"/>
    <p:sldId id="370" r:id="rId53"/>
    <p:sldId id="371" r:id="rId54"/>
    <p:sldId id="372" r:id="rId55"/>
    <p:sldId id="285" r:id="rId56"/>
    <p:sldId id="327" r:id="rId57"/>
    <p:sldId id="286" r:id="rId58"/>
    <p:sldId id="287" r:id="rId59"/>
    <p:sldId id="288" r:id="rId60"/>
    <p:sldId id="289" r:id="rId61"/>
    <p:sldId id="328" r:id="rId62"/>
    <p:sldId id="329" r:id="rId63"/>
    <p:sldId id="351" r:id="rId64"/>
    <p:sldId id="352" r:id="rId65"/>
    <p:sldId id="353" r:id="rId66"/>
    <p:sldId id="354" r:id="rId67"/>
    <p:sldId id="355" r:id="rId68"/>
    <p:sldId id="356" r:id="rId69"/>
    <p:sldId id="271" r:id="rId70"/>
    <p:sldId id="272" r:id="rId71"/>
    <p:sldId id="316" r:id="rId72"/>
    <p:sldId id="273" r:id="rId73"/>
    <p:sldId id="317" r:id="rId74"/>
    <p:sldId id="274" r:id="rId75"/>
    <p:sldId id="318" r:id="rId76"/>
    <p:sldId id="275" r:id="rId77"/>
    <p:sldId id="319" r:id="rId78"/>
    <p:sldId id="276" r:id="rId79"/>
    <p:sldId id="320" r:id="rId80"/>
    <p:sldId id="278" r:id="rId81"/>
    <p:sldId id="321" r:id="rId82"/>
    <p:sldId id="279" r:id="rId83"/>
    <p:sldId id="322" r:id="rId84"/>
    <p:sldId id="280" r:id="rId85"/>
    <p:sldId id="281" r:id="rId86"/>
    <p:sldId id="282" r:id="rId87"/>
    <p:sldId id="323" r:id="rId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acock, Kevin" userId="a4a313e1-9b80-4ae7-ad04-7eb0fc2d3aea" providerId="ADAL" clId="{309F5A70-CABD-4330-8659-213F1E295AD5}"/>
    <pc:docChg chg="modSld">
      <pc:chgData name="Peacock, Kevin" userId="a4a313e1-9b80-4ae7-ad04-7eb0fc2d3aea" providerId="ADAL" clId="{309F5A70-CABD-4330-8659-213F1E295AD5}" dt="2021-04-14T14:33:38.458" v="1" actId="207"/>
      <pc:docMkLst>
        <pc:docMk/>
      </pc:docMkLst>
      <pc:sldChg chg="modSp mod">
        <pc:chgData name="Peacock, Kevin" userId="a4a313e1-9b80-4ae7-ad04-7eb0fc2d3aea" providerId="ADAL" clId="{309F5A70-CABD-4330-8659-213F1E295AD5}" dt="2021-04-14T14:33:38.458" v="1" actId="207"/>
        <pc:sldMkLst>
          <pc:docMk/>
          <pc:sldMk cId="3354363030" sldId="258"/>
        </pc:sldMkLst>
        <pc:spChg chg="mod">
          <ac:chgData name="Peacock, Kevin" userId="a4a313e1-9b80-4ae7-ad04-7eb0fc2d3aea" providerId="ADAL" clId="{309F5A70-CABD-4330-8659-213F1E295AD5}" dt="2021-04-14T14:33:38.458" v="1" actId="207"/>
          <ac:spMkLst>
            <pc:docMk/>
            <pc:sldMk cId="3354363030" sldId="258"/>
            <ac:spMk id="3" creationId="{00000000-0000-0000-0000-000000000000}"/>
          </ac:spMkLst>
        </pc:spChg>
      </pc:sldChg>
      <pc:sldChg chg="modSp mod">
        <pc:chgData name="Peacock, Kevin" userId="a4a313e1-9b80-4ae7-ad04-7eb0fc2d3aea" providerId="ADAL" clId="{309F5A70-CABD-4330-8659-213F1E295AD5}" dt="2021-04-14T14:33:17.683" v="0" actId="207"/>
        <pc:sldMkLst>
          <pc:docMk/>
          <pc:sldMk cId="526408278" sldId="283"/>
        </pc:sldMkLst>
        <pc:spChg chg="mod">
          <ac:chgData name="Peacock, Kevin" userId="a4a313e1-9b80-4ae7-ad04-7eb0fc2d3aea" providerId="ADAL" clId="{309F5A70-CABD-4330-8659-213F1E295AD5}" dt="2021-04-14T14:33:17.683" v="0" actId="207"/>
          <ac:spMkLst>
            <pc:docMk/>
            <pc:sldMk cId="526408278" sldId="28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93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57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2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258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9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9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7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09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65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5CD95-8AE5-4EDC-9FC0-B0DC583DB1B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9A00A-5D57-45AA-9CBF-E45608B94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38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PSALMS</a:t>
            </a:r>
          </a:p>
        </p:txBody>
      </p:sp>
    </p:spTree>
    <p:extLst>
      <p:ext uri="{BB962C8B-B14F-4D97-AF65-F5344CB8AC3E}">
        <p14:creationId xmlns:p14="http://schemas.microsoft.com/office/powerpoint/2010/main" val="3950311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lvl="0"/>
            <a:r>
              <a:rPr lang="en-US" dirty="0"/>
              <a:t>Psalter in Hebrew and English Bibles contains 150 psalms.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LXX has 151 psalms – extra one at the end glorifying David.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LXX combines </a:t>
            </a:r>
            <a:r>
              <a:rPr lang="en-US" dirty="0" err="1"/>
              <a:t>Pss</a:t>
            </a:r>
            <a:r>
              <a:rPr lang="en-US" dirty="0"/>
              <a:t>. 9 and 10 into one psalm – divides Ps. 147 into two (147:1-11; 147:12-20).</a:t>
            </a:r>
          </a:p>
        </p:txBody>
      </p:sp>
    </p:spTree>
    <p:extLst>
      <p:ext uri="{BB962C8B-B14F-4D97-AF65-F5344CB8AC3E}">
        <p14:creationId xmlns:p14="http://schemas.microsoft.com/office/powerpoint/2010/main" val="1179915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Classifying Psalms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Hermann </a:t>
            </a:r>
            <a:r>
              <a:rPr lang="en-US" dirty="0" err="1"/>
              <a:t>Gunkel</a:t>
            </a:r>
            <a:r>
              <a:rPr lang="en-US" dirty="0"/>
              <a:t> – discovered that psalms have a specific literary "form" or "type" that they follow – "</a:t>
            </a:r>
            <a:r>
              <a:rPr lang="en-US" b="1" dirty="0">
                <a:solidFill>
                  <a:srgbClr val="FFFF00"/>
                </a:solidFill>
              </a:rPr>
              <a:t>Form Criticism</a:t>
            </a:r>
            <a:r>
              <a:rPr lang="en-US" dirty="0"/>
              <a:t>."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Biblical literature may be categorized by literary "forms/types" that have similar characteristics.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Similar form means similar usage (i.e. each psalm had an intended usage).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Other cultures used the same forms and had the same usages.</a:t>
            </a:r>
          </a:p>
        </p:txBody>
      </p:sp>
    </p:spTree>
    <p:extLst>
      <p:ext uri="{BB962C8B-B14F-4D97-AF65-F5344CB8AC3E}">
        <p14:creationId xmlns:p14="http://schemas.microsoft.com/office/powerpoint/2010/main" val="2942564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 Categories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>
                <a:solidFill>
                  <a:srgbClr val="FFFF00"/>
                </a:solidFill>
              </a:rPr>
              <a:t>Hymn of Praise</a:t>
            </a:r>
            <a:r>
              <a:rPr lang="en-US" b="1" dirty="0"/>
              <a:t>, “Descriptive Praise” </a:t>
            </a:r>
            <a:r>
              <a:rPr lang="en-US" dirty="0"/>
              <a:t> – for normal worship – Psalms of “orientation”</a:t>
            </a:r>
          </a:p>
          <a:p>
            <a:pPr marL="400050" lvl="1" indent="0">
              <a:buNone/>
            </a:pPr>
            <a:r>
              <a:rPr lang="en-US" dirty="0"/>
              <a:t>(1) Call to worship</a:t>
            </a:r>
          </a:p>
          <a:p>
            <a:pPr marL="400050" lvl="1" indent="0">
              <a:buNone/>
            </a:pPr>
            <a:r>
              <a:rPr lang="en-US" dirty="0"/>
              <a:t>(2) Reason for praise ("for/because")</a:t>
            </a:r>
          </a:p>
          <a:p>
            <a:pPr marL="400050" lvl="1" indent="0">
              <a:buNone/>
            </a:pPr>
            <a:r>
              <a:rPr lang="en-US" dirty="0"/>
              <a:t>(3) Renewed summons for praise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30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Psalm 117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(to “O for a Thousand Tongues”)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O give ye praise unto the Lord</a:t>
            </a:r>
          </a:p>
          <a:p>
            <a:pPr marL="0" indent="0">
              <a:buNone/>
            </a:pPr>
            <a:r>
              <a:rPr lang="en-US" dirty="0"/>
              <a:t>	All nations that may be;</a:t>
            </a:r>
          </a:p>
          <a:p>
            <a:pPr marL="0" indent="0">
              <a:buNone/>
            </a:pPr>
            <a:r>
              <a:rPr lang="en-US" dirty="0"/>
              <a:t>  Likewise, O people all, accord</a:t>
            </a:r>
          </a:p>
          <a:p>
            <a:pPr marL="0" indent="0">
              <a:buNone/>
            </a:pPr>
            <a:r>
              <a:rPr lang="en-US" dirty="0"/>
              <a:t>	His name to magnify.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For great to us, and ever are</a:t>
            </a:r>
          </a:p>
          <a:p>
            <a:pPr marL="0" indent="0">
              <a:buNone/>
            </a:pPr>
            <a:r>
              <a:rPr lang="en-US" dirty="0"/>
              <a:t>	His </a:t>
            </a:r>
            <a:r>
              <a:rPr lang="en-US" dirty="0" err="1"/>
              <a:t>lovingkindnesses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  His truth endures forevermore.</a:t>
            </a:r>
          </a:p>
          <a:p>
            <a:pPr marL="0" indent="0">
              <a:buNone/>
            </a:pPr>
            <a:r>
              <a:rPr lang="en-US" dirty="0"/>
              <a:t>	The Lord, O ye, do bless.</a:t>
            </a:r>
          </a:p>
        </p:txBody>
      </p:sp>
    </p:spTree>
    <p:extLst>
      <p:ext uri="{BB962C8B-B14F-4D97-AF65-F5344CB8AC3E}">
        <p14:creationId xmlns:p14="http://schemas.microsoft.com/office/powerpoint/2010/main" val="1417377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Psalm 113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(To “My Faith Has Found a Resting Place”)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Praise God, ye servants of the Lord,</a:t>
            </a:r>
          </a:p>
          <a:p>
            <a:pPr marL="0" indent="0">
              <a:buNone/>
            </a:pPr>
            <a:r>
              <a:rPr lang="en-US" dirty="0"/>
              <a:t>	O praise the Lord’s name, praise.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Yea, bless-</a:t>
            </a:r>
            <a:r>
              <a:rPr lang="en-US" dirty="0" err="1"/>
              <a:t>ed</a:t>
            </a:r>
            <a:r>
              <a:rPr lang="en-US" dirty="0"/>
              <a:t> be the name of God</a:t>
            </a:r>
          </a:p>
          <a:p>
            <a:pPr marL="0" indent="0">
              <a:buNone/>
            </a:pPr>
            <a:r>
              <a:rPr lang="en-US" dirty="0"/>
              <a:t>	From this time forth always.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From rising sun to where it sets,</a:t>
            </a:r>
          </a:p>
          <a:p>
            <a:pPr marL="0" indent="0">
              <a:buNone/>
            </a:pPr>
            <a:r>
              <a:rPr lang="en-US" dirty="0"/>
              <a:t>	God’s name is to be praised.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Above all nations God is high,</a:t>
            </a:r>
          </a:p>
          <a:p>
            <a:pPr marL="0" indent="0">
              <a:buNone/>
            </a:pPr>
            <a:r>
              <a:rPr lang="en-US" dirty="0"/>
              <a:t>	‘</a:t>
            </a:r>
            <a:r>
              <a:rPr lang="en-US" dirty="0" err="1"/>
              <a:t>Bove</a:t>
            </a:r>
            <a:r>
              <a:rPr lang="en-US" dirty="0"/>
              <a:t> heav’ns His glory raised.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679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Unto the Lord our God that dwells</a:t>
            </a:r>
          </a:p>
          <a:p>
            <a:pPr marL="0" indent="0">
              <a:buNone/>
            </a:pPr>
            <a:r>
              <a:rPr lang="en-US" dirty="0"/>
              <a:t>	On high, who can compare?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Himself that humbles things to see</a:t>
            </a:r>
          </a:p>
          <a:p>
            <a:pPr marL="0" indent="0">
              <a:buNone/>
            </a:pPr>
            <a:r>
              <a:rPr lang="en-US" dirty="0"/>
              <a:t>	In heaven and earth that are.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The poor He raises from the dust,</a:t>
            </a:r>
          </a:p>
          <a:p>
            <a:pPr marL="0" indent="0">
              <a:buNone/>
            </a:pPr>
            <a:r>
              <a:rPr lang="en-US" dirty="0"/>
              <a:t>	The lowest that may be;</a:t>
            </a:r>
          </a:p>
          <a:p>
            <a:pPr marL="0" indent="0">
              <a:buNone/>
            </a:pPr>
            <a:r>
              <a:rPr lang="en-US" dirty="0"/>
              <a:t>  And from the ash heap lifts the man</a:t>
            </a:r>
          </a:p>
          <a:p>
            <a:pPr marL="0" indent="0">
              <a:buNone/>
            </a:pPr>
            <a:r>
              <a:rPr lang="en-US" dirty="0"/>
              <a:t>	Oppressed with poverty;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681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 </a:t>
            </a:r>
            <a:r>
              <a:rPr lang="en-US" dirty="0"/>
              <a:t>And move him higher than he was,</a:t>
            </a:r>
          </a:p>
          <a:p>
            <a:pPr marL="0" indent="0">
              <a:buNone/>
            </a:pPr>
            <a:r>
              <a:rPr lang="en-US" dirty="0"/>
              <a:t>	And with the princes set;</a:t>
            </a:r>
          </a:p>
          <a:p>
            <a:pPr marL="0" indent="0">
              <a:buNone/>
            </a:pPr>
            <a:r>
              <a:rPr lang="en-US" dirty="0"/>
              <a:t>  With those who lead his people, and</a:t>
            </a:r>
          </a:p>
          <a:p>
            <a:pPr marL="0" indent="0">
              <a:buNone/>
            </a:pPr>
            <a:r>
              <a:rPr lang="en-US" dirty="0"/>
              <a:t>	Are known as princes great.	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The barren woman He will make </a:t>
            </a:r>
          </a:p>
          <a:p>
            <a:pPr marL="0" indent="0">
              <a:buNone/>
            </a:pPr>
            <a:r>
              <a:rPr lang="en-US" dirty="0"/>
              <a:t>	A house for her to be</a:t>
            </a:r>
          </a:p>
          <a:p>
            <a:pPr marL="0" indent="0">
              <a:buNone/>
            </a:pPr>
            <a:r>
              <a:rPr lang="en-US" dirty="0"/>
              <a:t>  A joyful mother, great with sons.</a:t>
            </a:r>
          </a:p>
          <a:p>
            <a:pPr marL="0" indent="0">
              <a:buNone/>
            </a:pPr>
            <a:r>
              <a:rPr lang="en-US" dirty="0"/>
              <a:t>	O praise the Lord, praise ye!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443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Psalm 114</a:t>
            </a:r>
            <a:r>
              <a:rPr lang="en-US" dirty="0"/>
              <a:t> </a:t>
            </a:r>
            <a:br>
              <a:rPr lang="en-US" dirty="0"/>
            </a:br>
            <a:r>
              <a:rPr lang="en-US" sz="3600" dirty="0"/>
              <a:t>(Sung to “There is a Fountain”)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When Israel out of Egypt went,</a:t>
            </a:r>
          </a:p>
          <a:p>
            <a:pPr marL="0" indent="0">
              <a:buNone/>
            </a:pPr>
            <a:r>
              <a:rPr lang="en-US" dirty="0"/>
              <a:t>	And did his dwelling change,</a:t>
            </a:r>
          </a:p>
          <a:p>
            <a:pPr marL="0" indent="0">
              <a:buNone/>
            </a:pPr>
            <a:r>
              <a:rPr lang="en-US" dirty="0"/>
              <a:t>  When Jacob’s house went out from those</a:t>
            </a:r>
          </a:p>
          <a:p>
            <a:pPr marL="0" indent="0">
              <a:buNone/>
            </a:pPr>
            <a:r>
              <a:rPr lang="en-US" dirty="0"/>
              <a:t>	That were of language strange.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His sanctuary Judah was,</a:t>
            </a:r>
          </a:p>
          <a:p>
            <a:pPr marL="0" indent="0">
              <a:buNone/>
            </a:pPr>
            <a:r>
              <a:rPr lang="en-US" dirty="0"/>
              <a:t>	His reign o’er </a:t>
            </a:r>
            <a:r>
              <a:rPr lang="en-US" dirty="0" err="1"/>
              <a:t>Isra</a:t>
            </a:r>
            <a:r>
              <a:rPr lang="en-US" dirty="0"/>
              <a:t>-el: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The sea it saw, and quickly fled,</a:t>
            </a:r>
          </a:p>
          <a:p>
            <a:pPr marL="0" indent="0">
              <a:buNone/>
            </a:pPr>
            <a:r>
              <a:rPr lang="en-US" dirty="0"/>
              <a:t>	The Jordan’s flow as well.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080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Like rams the mountains skipped about, </a:t>
            </a:r>
          </a:p>
          <a:p>
            <a:pPr marL="0" indent="0">
              <a:buNone/>
            </a:pPr>
            <a:r>
              <a:rPr lang="en-US" dirty="0"/>
              <a:t>	The hills like lambs did go.</a:t>
            </a:r>
          </a:p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Why is it, sea, that you did flee? </a:t>
            </a:r>
          </a:p>
          <a:p>
            <a:pPr marL="0" indent="0">
              <a:buNone/>
            </a:pPr>
            <a:r>
              <a:rPr lang="en-US" dirty="0"/>
              <a:t>	And Jordan driven so?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You mountains great, where was it that</a:t>
            </a:r>
          </a:p>
          <a:p>
            <a:pPr marL="0" indent="0">
              <a:buNone/>
            </a:pPr>
            <a:r>
              <a:rPr lang="en-US" dirty="0"/>
              <a:t>	You skipped about like rams?</a:t>
            </a:r>
          </a:p>
          <a:p>
            <a:pPr marL="0" indent="0">
              <a:buNone/>
            </a:pPr>
            <a:r>
              <a:rPr lang="en-US" dirty="0"/>
              <a:t>  And hills, O you who fear the Lord,</a:t>
            </a:r>
          </a:p>
          <a:p>
            <a:pPr marL="0" indent="0">
              <a:buNone/>
            </a:pPr>
            <a:r>
              <a:rPr lang="en-US" dirty="0"/>
              <a:t>	Did dance around like lambs?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4002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O at the presence of the Lord,</a:t>
            </a:r>
          </a:p>
          <a:p>
            <a:pPr marL="0" indent="0">
              <a:buNone/>
            </a:pPr>
            <a:r>
              <a:rPr lang="en-US" dirty="0"/>
              <a:t>	Earth, tremble thou for fear,</a:t>
            </a:r>
          </a:p>
          <a:p>
            <a:pPr marL="0" indent="0">
              <a:buNone/>
            </a:pPr>
            <a:r>
              <a:rPr lang="en-US" dirty="0"/>
              <a:t>  While at the presence of the God</a:t>
            </a:r>
          </a:p>
          <a:p>
            <a:pPr marL="0" indent="0">
              <a:buNone/>
            </a:pPr>
            <a:r>
              <a:rPr lang="en-US" dirty="0"/>
              <a:t>	Of Jacob does appear:</a:t>
            </a:r>
          </a:p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Who from the hard and solid rock</a:t>
            </a:r>
          </a:p>
          <a:p>
            <a:pPr marL="0" indent="0">
              <a:buNone/>
            </a:pPr>
            <a:r>
              <a:rPr lang="en-US" dirty="0"/>
              <a:t>	Did standing water bring;</a:t>
            </a:r>
          </a:p>
          <a:p>
            <a:pPr marL="0" indent="0">
              <a:buNone/>
            </a:pPr>
            <a:r>
              <a:rPr lang="en-US" dirty="0"/>
              <a:t>  And by His </a:t>
            </a:r>
            <a:r>
              <a:rPr lang="en-US" dirty="0" err="1"/>
              <a:t>pow’r</a:t>
            </a:r>
            <a:r>
              <a:rPr lang="en-US" dirty="0"/>
              <a:t> did turn the flint </a:t>
            </a:r>
          </a:p>
          <a:p>
            <a:pPr marL="0" indent="0">
              <a:buNone/>
            </a:pPr>
            <a:r>
              <a:rPr lang="en-US" dirty="0"/>
              <a:t>	Into a bubbling spring.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003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98 </a:t>
            </a:r>
            <a:br>
              <a:rPr lang="en-US" dirty="0"/>
            </a:br>
            <a:r>
              <a:rPr lang="en-US" dirty="0"/>
              <a:t>(Sung to “Morning has Broken”)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Sing, sing a new song unto our Lord God</a:t>
            </a:r>
          </a:p>
          <a:p>
            <a:pPr marL="0" indent="0">
              <a:buNone/>
            </a:pPr>
            <a:r>
              <a:rPr lang="en-US" dirty="0"/>
              <a:t>	For all the wonders he has wrought;</a:t>
            </a:r>
          </a:p>
          <a:p>
            <a:pPr marL="0" indent="0">
              <a:buNone/>
            </a:pPr>
            <a:r>
              <a:rPr lang="en-US" dirty="0"/>
              <a:t>For his right hand and his arm most holy</a:t>
            </a:r>
          </a:p>
          <a:p>
            <a:pPr marL="0" indent="0">
              <a:buNone/>
            </a:pPr>
            <a:r>
              <a:rPr lang="en-US" dirty="0"/>
              <a:t>	The victory to him have brought.</a:t>
            </a:r>
          </a:p>
          <a:p>
            <a:pPr marL="0" indent="0">
              <a:buNone/>
            </a:pPr>
            <a:endParaRPr lang="en-US" sz="1300" dirty="0"/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Yahweh has shown his great salvation,</a:t>
            </a:r>
          </a:p>
          <a:p>
            <a:pPr marL="0" indent="0">
              <a:buNone/>
            </a:pPr>
            <a:r>
              <a:rPr lang="en-US" dirty="0"/>
              <a:t>	To </a:t>
            </a:r>
            <a:r>
              <a:rPr lang="en-US" dirty="0" err="1"/>
              <a:t>Isra</a:t>
            </a:r>
            <a:r>
              <a:rPr lang="en-US" dirty="0"/>
              <a:t>-el his love, made known;</a:t>
            </a:r>
          </a:p>
          <a:p>
            <a:pPr marL="0" indent="0">
              <a:buNone/>
            </a:pPr>
            <a:r>
              <a:rPr lang="en-US" dirty="0"/>
              <a:t>He has revealed to </a:t>
            </a:r>
            <a:r>
              <a:rPr lang="en-US" dirty="0" err="1"/>
              <a:t>ev-ery</a:t>
            </a:r>
            <a:r>
              <a:rPr lang="en-US" dirty="0"/>
              <a:t> nation</a:t>
            </a:r>
          </a:p>
          <a:p>
            <a:pPr marL="0" indent="0">
              <a:buNone/>
            </a:pPr>
            <a:r>
              <a:rPr lang="en-US" dirty="0"/>
              <a:t>	His truth and righteousness alone.</a:t>
            </a:r>
          </a:p>
        </p:txBody>
      </p:sp>
    </p:spTree>
    <p:extLst>
      <p:ext uri="{BB962C8B-B14F-4D97-AF65-F5344CB8AC3E}">
        <p14:creationId xmlns:p14="http://schemas.microsoft.com/office/powerpoint/2010/main" val="1638959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8 </a:t>
            </a:r>
            <a:br>
              <a:rPr lang="en-US" dirty="0"/>
            </a:br>
            <a:r>
              <a:rPr lang="en-US" sz="3600" dirty="0"/>
              <a:t>(Sung to “He </a:t>
            </a:r>
            <a:r>
              <a:rPr lang="en-US" sz="3600" dirty="0" err="1"/>
              <a:t>Leadeth</a:t>
            </a:r>
            <a:r>
              <a:rPr lang="en-US" sz="3600" dirty="0"/>
              <a:t> Me”)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How excellent in all the earth,</a:t>
            </a:r>
          </a:p>
          <a:p>
            <a:pPr marL="0" indent="0">
              <a:buNone/>
            </a:pPr>
            <a:r>
              <a:rPr lang="en-US" dirty="0"/>
              <a:t>	O Lord, our Lord, is thy great name.</a:t>
            </a:r>
          </a:p>
          <a:p>
            <a:pPr marL="0" indent="0">
              <a:buNone/>
            </a:pPr>
            <a:r>
              <a:rPr lang="en-US" dirty="0"/>
              <a:t>Creation has your splendor shown,</a:t>
            </a:r>
          </a:p>
          <a:p>
            <a:pPr marL="0" indent="0">
              <a:buNone/>
            </a:pPr>
            <a:r>
              <a:rPr lang="en-US" dirty="0"/>
              <a:t>	Above by far the heavens’ frame.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From infants and from suckling mouths</a:t>
            </a:r>
          </a:p>
          <a:p>
            <a:pPr marL="0" indent="0">
              <a:buNone/>
            </a:pPr>
            <a:r>
              <a:rPr lang="en-US" dirty="0"/>
              <a:t>	Your might and strength you did ordain,</a:t>
            </a:r>
          </a:p>
          <a:p>
            <a:pPr marL="0" indent="0">
              <a:buNone/>
            </a:pPr>
            <a:r>
              <a:rPr lang="en-US" dirty="0"/>
              <a:t>Because your enemies and foes</a:t>
            </a:r>
          </a:p>
          <a:p>
            <a:pPr marL="0" indent="0">
              <a:buNone/>
            </a:pPr>
            <a:r>
              <a:rPr lang="en-US" dirty="0"/>
              <a:t>	Their vengeful cause you would restrain.</a:t>
            </a:r>
          </a:p>
        </p:txBody>
      </p:sp>
    </p:spTree>
    <p:extLst>
      <p:ext uri="{BB962C8B-B14F-4D97-AF65-F5344CB8AC3E}">
        <p14:creationId xmlns:p14="http://schemas.microsoft.com/office/powerpoint/2010/main" val="1175769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When I look up and see your </a:t>
            </a:r>
            <a:r>
              <a:rPr lang="en-US" dirty="0" err="1"/>
              <a:t>heav’n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	The work your fingers deftly framed,</a:t>
            </a:r>
          </a:p>
          <a:p>
            <a:pPr marL="0" indent="0">
              <a:buNone/>
            </a:pPr>
            <a:r>
              <a:rPr lang="en-US" dirty="0"/>
              <a:t>Unto the moon and to the stars,</a:t>
            </a:r>
          </a:p>
          <a:p>
            <a:pPr marL="0" indent="0">
              <a:buNone/>
            </a:pPr>
            <a:r>
              <a:rPr lang="en-US" dirty="0"/>
              <a:t>	Which by your knowledge have ordained;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And then I ask, What is a man</a:t>
            </a:r>
          </a:p>
          <a:p>
            <a:pPr marL="0" indent="0">
              <a:buNone/>
            </a:pPr>
            <a:r>
              <a:rPr lang="en-US" dirty="0"/>
              <a:t>	That thought of him would give by thee?</a:t>
            </a:r>
          </a:p>
          <a:p>
            <a:pPr marL="0" indent="0">
              <a:buNone/>
            </a:pPr>
            <a:r>
              <a:rPr lang="en-US" dirty="0"/>
              <a:t>Or what then is the son of man,</a:t>
            </a:r>
          </a:p>
          <a:p>
            <a:pPr marL="0" indent="0">
              <a:buNone/>
            </a:pPr>
            <a:r>
              <a:rPr lang="en-US" dirty="0"/>
              <a:t>	That you so kind to him might be?</a:t>
            </a:r>
          </a:p>
        </p:txBody>
      </p:sp>
    </p:spTree>
    <p:extLst>
      <p:ext uri="{BB962C8B-B14F-4D97-AF65-F5344CB8AC3E}">
        <p14:creationId xmlns:p14="http://schemas.microsoft.com/office/powerpoint/2010/main" val="2471928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Yet only slightly lower than</a:t>
            </a:r>
          </a:p>
          <a:p>
            <a:pPr marL="0" indent="0">
              <a:buNone/>
            </a:pPr>
            <a:r>
              <a:rPr lang="en-US" dirty="0"/>
              <a:t>	Divine his status you have made,</a:t>
            </a:r>
          </a:p>
          <a:p>
            <a:pPr marL="0" indent="0">
              <a:buNone/>
            </a:pPr>
            <a:r>
              <a:rPr lang="en-US" dirty="0"/>
              <a:t>For glory and for majesty,</a:t>
            </a:r>
          </a:p>
          <a:p>
            <a:pPr marL="0" indent="0">
              <a:buNone/>
            </a:pPr>
            <a:r>
              <a:rPr lang="en-US" dirty="0"/>
              <a:t>	Are crowns you’ve placed upon his head.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O’er your hands’ work you made him rule,</a:t>
            </a:r>
          </a:p>
          <a:p>
            <a:pPr marL="0" indent="0">
              <a:buNone/>
            </a:pPr>
            <a:r>
              <a:rPr lang="en-US" dirty="0"/>
              <a:t>	And ‘</a:t>
            </a:r>
            <a:r>
              <a:rPr lang="en-US" dirty="0" err="1"/>
              <a:t>neath</a:t>
            </a:r>
            <a:r>
              <a:rPr lang="en-US" dirty="0"/>
              <a:t> his feet all things did lay,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All sheep and oxen and all beasts</a:t>
            </a:r>
          </a:p>
          <a:p>
            <a:pPr marL="0" indent="0">
              <a:buNone/>
            </a:pPr>
            <a:r>
              <a:rPr lang="en-US" dirty="0"/>
              <a:t>	That in the field would live and stray,</a:t>
            </a:r>
          </a:p>
        </p:txBody>
      </p:sp>
    </p:spTree>
    <p:extLst>
      <p:ext uri="{BB962C8B-B14F-4D97-AF65-F5344CB8AC3E}">
        <p14:creationId xmlns:p14="http://schemas.microsoft.com/office/powerpoint/2010/main" val="2526787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Birds of the </a:t>
            </a:r>
            <a:r>
              <a:rPr lang="en-US" dirty="0" err="1"/>
              <a:t>heav’ns</a:t>
            </a:r>
            <a:r>
              <a:rPr lang="en-US" dirty="0"/>
              <a:t>, fish of the sea,</a:t>
            </a:r>
          </a:p>
          <a:p>
            <a:pPr marL="0" indent="0">
              <a:buNone/>
            </a:pPr>
            <a:r>
              <a:rPr lang="en-US" dirty="0"/>
              <a:t>	And all that passes through the same.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How excellent in all the earth,</a:t>
            </a:r>
          </a:p>
          <a:p>
            <a:pPr marL="0" indent="0">
              <a:buNone/>
            </a:pPr>
            <a:r>
              <a:rPr lang="en-US" dirty="0"/>
              <a:t>	O Lord, our Lord, is thy great name.</a:t>
            </a:r>
          </a:p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Creation has your splendor shown,</a:t>
            </a:r>
          </a:p>
          <a:p>
            <a:pPr marL="0" indent="0">
              <a:buNone/>
            </a:pPr>
            <a:r>
              <a:rPr lang="en-US" dirty="0"/>
              <a:t>	Above by far the heavens’ frame.</a:t>
            </a:r>
          </a:p>
          <a:p>
            <a:pPr marL="0" indent="0">
              <a:buNone/>
            </a:pPr>
            <a:r>
              <a:rPr lang="en-US" dirty="0"/>
              <a:t>How excellent in all the earth,</a:t>
            </a:r>
          </a:p>
          <a:p>
            <a:pPr marL="0" indent="0">
              <a:buNone/>
            </a:pPr>
            <a:r>
              <a:rPr lang="en-US" dirty="0"/>
              <a:t>	O Lord, our Lord, is thy great name.</a:t>
            </a:r>
          </a:p>
        </p:txBody>
      </p:sp>
    </p:spTree>
    <p:extLst>
      <p:ext uri="{BB962C8B-B14F-4D97-AF65-F5344CB8AC3E}">
        <p14:creationId xmlns:p14="http://schemas.microsoft.com/office/powerpoint/2010/main" val="3944305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/>
              <a:t>2. </a:t>
            </a:r>
            <a:r>
              <a:rPr lang="en-US" b="1" dirty="0">
                <a:solidFill>
                  <a:srgbClr val="FFFF00"/>
                </a:solidFill>
              </a:rPr>
              <a:t>Laments</a:t>
            </a:r>
            <a:r>
              <a:rPr lang="en-US" b="1" dirty="0"/>
              <a:t> (Complaints)</a:t>
            </a:r>
            <a:r>
              <a:rPr lang="en-US" dirty="0"/>
              <a:t> – a cry for help – Psalms of “disorientation”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Communal (Corporate) Laments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Individual Laments</a:t>
            </a:r>
            <a:endParaRPr lang="en-US" sz="1800" dirty="0"/>
          </a:p>
          <a:p>
            <a:pPr marL="800100" lvl="2" indent="0">
              <a:buNone/>
            </a:pPr>
            <a:r>
              <a:rPr lang="en-US" dirty="0"/>
              <a:t>(1) Address</a:t>
            </a:r>
            <a:endParaRPr lang="en-US" sz="1200" dirty="0"/>
          </a:p>
          <a:p>
            <a:pPr marL="800100" lvl="2" indent="0">
              <a:buNone/>
            </a:pPr>
            <a:r>
              <a:rPr lang="en-US" dirty="0"/>
              <a:t>(2) Complaint</a:t>
            </a:r>
            <a:endParaRPr lang="en-US" sz="1200" dirty="0"/>
          </a:p>
          <a:p>
            <a:pPr marL="800100" lvl="2" indent="0">
              <a:buNone/>
            </a:pPr>
            <a:r>
              <a:rPr lang="en-US" dirty="0"/>
              <a:t>(3) Statement of Trust</a:t>
            </a:r>
            <a:endParaRPr lang="en-US" sz="1200" dirty="0"/>
          </a:p>
          <a:p>
            <a:pPr marL="800100" lvl="2" indent="0">
              <a:buNone/>
            </a:pPr>
            <a:r>
              <a:rPr lang="en-US" dirty="0"/>
              <a:t>(4) Plea for Deliverance</a:t>
            </a:r>
            <a:endParaRPr lang="en-US" sz="1200" dirty="0"/>
          </a:p>
          <a:p>
            <a:pPr marL="800100" lvl="2" indent="0">
              <a:buNone/>
            </a:pPr>
            <a:r>
              <a:rPr lang="en-US" dirty="0"/>
              <a:t>(5) Assurance</a:t>
            </a:r>
            <a:endParaRPr lang="en-US" sz="1200" dirty="0"/>
          </a:p>
          <a:p>
            <a:pPr marL="800100" lvl="2" indent="0">
              <a:buNone/>
            </a:pPr>
            <a:r>
              <a:rPr lang="en-US" dirty="0"/>
              <a:t>(6) Praise</a:t>
            </a:r>
          </a:p>
        </p:txBody>
      </p:sp>
    </p:spTree>
    <p:extLst>
      <p:ext uri="{BB962C8B-B14F-4D97-AF65-F5344CB8AC3E}">
        <p14:creationId xmlns:p14="http://schemas.microsoft.com/office/powerpoint/2010/main" val="1032725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130</a:t>
            </a:r>
            <a:br>
              <a:rPr lang="en-US" dirty="0"/>
            </a:br>
            <a:r>
              <a:rPr lang="en-US" sz="3600" dirty="0"/>
              <a:t>(Sung to “Jesus the Very Thought of Thee”)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Out of the depths to you I’ve cried,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aseline="30000" dirty="0"/>
              <a:t>2</a:t>
            </a:r>
            <a:r>
              <a:rPr lang="en-US" dirty="0"/>
              <a:t> O Lord, would you please hear!</a:t>
            </a:r>
          </a:p>
          <a:p>
            <a:pPr marL="0" indent="0">
              <a:buNone/>
            </a:pPr>
            <a:r>
              <a:rPr lang="en-US" dirty="0"/>
              <a:t>Unto my supplications’ voice</a:t>
            </a:r>
          </a:p>
          <a:p>
            <a:pPr marL="0" indent="0">
              <a:buNone/>
            </a:pPr>
            <a:r>
              <a:rPr lang="en-US" dirty="0"/>
              <a:t>	Give an attentive ear.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If you would mark iniquities,</a:t>
            </a:r>
          </a:p>
          <a:p>
            <a:pPr marL="0" indent="0">
              <a:buNone/>
            </a:pPr>
            <a:r>
              <a:rPr lang="en-US" dirty="0"/>
              <a:t>	O Lord, then who could stand?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But yet with you forgiveness is,</a:t>
            </a:r>
          </a:p>
          <a:p>
            <a:pPr marL="0" indent="0">
              <a:buNone/>
            </a:pPr>
            <a:r>
              <a:rPr lang="en-US" dirty="0"/>
              <a:t>	That you’d be feared by men.</a:t>
            </a:r>
          </a:p>
        </p:txBody>
      </p:sp>
    </p:spTree>
    <p:extLst>
      <p:ext uri="{BB962C8B-B14F-4D97-AF65-F5344CB8AC3E}">
        <p14:creationId xmlns:p14="http://schemas.microsoft.com/office/powerpoint/2010/main" val="110342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I wait for God, my soul does wait,</a:t>
            </a:r>
          </a:p>
          <a:p>
            <a:pPr marL="0" indent="0">
              <a:buNone/>
            </a:pPr>
            <a:r>
              <a:rPr lang="en-US" dirty="0"/>
              <a:t>	My hope is in his word.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More than the watchmen for the morn,</a:t>
            </a:r>
          </a:p>
          <a:p>
            <a:pPr marL="0" indent="0">
              <a:buNone/>
            </a:pPr>
            <a:r>
              <a:rPr lang="en-US" dirty="0"/>
              <a:t>	My soul waits for the Lord.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Wait for the Lord, O </a:t>
            </a:r>
            <a:r>
              <a:rPr lang="en-US" dirty="0" err="1"/>
              <a:t>Isra</a:t>
            </a:r>
            <a:r>
              <a:rPr lang="en-US" dirty="0"/>
              <a:t>-el,</a:t>
            </a:r>
          </a:p>
          <a:p>
            <a:pPr marL="0" indent="0">
              <a:buNone/>
            </a:pPr>
            <a:r>
              <a:rPr lang="en-US" dirty="0"/>
              <a:t>	His faithfulness is true;</a:t>
            </a:r>
          </a:p>
          <a:p>
            <a:pPr marL="0" indent="0">
              <a:buNone/>
            </a:pPr>
            <a:r>
              <a:rPr lang="en-US" dirty="0"/>
              <a:t>Abundant his redemption is</a:t>
            </a:r>
          </a:p>
          <a:p>
            <a:pPr marL="0" indent="0">
              <a:buNone/>
            </a:pPr>
            <a:r>
              <a:rPr lang="en-US" dirty="0"/>
              <a:t>	For people such as you.</a:t>
            </a:r>
          </a:p>
        </p:txBody>
      </p:sp>
    </p:spTree>
    <p:extLst>
      <p:ext uri="{BB962C8B-B14F-4D97-AF65-F5344CB8AC3E}">
        <p14:creationId xmlns:p14="http://schemas.microsoft.com/office/powerpoint/2010/main" val="15521143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Towards his own people </a:t>
            </a:r>
            <a:r>
              <a:rPr lang="en-US" dirty="0" err="1"/>
              <a:t>Isra</a:t>
            </a:r>
            <a:r>
              <a:rPr lang="en-US" dirty="0"/>
              <a:t>-el</a:t>
            </a:r>
          </a:p>
          <a:p>
            <a:pPr marL="0" indent="0">
              <a:buNone/>
            </a:pPr>
            <a:r>
              <a:rPr lang="en-US" dirty="0"/>
              <a:t>	He will indeed redeem</a:t>
            </a:r>
          </a:p>
          <a:p>
            <a:pPr marL="0" indent="0">
              <a:buNone/>
            </a:pPr>
            <a:r>
              <a:rPr lang="en-US" dirty="0"/>
              <a:t>Them from each act of waywardness,</a:t>
            </a:r>
          </a:p>
          <a:p>
            <a:pPr marL="0" indent="0">
              <a:buNone/>
            </a:pPr>
            <a:r>
              <a:rPr lang="en-US" dirty="0"/>
              <a:t>	For grace is found in him.</a:t>
            </a:r>
          </a:p>
        </p:txBody>
      </p:sp>
    </p:spTree>
    <p:extLst>
      <p:ext uri="{BB962C8B-B14F-4D97-AF65-F5344CB8AC3E}">
        <p14:creationId xmlns:p14="http://schemas.microsoft.com/office/powerpoint/2010/main" val="10476103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514350" lvl="0" indent="-514350">
              <a:buAutoNum type="arabicPeriod" startAt="3"/>
            </a:pPr>
            <a:r>
              <a:rPr lang="en-US" b="1" dirty="0">
                <a:solidFill>
                  <a:srgbClr val="FFFF00"/>
                </a:solidFill>
              </a:rPr>
              <a:t>Songs of Thanksgiving</a:t>
            </a:r>
            <a:r>
              <a:rPr lang="en-US" b="1" dirty="0"/>
              <a:t>/Testimony, “Declarative Praise”</a:t>
            </a:r>
            <a:r>
              <a:rPr lang="en-US" dirty="0"/>
              <a:t> – express praise for deliverance from trouble (complaint has been answered).</a:t>
            </a:r>
          </a:p>
          <a:p>
            <a:r>
              <a:rPr lang="en-US" dirty="0"/>
              <a:t>Psalms of “reorientation”</a:t>
            </a:r>
          </a:p>
          <a:p>
            <a:pPr lvl="0"/>
            <a:r>
              <a:rPr lang="en-US" dirty="0"/>
              <a:t>Individual and Communal</a:t>
            </a:r>
          </a:p>
          <a:p>
            <a:pPr marL="800100" lvl="2" indent="0">
              <a:buNone/>
            </a:pPr>
            <a:r>
              <a:rPr lang="en-US" dirty="0"/>
              <a:t>(1) Introduction</a:t>
            </a:r>
          </a:p>
          <a:p>
            <a:pPr marL="800100" lvl="2" indent="0">
              <a:buNone/>
            </a:pPr>
            <a:r>
              <a:rPr lang="en-US" dirty="0"/>
              <a:t>(2) Description of Distress</a:t>
            </a:r>
          </a:p>
          <a:p>
            <a:pPr marL="800100" lvl="2" indent="0">
              <a:buNone/>
            </a:pPr>
            <a:r>
              <a:rPr lang="en-US" dirty="0"/>
              <a:t>(3) Appeal</a:t>
            </a:r>
          </a:p>
          <a:p>
            <a:pPr marL="800100" lvl="2" indent="0">
              <a:buNone/>
            </a:pPr>
            <a:r>
              <a:rPr lang="en-US" dirty="0"/>
              <a:t>(4) Deliverance</a:t>
            </a:r>
          </a:p>
          <a:p>
            <a:pPr marL="800100" lvl="2" indent="0">
              <a:buNone/>
            </a:pPr>
            <a:r>
              <a:rPr lang="en-US" dirty="0"/>
              <a:t>(5) Testimony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3612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66 </a:t>
            </a:r>
            <a:br>
              <a:rPr lang="en-US" dirty="0"/>
            </a:br>
            <a:r>
              <a:rPr lang="en-US" sz="3600" dirty="0"/>
              <a:t>(Sung to “It Came Upon a Midnight Clear”)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With joyful sounds let praises ring</a:t>
            </a:r>
          </a:p>
          <a:p>
            <a:pPr marL="0" indent="0">
              <a:buNone/>
            </a:pPr>
            <a:r>
              <a:rPr lang="en-US" dirty="0"/>
              <a:t>	All peoples of the earth,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Of God’s great name his glory sing,</a:t>
            </a:r>
          </a:p>
          <a:p>
            <a:pPr marL="0" indent="0">
              <a:buNone/>
            </a:pPr>
            <a:r>
              <a:rPr lang="en-US" dirty="0"/>
              <a:t>	His praise with </a:t>
            </a:r>
            <a:r>
              <a:rPr lang="en-US" dirty="0" err="1"/>
              <a:t>glor-ious</a:t>
            </a:r>
            <a:r>
              <a:rPr lang="en-US" dirty="0"/>
              <a:t> mirth.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Then say to God, “How awesome are</a:t>
            </a:r>
          </a:p>
          <a:p>
            <a:pPr marL="0" indent="0">
              <a:buNone/>
            </a:pPr>
            <a:r>
              <a:rPr lang="en-US" dirty="0"/>
              <a:t>	Your works of might and </a:t>
            </a:r>
            <a:r>
              <a:rPr lang="en-US" dirty="0" err="1"/>
              <a:t>pow’r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Before your strength your enemies</a:t>
            </a:r>
          </a:p>
          <a:p>
            <a:pPr marL="0" indent="0">
              <a:buNone/>
            </a:pPr>
            <a:r>
              <a:rPr lang="en-US" dirty="0"/>
              <a:t>	Will wither like a </a:t>
            </a:r>
            <a:r>
              <a:rPr lang="en-US" dirty="0" err="1"/>
              <a:t>flow’r</a:t>
            </a:r>
            <a:r>
              <a:rPr lang="en-US" dirty="0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61675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He has remembered his lovingkindness</a:t>
            </a:r>
          </a:p>
          <a:p>
            <a:pPr marL="0" indent="0">
              <a:buNone/>
            </a:pPr>
            <a:r>
              <a:rPr lang="en-US" dirty="0"/>
              <a:t>	For </a:t>
            </a:r>
            <a:r>
              <a:rPr lang="en-US" dirty="0" err="1"/>
              <a:t>Isra</a:t>
            </a:r>
            <a:r>
              <a:rPr lang="en-US" dirty="0"/>
              <a:t>-el, his faithfulness;</a:t>
            </a:r>
          </a:p>
          <a:p>
            <a:pPr marL="0" indent="0">
              <a:buNone/>
            </a:pPr>
            <a:r>
              <a:rPr lang="en-US" dirty="0"/>
              <a:t>Ends of the earth have seen his salvation</a:t>
            </a:r>
          </a:p>
          <a:p>
            <a:pPr marL="0" indent="0">
              <a:buNone/>
            </a:pPr>
            <a:r>
              <a:rPr lang="en-US" dirty="0"/>
              <a:t>	Our God has brought, his people to bless.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Shout, make a joyful noise before him,</a:t>
            </a:r>
          </a:p>
          <a:p>
            <a:pPr marL="0" indent="0">
              <a:buNone/>
            </a:pPr>
            <a:r>
              <a:rPr lang="en-US" dirty="0"/>
              <a:t>	O all the earth his praises sing;</a:t>
            </a:r>
          </a:p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With harp and trumpet sound adore him,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aseline="30000" dirty="0"/>
              <a:t>6</a:t>
            </a:r>
            <a:r>
              <a:rPr lang="en-US" dirty="0"/>
              <a:t> Make music to the Lord, the king.</a:t>
            </a:r>
          </a:p>
        </p:txBody>
      </p:sp>
    </p:spTree>
    <p:extLst>
      <p:ext uri="{BB962C8B-B14F-4D97-AF65-F5344CB8AC3E}">
        <p14:creationId xmlns:p14="http://schemas.microsoft.com/office/powerpoint/2010/main" val="3065340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Yes, all the earth shall worship you,</a:t>
            </a:r>
          </a:p>
          <a:p>
            <a:pPr marL="0" indent="0">
              <a:buNone/>
            </a:pPr>
            <a:r>
              <a:rPr lang="en-US" dirty="0"/>
              <a:t>	It shall your praise proclaim.</a:t>
            </a:r>
          </a:p>
          <a:p>
            <a:pPr marL="0" indent="0">
              <a:buNone/>
            </a:pPr>
            <a:r>
              <a:rPr lang="en-US" dirty="0"/>
              <a:t>With music lift their voices and</a:t>
            </a:r>
          </a:p>
          <a:p>
            <a:pPr marL="0" indent="0">
              <a:buNone/>
            </a:pPr>
            <a:r>
              <a:rPr lang="en-US" dirty="0"/>
              <a:t>	Sing praises to your name.</a:t>
            </a:r>
          </a:p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Come view the works that God has done,</a:t>
            </a:r>
          </a:p>
          <a:p>
            <a:pPr marL="0" indent="0">
              <a:buNone/>
            </a:pPr>
            <a:r>
              <a:rPr lang="en-US" dirty="0"/>
              <a:t>	With admiration see</a:t>
            </a:r>
          </a:p>
          <a:p>
            <a:pPr marL="0" indent="0">
              <a:buNone/>
            </a:pPr>
            <a:r>
              <a:rPr lang="en-US" dirty="0"/>
              <a:t>How awesome are the deeds of him</a:t>
            </a:r>
          </a:p>
          <a:p>
            <a:pPr marL="0" indent="0">
              <a:buNone/>
            </a:pPr>
            <a:r>
              <a:rPr lang="en-US" dirty="0"/>
              <a:t>	Towards all humanity.</a:t>
            </a:r>
          </a:p>
        </p:txBody>
      </p:sp>
    </p:spTree>
    <p:extLst>
      <p:ext uri="{BB962C8B-B14F-4D97-AF65-F5344CB8AC3E}">
        <p14:creationId xmlns:p14="http://schemas.microsoft.com/office/powerpoint/2010/main" val="18384203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He turned the sea into dry land,</a:t>
            </a:r>
          </a:p>
          <a:p>
            <a:pPr marL="0" indent="0">
              <a:buNone/>
            </a:pPr>
            <a:r>
              <a:rPr lang="en-US" dirty="0"/>
              <a:t>	And they a passage had.</a:t>
            </a:r>
          </a:p>
          <a:p>
            <a:pPr marL="0" indent="0">
              <a:buNone/>
            </a:pPr>
            <a:r>
              <a:rPr lang="en-US" dirty="0"/>
              <a:t>They crossed the river then on foot,</a:t>
            </a:r>
          </a:p>
          <a:p>
            <a:pPr marL="0" indent="0">
              <a:buNone/>
            </a:pPr>
            <a:r>
              <a:rPr lang="en-US" dirty="0"/>
              <a:t>	And we in him were glad.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He rules forever by his </a:t>
            </a:r>
            <a:r>
              <a:rPr lang="en-US" dirty="0" err="1"/>
              <a:t>pow’r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	His eyes the nations see.</a:t>
            </a:r>
          </a:p>
          <a:p>
            <a:pPr marL="0" indent="0">
              <a:buNone/>
            </a:pPr>
            <a:r>
              <a:rPr lang="en-US" dirty="0"/>
              <a:t>Let not rebellious ones rise up</a:t>
            </a:r>
          </a:p>
          <a:p>
            <a:pPr marL="0" indent="0">
              <a:buNone/>
            </a:pPr>
            <a:r>
              <a:rPr lang="en-US" dirty="0"/>
              <a:t>	To set themselves ‘</a:t>
            </a:r>
            <a:r>
              <a:rPr lang="en-US" dirty="0" err="1"/>
              <a:t>gainst</a:t>
            </a:r>
            <a:r>
              <a:rPr lang="en-US" dirty="0"/>
              <a:t> thee.</a:t>
            </a:r>
          </a:p>
        </p:txBody>
      </p:sp>
    </p:spTree>
    <p:extLst>
      <p:ext uri="{BB962C8B-B14F-4D97-AF65-F5344CB8AC3E}">
        <p14:creationId xmlns:p14="http://schemas.microsoft.com/office/powerpoint/2010/main" val="2358065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O peoples, bless our God aloud,</a:t>
            </a:r>
          </a:p>
          <a:p>
            <a:pPr marL="0" indent="0">
              <a:buNone/>
            </a:pPr>
            <a:r>
              <a:rPr lang="en-US" dirty="0"/>
              <a:t>	Give voice now of his praise.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The One who has preserved our life,</a:t>
            </a:r>
          </a:p>
          <a:p>
            <a:pPr marL="0" indent="0">
              <a:buNone/>
            </a:pPr>
            <a:r>
              <a:rPr lang="en-US" dirty="0"/>
              <a:t>	Our slipping foot he stays.</a:t>
            </a:r>
          </a:p>
          <a:p>
            <a:pPr marL="0" indent="0">
              <a:buNone/>
            </a:pPr>
            <a:r>
              <a:rPr lang="en-US" baseline="30000" dirty="0"/>
              <a:t>10</a:t>
            </a:r>
            <a:r>
              <a:rPr lang="en-US" dirty="0"/>
              <a:t> For you have tested us, O God,</a:t>
            </a:r>
          </a:p>
          <a:p>
            <a:pPr marL="0" indent="0">
              <a:buNone/>
            </a:pPr>
            <a:r>
              <a:rPr lang="en-US" dirty="0"/>
              <a:t>	As silver is refined,</a:t>
            </a:r>
          </a:p>
          <a:p>
            <a:pPr marL="0" indent="0">
              <a:buNone/>
            </a:pPr>
            <a:r>
              <a:rPr lang="en-US" baseline="30000" dirty="0"/>
              <a:t>11</a:t>
            </a:r>
            <a:r>
              <a:rPr lang="en-US" dirty="0"/>
              <a:t> Into a net you brought us, on</a:t>
            </a:r>
          </a:p>
          <a:p>
            <a:pPr marL="0" indent="0">
              <a:buNone/>
            </a:pPr>
            <a:r>
              <a:rPr lang="en-US" dirty="0"/>
              <a:t>	Our hips a burden bind.</a:t>
            </a:r>
          </a:p>
        </p:txBody>
      </p:sp>
    </p:spTree>
    <p:extLst>
      <p:ext uri="{BB962C8B-B14F-4D97-AF65-F5344CB8AC3E}">
        <p14:creationId xmlns:p14="http://schemas.microsoft.com/office/powerpoint/2010/main" val="17312465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12</a:t>
            </a:r>
            <a:r>
              <a:rPr lang="en-US" dirty="0"/>
              <a:t> You made men ride upon our heads;</a:t>
            </a:r>
          </a:p>
          <a:p>
            <a:pPr marL="0" indent="0">
              <a:buNone/>
            </a:pPr>
            <a:r>
              <a:rPr lang="en-US" dirty="0"/>
              <a:t>	We went through fire and flood,</a:t>
            </a:r>
          </a:p>
          <a:p>
            <a:pPr marL="0" indent="0">
              <a:buNone/>
            </a:pPr>
            <a:r>
              <a:rPr lang="en-US" dirty="0"/>
              <a:t>Then brought us to a wealthy place,</a:t>
            </a:r>
          </a:p>
          <a:p>
            <a:pPr marL="0" indent="0">
              <a:buNone/>
            </a:pPr>
            <a:r>
              <a:rPr lang="en-US" dirty="0"/>
              <a:t>	With plenty that is good.</a:t>
            </a:r>
          </a:p>
          <a:p>
            <a:pPr marL="0" indent="0">
              <a:buNone/>
            </a:pPr>
            <a:r>
              <a:rPr lang="en-US" baseline="30000" dirty="0"/>
              <a:t>13</a:t>
            </a:r>
            <a:r>
              <a:rPr lang="en-US" dirty="0"/>
              <a:t> I’ll bring burnt </a:t>
            </a:r>
            <a:r>
              <a:rPr lang="en-US" dirty="0" err="1"/>
              <a:t>off’rings</a:t>
            </a:r>
            <a:r>
              <a:rPr lang="en-US" dirty="0"/>
              <a:t> to your house;</a:t>
            </a:r>
          </a:p>
          <a:p>
            <a:pPr marL="0" indent="0">
              <a:buNone/>
            </a:pPr>
            <a:r>
              <a:rPr lang="en-US" dirty="0"/>
              <a:t>	To you my vows I’ll pay.</a:t>
            </a:r>
          </a:p>
          <a:p>
            <a:pPr marL="0" indent="0">
              <a:buNone/>
            </a:pPr>
            <a:r>
              <a:rPr lang="en-US" baseline="30000" dirty="0"/>
              <a:t>14</a:t>
            </a:r>
            <a:r>
              <a:rPr lang="en-US" dirty="0"/>
              <a:t> The vows I spoke, my lips rehearsed,</a:t>
            </a:r>
          </a:p>
          <a:p>
            <a:pPr marL="0" indent="0">
              <a:buNone/>
            </a:pPr>
            <a:r>
              <a:rPr lang="en-US" dirty="0"/>
              <a:t>	As troubles on me lay.</a:t>
            </a:r>
          </a:p>
        </p:txBody>
      </p:sp>
    </p:spTree>
    <p:extLst>
      <p:ext uri="{BB962C8B-B14F-4D97-AF65-F5344CB8AC3E}">
        <p14:creationId xmlns:p14="http://schemas.microsoft.com/office/powerpoint/2010/main" val="3323618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15</a:t>
            </a:r>
            <a:r>
              <a:rPr lang="en-US" dirty="0"/>
              <a:t> Burnt offerings of fatted rams,</a:t>
            </a:r>
          </a:p>
          <a:p>
            <a:pPr marL="0" indent="0">
              <a:buNone/>
            </a:pPr>
            <a:r>
              <a:rPr lang="en-US" dirty="0"/>
              <a:t>	The sacrifice I’ll bring;</a:t>
            </a:r>
          </a:p>
          <a:p>
            <a:pPr marL="0" indent="0">
              <a:buNone/>
            </a:pPr>
            <a:r>
              <a:rPr lang="en-US" dirty="0"/>
              <a:t>Of bullocks and of goats I will</a:t>
            </a:r>
          </a:p>
          <a:p>
            <a:pPr marL="0" indent="0">
              <a:buNone/>
            </a:pPr>
            <a:r>
              <a:rPr lang="en-US" dirty="0"/>
              <a:t>	Present an offering.</a:t>
            </a:r>
          </a:p>
          <a:p>
            <a:pPr marL="0" indent="0">
              <a:buNone/>
            </a:pPr>
            <a:r>
              <a:rPr lang="en-US" baseline="30000" dirty="0"/>
              <a:t>16</a:t>
            </a:r>
            <a:r>
              <a:rPr lang="en-US" dirty="0"/>
              <a:t> All fearers of our God, come hear</a:t>
            </a:r>
          </a:p>
          <a:p>
            <a:pPr marL="0" indent="0">
              <a:buNone/>
            </a:pPr>
            <a:r>
              <a:rPr lang="en-US" dirty="0"/>
              <a:t>	What he did for my soul.</a:t>
            </a:r>
          </a:p>
          <a:p>
            <a:pPr marL="0" indent="0">
              <a:buNone/>
            </a:pPr>
            <a:r>
              <a:rPr lang="en-US" baseline="30000" dirty="0"/>
              <a:t>17</a:t>
            </a:r>
            <a:r>
              <a:rPr lang="en-US" dirty="0"/>
              <a:t> For with my mouth I cried to him;</a:t>
            </a:r>
          </a:p>
          <a:p>
            <a:pPr marL="0" indent="0">
              <a:buNone/>
            </a:pPr>
            <a:r>
              <a:rPr lang="en-US" dirty="0"/>
              <a:t>	To him my tongue extol.</a:t>
            </a:r>
          </a:p>
        </p:txBody>
      </p:sp>
    </p:spTree>
    <p:extLst>
      <p:ext uri="{BB962C8B-B14F-4D97-AF65-F5344CB8AC3E}">
        <p14:creationId xmlns:p14="http://schemas.microsoft.com/office/powerpoint/2010/main" val="12049297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18</a:t>
            </a:r>
            <a:r>
              <a:rPr lang="en-US" dirty="0"/>
              <a:t> If sin I harbor in my heart,</a:t>
            </a:r>
          </a:p>
          <a:p>
            <a:pPr marL="0" indent="0">
              <a:buNone/>
            </a:pPr>
            <a:r>
              <a:rPr lang="en-US" dirty="0"/>
              <a:t>	My Lord would not me hear;</a:t>
            </a:r>
          </a:p>
          <a:p>
            <a:pPr marL="0" indent="0">
              <a:buNone/>
            </a:pPr>
            <a:r>
              <a:rPr lang="en-US" baseline="30000" dirty="0"/>
              <a:t>19</a:t>
            </a:r>
            <a:r>
              <a:rPr lang="en-US" dirty="0"/>
              <a:t> But certainly my God has heard</a:t>
            </a:r>
          </a:p>
          <a:p>
            <a:pPr marL="0" indent="0">
              <a:buNone/>
            </a:pPr>
            <a:r>
              <a:rPr lang="en-US" dirty="0"/>
              <a:t>	And listened to my </a:t>
            </a:r>
            <a:r>
              <a:rPr lang="en-US" dirty="0" err="1"/>
              <a:t>pray’r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aseline="30000" dirty="0"/>
              <a:t>20</a:t>
            </a:r>
            <a:r>
              <a:rPr lang="en-US" dirty="0"/>
              <a:t> Unto the Lord my God be praise,</a:t>
            </a:r>
          </a:p>
          <a:p>
            <a:pPr marL="0" indent="0">
              <a:buNone/>
            </a:pPr>
            <a:r>
              <a:rPr lang="en-US" dirty="0"/>
              <a:t>	And ever bless-</a:t>
            </a:r>
            <a:r>
              <a:rPr lang="en-US" dirty="0" err="1"/>
              <a:t>ed</a:t>
            </a:r>
            <a:r>
              <a:rPr lang="en-US" dirty="0"/>
              <a:t> be,</a:t>
            </a:r>
          </a:p>
          <a:p>
            <a:pPr marL="0" indent="0">
              <a:buNone/>
            </a:pPr>
            <a:r>
              <a:rPr lang="en-US" dirty="0"/>
              <a:t>Who did not spurn my </a:t>
            </a:r>
            <a:r>
              <a:rPr lang="en-US" dirty="0" err="1"/>
              <a:t>pray’r</a:t>
            </a:r>
            <a:r>
              <a:rPr lang="en-US" dirty="0"/>
              <a:t>, or take</a:t>
            </a:r>
          </a:p>
          <a:p>
            <a:pPr marL="0" indent="0">
              <a:buNone/>
            </a:pPr>
            <a:r>
              <a:rPr lang="en-US" dirty="0"/>
              <a:t>	His grace away from me.</a:t>
            </a:r>
          </a:p>
        </p:txBody>
      </p:sp>
    </p:spTree>
    <p:extLst>
      <p:ext uri="{BB962C8B-B14F-4D97-AF65-F5344CB8AC3E}">
        <p14:creationId xmlns:p14="http://schemas.microsoft.com/office/powerpoint/2010/main" val="20793239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/>
              <a:t>4.  </a:t>
            </a:r>
            <a:r>
              <a:rPr lang="en-US" b="1" dirty="0">
                <a:solidFill>
                  <a:srgbClr val="FFFF00"/>
                </a:solidFill>
              </a:rPr>
              <a:t>Festival (Festal) Psalms</a:t>
            </a:r>
            <a:r>
              <a:rPr lang="en-US" dirty="0"/>
              <a:t> – linked to religious festivals.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Songs of Pilgrimage (15, 24, 68, 84, 122, 132) – "Psalms of Ascent" (</a:t>
            </a:r>
            <a:r>
              <a:rPr lang="en-US" dirty="0" err="1"/>
              <a:t>Pss</a:t>
            </a:r>
            <a:r>
              <a:rPr lang="en-US" dirty="0"/>
              <a:t>. 120-134).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Covenant Renewal (50, 81, 89, 132)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Zion Psalms (46, 48, 76, 84, 87, 122)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Royal Psalms (2, 18, 20, 21, 45, 72, 101, 110, 132)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Enthronement Psalms (24, 29, 47, 93, 95-99)</a:t>
            </a:r>
          </a:p>
        </p:txBody>
      </p:sp>
    </p:spTree>
    <p:extLst>
      <p:ext uri="{BB962C8B-B14F-4D97-AF65-F5344CB8AC3E}">
        <p14:creationId xmlns:p14="http://schemas.microsoft.com/office/powerpoint/2010/main" val="3029214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110</a:t>
            </a:r>
            <a:br>
              <a:rPr lang="en-US" dirty="0"/>
            </a:br>
            <a:r>
              <a:rPr lang="en-US" sz="3600" dirty="0"/>
              <a:t>(Sung to “Faith is the Victory”)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The Lord unto my Lord has said,</a:t>
            </a:r>
          </a:p>
          <a:p>
            <a:pPr marL="0" indent="0">
              <a:buNone/>
            </a:pPr>
            <a:r>
              <a:rPr lang="en-US" dirty="0"/>
              <a:t>	‘Sit here at my right hand</a:t>
            </a:r>
          </a:p>
          <a:p>
            <a:pPr marL="0" indent="0">
              <a:buNone/>
            </a:pPr>
            <a:r>
              <a:rPr lang="en-US" dirty="0"/>
              <a:t>Until I make your enemies</a:t>
            </a:r>
          </a:p>
          <a:p>
            <a:pPr marL="0" indent="0">
              <a:buNone/>
            </a:pPr>
            <a:r>
              <a:rPr lang="en-US" dirty="0"/>
              <a:t>	Submit to your command.’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A scepter prospered by the Lord</a:t>
            </a:r>
          </a:p>
          <a:p>
            <a:pPr marL="0" indent="0">
              <a:buNone/>
            </a:pPr>
            <a:r>
              <a:rPr lang="en-US" dirty="0"/>
              <a:t>	Your mighty hand shall wield;</a:t>
            </a:r>
          </a:p>
          <a:p>
            <a:pPr marL="0" indent="0">
              <a:buNone/>
            </a:pPr>
            <a:r>
              <a:rPr lang="en-US" dirty="0"/>
              <a:t>From Zion you shall rule the world,</a:t>
            </a:r>
          </a:p>
          <a:p>
            <a:pPr marL="0" indent="0">
              <a:buNone/>
            </a:pPr>
            <a:r>
              <a:rPr lang="en-US" dirty="0"/>
              <a:t>	And all your foes shall yield.</a:t>
            </a:r>
          </a:p>
        </p:txBody>
      </p:sp>
    </p:spTree>
    <p:extLst>
      <p:ext uri="{BB962C8B-B14F-4D97-AF65-F5344CB8AC3E}">
        <p14:creationId xmlns:p14="http://schemas.microsoft.com/office/powerpoint/2010/main" val="534355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Your people will be gladly yours</a:t>
            </a:r>
          </a:p>
          <a:p>
            <a:pPr marL="0" indent="0">
              <a:buNone/>
            </a:pPr>
            <a:r>
              <a:rPr lang="en-US" dirty="0"/>
              <a:t>	When you arise in might,</a:t>
            </a:r>
          </a:p>
          <a:p>
            <a:pPr marL="0" indent="0">
              <a:buNone/>
            </a:pPr>
            <a:r>
              <a:rPr lang="en-US" dirty="0"/>
              <a:t>Like dawning day, like hopeful youth,</a:t>
            </a:r>
          </a:p>
          <a:p>
            <a:pPr marL="0" indent="0">
              <a:buNone/>
            </a:pPr>
            <a:r>
              <a:rPr lang="en-US" dirty="0"/>
              <a:t>	With holy beauty bright.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The priesthood of Melchizedek</a:t>
            </a:r>
          </a:p>
          <a:p>
            <a:pPr marL="0" indent="0">
              <a:buNone/>
            </a:pPr>
            <a:r>
              <a:rPr lang="en-US" dirty="0"/>
              <a:t>	The Lord has given you;</a:t>
            </a:r>
          </a:p>
          <a:p>
            <a:pPr marL="0" indent="0">
              <a:buNone/>
            </a:pPr>
            <a:r>
              <a:rPr lang="en-US" dirty="0"/>
              <a:t>It shall remain forevermore;</a:t>
            </a:r>
          </a:p>
          <a:p>
            <a:pPr marL="0" indent="0">
              <a:buNone/>
            </a:pPr>
            <a:r>
              <a:rPr lang="en-US" dirty="0"/>
              <a:t>	God’s word is always true.</a:t>
            </a:r>
          </a:p>
        </p:txBody>
      </p:sp>
    </p:spTree>
    <p:extLst>
      <p:ext uri="{BB962C8B-B14F-4D97-AF65-F5344CB8AC3E}">
        <p14:creationId xmlns:p14="http://schemas.microsoft.com/office/powerpoint/2010/main" val="6968218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You shall subdue the kings of earth,</a:t>
            </a:r>
          </a:p>
          <a:p>
            <a:pPr marL="0" indent="0">
              <a:buNone/>
            </a:pPr>
            <a:r>
              <a:rPr lang="en-US" dirty="0"/>
              <a:t>	With God at your right hand;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The nations you shall rule in might</a:t>
            </a:r>
          </a:p>
          <a:p>
            <a:pPr marL="0" indent="0">
              <a:buNone/>
            </a:pPr>
            <a:r>
              <a:rPr lang="en-US" dirty="0"/>
              <a:t>	And judge in </a:t>
            </a:r>
            <a:r>
              <a:rPr lang="en-US" dirty="0" err="1"/>
              <a:t>ev’ry</a:t>
            </a:r>
            <a:r>
              <a:rPr lang="en-US" dirty="0"/>
              <a:t> land.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The Lord, refreshed by living streams,</a:t>
            </a:r>
          </a:p>
          <a:p>
            <a:pPr marL="0" indent="0">
              <a:buNone/>
            </a:pPr>
            <a:r>
              <a:rPr lang="en-US" dirty="0"/>
              <a:t>	Shall neither faint nor fall,</a:t>
            </a:r>
          </a:p>
          <a:p>
            <a:pPr marL="0" indent="0">
              <a:buNone/>
            </a:pPr>
            <a:r>
              <a:rPr lang="en-US" dirty="0"/>
              <a:t>And he shall be the glorious head,</a:t>
            </a:r>
          </a:p>
          <a:p>
            <a:pPr marL="0" indent="0">
              <a:buNone/>
            </a:pPr>
            <a:r>
              <a:rPr lang="en-US" dirty="0"/>
              <a:t>	Exalted over all.</a:t>
            </a:r>
          </a:p>
        </p:txBody>
      </p:sp>
    </p:spTree>
    <p:extLst>
      <p:ext uri="{BB962C8B-B14F-4D97-AF65-F5344CB8AC3E}">
        <p14:creationId xmlns:p14="http://schemas.microsoft.com/office/powerpoint/2010/main" val="2881016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Let oceans roar with all their fullness,</a:t>
            </a:r>
          </a:p>
          <a:p>
            <a:pPr marL="0" indent="0">
              <a:buNone/>
            </a:pPr>
            <a:r>
              <a:rPr lang="en-US" dirty="0"/>
              <a:t>	The world and all who dwell therein;</a:t>
            </a:r>
          </a:p>
          <a:p>
            <a:pPr marL="0" indent="0">
              <a:buNone/>
            </a:pPr>
            <a:r>
              <a:rPr lang="en-US" dirty="0"/>
              <a:t>Proclaim the </a:t>
            </a:r>
            <a:r>
              <a:rPr lang="en-US" dirty="0" err="1"/>
              <a:t>pow’r</a:t>
            </a:r>
            <a:r>
              <a:rPr lang="en-US" dirty="0"/>
              <a:t> of God with boldness,</a:t>
            </a:r>
          </a:p>
          <a:p>
            <a:pPr marL="0" indent="0">
              <a:buNone/>
            </a:pPr>
            <a:r>
              <a:rPr lang="en-US" dirty="0"/>
              <a:t>	Exalt him ever and again.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Let all the streams in joyous union</a:t>
            </a:r>
          </a:p>
          <a:p>
            <a:pPr marL="0" indent="0">
              <a:buNone/>
            </a:pPr>
            <a:r>
              <a:rPr lang="en-US" dirty="0"/>
              <a:t>	Now clap their hands and praise accord;</a:t>
            </a:r>
          </a:p>
          <a:p>
            <a:pPr marL="0" indent="0">
              <a:buNone/>
            </a:pPr>
            <a:r>
              <a:rPr lang="en-US" dirty="0"/>
              <a:t>Let mountains sing in glad communion</a:t>
            </a:r>
          </a:p>
          <a:p>
            <a:pPr marL="0" indent="0">
              <a:buNone/>
            </a:pPr>
            <a:r>
              <a:rPr lang="en-US" dirty="0"/>
              <a:t>	And skip for joy before the Lord.</a:t>
            </a:r>
          </a:p>
        </p:txBody>
      </p:sp>
    </p:spTree>
    <p:extLst>
      <p:ext uri="{BB962C8B-B14F-4D97-AF65-F5344CB8AC3E}">
        <p14:creationId xmlns:p14="http://schemas.microsoft.com/office/powerpoint/2010/main" val="10875040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lvl="0" indent="0">
              <a:buNone/>
            </a:pPr>
            <a:r>
              <a:rPr lang="en-US" b="1" dirty="0"/>
              <a:t>5. </a:t>
            </a:r>
            <a:r>
              <a:rPr lang="en-US" b="1" dirty="0">
                <a:solidFill>
                  <a:srgbClr val="FFFF00"/>
                </a:solidFill>
              </a:rPr>
              <a:t>Non-Cultic Psalms</a:t>
            </a:r>
            <a:endParaRPr lang="en-US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Wisdom Psalms (1, 32, 34, 37, 49, 73, 112, 127, 128, 133)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Torah Psalms (1, 19 [esp. 7-14], 119)</a:t>
            </a:r>
          </a:p>
        </p:txBody>
      </p:sp>
    </p:spTree>
    <p:extLst>
      <p:ext uri="{BB962C8B-B14F-4D97-AF65-F5344CB8AC3E}">
        <p14:creationId xmlns:p14="http://schemas.microsoft.com/office/powerpoint/2010/main" val="5328934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73</a:t>
            </a:r>
            <a:br>
              <a:rPr lang="en-US" dirty="0"/>
            </a:br>
            <a:r>
              <a:rPr lang="en-US" sz="3200" dirty="0"/>
              <a:t>(Sung to “Sweet Hour of Prayer”)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Yes, God is good to </a:t>
            </a:r>
            <a:r>
              <a:rPr lang="en-US" dirty="0" err="1"/>
              <a:t>Isra</a:t>
            </a:r>
            <a:r>
              <a:rPr lang="en-US" dirty="0"/>
              <a:t>-el,</a:t>
            </a:r>
          </a:p>
          <a:p>
            <a:pPr marL="0" indent="0">
              <a:buNone/>
            </a:pPr>
            <a:r>
              <a:rPr lang="en-US" dirty="0"/>
              <a:t>	To </a:t>
            </a:r>
            <a:r>
              <a:rPr lang="en-US" dirty="0" err="1"/>
              <a:t>ev’ry</a:t>
            </a:r>
            <a:r>
              <a:rPr lang="en-US" dirty="0"/>
              <a:t> good, pure-hearted one.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But as for me, I nearly fell;</a:t>
            </a:r>
          </a:p>
          <a:p>
            <a:pPr marL="0" indent="0">
              <a:buNone/>
            </a:pPr>
            <a:r>
              <a:rPr lang="en-US" dirty="0"/>
              <a:t>	My slipping feet had nearly gone.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For of the proud, I envied them,</a:t>
            </a:r>
          </a:p>
          <a:p>
            <a:pPr marL="0" indent="0">
              <a:buNone/>
            </a:pPr>
            <a:r>
              <a:rPr lang="en-US" dirty="0"/>
              <a:t>	The wicked in prosperity,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They seem to live such painless lives,</a:t>
            </a:r>
          </a:p>
          <a:p>
            <a:pPr marL="0" indent="0">
              <a:buNone/>
            </a:pPr>
            <a:r>
              <a:rPr lang="en-US" dirty="0"/>
              <a:t>	Their bodies always strong would be.</a:t>
            </a:r>
          </a:p>
        </p:txBody>
      </p:sp>
    </p:spTree>
    <p:extLst>
      <p:ext uri="{BB962C8B-B14F-4D97-AF65-F5344CB8AC3E}">
        <p14:creationId xmlns:p14="http://schemas.microsoft.com/office/powerpoint/2010/main" val="12376125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They have no pains as other men,</a:t>
            </a:r>
          </a:p>
          <a:p>
            <a:pPr marL="0" indent="0">
              <a:buNone/>
            </a:pPr>
            <a:r>
              <a:rPr lang="en-US" dirty="0"/>
              <a:t>	Nor plagued with troubles others see;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And like a necklace wear their pride,</a:t>
            </a:r>
          </a:p>
          <a:p>
            <a:pPr marL="0" indent="0">
              <a:buNone/>
            </a:pPr>
            <a:r>
              <a:rPr lang="en-US" dirty="0"/>
              <a:t>	And clothe themselves with cruelty.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For fattened with each heart’s desire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aseline="30000" dirty="0"/>
              <a:t>8</a:t>
            </a:r>
            <a:r>
              <a:rPr lang="en-US" dirty="0"/>
              <a:t> They speak with pride and crush with ire.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They boast ‘</a:t>
            </a:r>
            <a:r>
              <a:rPr lang="en-US" dirty="0" err="1"/>
              <a:t>gainst</a:t>
            </a:r>
            <a:r>
              <a:rPr lang="en-US" dirty="0"/>
              <a:t> </a:t>
            </a:r>
            <a:r>
              <a:rPr lang="en-US" dirty="0" err="1"/>
              <a:t>heav’n</a:t>
            </a:r>
            <a:r>
              <a:rPr lang="en-US" dirty="0"/>
              <a:t>, and with their mirth</a:t>
            </a:r>
          </a:p>
          <a:p>
            <a:pPr marL="0" indent="0">
              <a:buNone/>
            </a:pPr>
            <a:r>
              <a:rPr lang="en-US" dirty="0"/>
              <a:t>	Their words strut proudly on the earth.</a:t>
            </a:r>
          </a:p>
        </p:txBody>
      </p:sp>
    </p:spTree>
    <p:extLst>
      <p:ext uri="{BB962C8B-B14F-4D97-AF65-F5344CB8AC3E}">
        <p14:creationId xmlns:p14="http://schemas.microsoft.com/office/powerpoint/2010/main" val="10532261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10</a:t>
            </a:r>
            <a:r>
              <a:rPr lang="en-US" dirty="0"/>
              <a:t> And so the people are dismayed,</a:t>
            </a:r>
          </a:p>
          <a:p>
            <a:pPr marL="0" indent="0">
              <a:buNone/>
            </a:pPr>
            <a:r>
              <a:rPr lang="en-US" dirty="0"/>
              <a:t>	Confused they are by what they hear;</a:t>
            </a:r>
          </a:p>
          <a:p>
            <a:pPr marL="0" indent="0">
              <a:buNone/>
            </a:pPr>
            <a:r>
              <a:rPr lang="en-US" baseline="30000" dirty="0"/>
              <a:t>11</a:t>
            </a:r>
            <a:r>
              <a:rPr lang="en-US" dirty="0"/>
              <a:t> And thus they say, ‘What does God know,</a:t>
            </a:r>
          </a:p>
          <a:p>
            <a:pPr marL="0" indent="0">
              <a:buNone/>
            </a:pPr>
            <a:r>
              <a:rPr lang="en-US" dirty="0"/>
              <a:t>	The Most High of what happens here?’</a:t>
            </a:r>
          </a:p>
          <a:p>
            <a:pPr marL="0" indent="0">
              <a:buNone/>
            </a:pPr>
            <a:r>
              <a:rPr lang="en-US" baseline="30000" dirty="0"/>
              <a:t>12</a:t>
            </a:r>
            <a:r>
              <a:rPr lang="en-US" dirty="0"/>
              <a:t> For look at all these wicked ones,</a:t>
            </a:r>
          </a:p>
          <a:p>
            <a:pPr marL="0" indent="0">
              <a:buNone/>
            </a:pPr>
            <a:r>
              <a:rPr lang="en-US" dirty="0"/>
              <a:t>	Enjoying life without a strife,</a:t>
            </a:r>
          </a:p>
          <a:p>
            <a:pPr marL="0" indent="0">
              <a:buNone/>
            </a:pPr>
            <a:r>
              <a:rPr lang="en-US" dirty="0"/>
              <a:t>For only life of ease they know,</a:t>
            </a:r>
          </a:p>
          <a:p>
            <a:pPr marL="0" indent="0">
              <a:buNone/>
            </a:pPr>
            <a:r>
              <a:rPr lang="en-US" dirty="0"/>
              <a:t>	Their riches grow throughout their life.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13</a:t>
            </a:r>
            <a:r>
              <a:rPr lang="en-US" dirty="0"/>
              <a:t> Did I, my heart keep pure in vain,</a:t>
            </a:r>
          </a:p>
          <a:p>
            <a:pPr marL="0" indent="0">
              <a:buNone/>
            </a:pPr>
            <a:r>
              <a:rPr lang="en-US" dirty="0"/>
              <a:t>	Or wash my hands in innocence?</a:t>
            </a:r>
          </a:p>
          <a:p>
            <a:pPr marL="0" indent="0">
              <a:buNone/>
            </a:pPr>
            <a:r>
              <a:rPr lang="en-US" baseline="30000" dirty="0"/>
              <a:t>14</a:t>
            </a:r>
            <a:r>
              <a:rPr lang="en-US" dirty="0"/>
              <a:t> For troubles pain me all day long,</a:t>
            </a:r>
          </a:p>
          <a:p>
            <a:pPr marL="0" indent="0">
              <a:buNone/>
            </a:pPr>
            <a:r>
              <a:rPr lang="en-US" dirty="0"/>
              <a:t>	And morning brings no recompense.</a:t>
            </a:r>
          </a:p>
          <a:p>
            <a:pPr marL="0" indent="0">
              <a:buNone/>
            </a:pPr>
            <a:r>
              <a:rPr lang="en-US" baseline="30000" dirty="0"/>
              <a:t>15</a:t>
            </a:r>
            <a:r>
              <a:rPr lang="en-US" dirty="0"/>
              <a:t> If I had really spoken this,</a:t>
            </a:r>
          </a:p>
          <a:p>
            <a:pPr marL="0" indent="0">
              <a:buNone/>
            </a:pPr>
            <a:r>
              <a:rPr lang="en-US" dirty="0"/>
              <a:t>	These foolish words to others press,</a:t>
            </a:r>
          </a:p>
          <a:p>
            <a:pPr marL="0" indent="0">
              <a:buNone/>
            </a:pPr>
            <a:r>
              <a:rPr lang="en-US" dirty="0"/>
              <a:t>A generation you have made,</a:t>
            </a:r>
          </a:p>
          <a:p>
            <a:pPr marL="0" indent="0">
              <a:buNone/>
            </a:pPr>
            <a:r>
              <a:rPr lang="en-US" dirty="0"/>
              <a:t>	Your children would I have betrayed.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16</a:t>
            </a:r>
            <a:r>
              <a:rPr lang="en-US" dirty="0"/>
              <a:t> The wicked as they prospered so,</a:t>
            </a:r>
          </a:p>
          <a:p>
            <a:pPr marL="0" indent="0">
              <a:buNone/>
            </a:pPr>
            <a:r>
              <a:rPr lang="en-US" dirty="0"/>
              <a:t>	This thought it was too hard for me</a:t>
            </a:r>
          </a:p>
          <a:p>
            <a:pPr marL="0" indent="0">
              <a:buNone/>
            </a:pPr>
            <a:r>
              <a:rPr lang="en-US" baseline="30000" dirty="0"/>
              <a:t>17</a:t>
            </a:r>
            <a:r>
              <a:rPr lang="en-US" dirty="0"/>
              <a:t> Till in your sanctuary, Lord,</a:t>
            </a:r>
          </a:p>
          <a:p>
            <a:pPr marL="0" indent="0">
              <a:buNone/>
            </a:pPr>
            <a:r>
              <a:rPr lang="en-US" dirty="0"/>
              <a:t>	I finally saw their destiny.</a:t>
            </a:r>
          </a:p>
          <a:p>
            <a:pPr marL="0" indent="0">
              <a:buNone/>
            </a:pPr>
            <a:r>
              <a:rPr lang="en-US" baseline="30000" dirty="0"/>
              <a:t>18</a:t>
            </a:r>
            <a:r>
              <a:rPr lang="en-US" dirty="0"/>
              <a:t> For certainly you’ve placed their feet</a:t>
            </a:r>
          </a:p>
          <a:p>
            <a:pPr marL="0" indent="0">
              <a:buNone/>
            </a:pPr>
            <a:r>
              <a:rPr lang="en-US" dirty="0"/>
              <a:t>	On </a:t>
            </a:r>
            <a:r>
              <a:rPr lang="en-US" dirty="0" err="1"/>
              <a:t>slipp’ry</a:t>
            </a:r>
            <a:r>
              <a:rPr lang="en-US" dirty="0"/>
              <a:t> slopes of sure defeat,</a:t>
            </a:r>
          </a:p>
          <a:p>
            <a:pPr marL="0" indent="0">
              <a:buNone/>
            </a:pPr>
            <a:r>
              <a:rPr lang="en-US" dirty="0"/>
              <a:t>And sliding a cliff will send,</a:t>
            </a:r>
          </a:p>
          <a:p>
            <a:pPr marL="0" indent="0">
              <a:buNone/>
            </a:pPr>
            <a:r>
              <a:rPr lang="en-US" dirty="0"/>
              <a:t>	Destruction is their final end.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19</a:t>
            </a:r>
            <a:r>
              <a:rPr lang="en-US" dirty="0"/>
              <a:t> How in a moment, suddenly</a:t>
            </a:r>
          </a:p>
          <a:p>
            <a:pPr marL="0" indent="0">
              <a:buNone/>
            </a:pPr>
            <a:r>
              <a:rPr lang="en-US" dirty="0"/>
              <a:t>	They are destroyed and ruined be,</a:t>
            </a:r>
          </a:p>
          <a:p>
            <a:pPr marL="0" indent="0">
              <a:buNone/>
            </a:pPr>
            <a:r>
              <a:rPr lang="en-US" dirty="0"/>
              <a:t>When sudden terrors utterly</a:t>
            </a:r>
          </a:p>
          <a:p>
            <a:pPr marL="0" indent="0">
              <a:buNone/>
            </a:pPr>
            <a:r>
              <a:rPr lang="en-US" dirty="0"/>
              <a:t>	They are consumed and swept away.</a:t>
            </a:r>
          </a:p>
          <a:p>
            <a:pPr marL="0" indent="0">
              <a:buNone/>
            </a:pPr>
            <a:r>
              <a:rPr lang="en-US" baseline="30000" dirty="0"/>
              <a:t>20</a:t>
            </a:r>
            <a:r>
              <a:rPr lang="en-US" dirty="0"/>
              <a:t> For as a person when he wakes</a:t>
            </a:r>
          </a:p>
          <a:p>
            <a:pPr marL="0" indent="0">
              <a:buNone/>
            </a:pPr>
            <a:r>
              <a:rPr lang="en-US" dirty="0"/>
              <a:t>	Thinks of his dreams and laughter makes,</a:t>
            </a:r>
          </a:p>
          <a:p>
            <a:pPr marL="0" indent="0">
              <a:buNone/>
            </a:pPr>
            <a:r>
              <a:rPr lang="en-US" dirty="0"/>
              <a:t>For you, O Lord, when you arise</a:t>
            </a:r>
          </a:p>
          <a:p>
            <a:pPr marL="0" indent="0">
              <a:buNone/>
            </a:pPr>
            <a:r>
              <a:rPr lang="en-US" dirty="0"/>
              <a:t>	Their silly thought you will despise.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21</a:t>
            </a:r>
            <a:r>
              <a:rPr lang="en-US" dirty="0"/>
              <a:t> When was my heart embittered so,</a:t>
            </a:r>
          </a:p>
          <a:p>
            <a:pPr marL="0" indent="0">
              <a:buNone/>
            </a:pPr>
            <a:r>
              <a:rPr lang="en-US" dirty="0"/>
              <a:t>	And when my heart was pierced within,</a:t>
            </a:r>
          </a:p>
          <a:p>
            <a:pPr marL="0" indent="0">
              <a:buNone/>
            </a:pPr>
            <a:r>
              <a:rPr lang="en-US" baseline="30000" dirty="0"/>
              <a:t>22</a:t>
            </a:r>
            <a:r>
              <a:rPr lang="en-US" dirty="0"/>
              <a:t> So rude was I and ignorant,</a:t>
            </a:r>
          </a:p>
          <a:p>
            <a:pPr marL="0" indent="0">
              <a:buNone/>
            </a:pPr>
            <a:r>
              <a:rPr lang="en-US" dirty="0"/>
              <a:t>	To you a beast I must have been.</a:t>
            </a:r>
          </a:p>
          <a:p>
            <a:pPr marL="0" indent="0">
              <a:buNone/>
            </a:pPr>
            <a:r>
              <a:rPr lang="en-US" baseline="30000" dirty="0"/>
              <a:t>23</a:t>
            </a:r>
            <a:r>
              <a:rPr lang="en-US" dirty="0"/>
              <a:t> Yet still I do belong to you,</a:t>
            </a:r>
          </a:p>
          <a:p>
            <a:pPr marL="0" indent="0">
              <a:buNone/>
            </a:pPr>
            <a:r>
              <a:rPr lang="en-US" dirty="0"/>
              <a:t>	Grasp my right hand and hold me true.</a:t>
            </a:r>
          </a:p>
          <a:p>
            <a:pPr marL="0" indent="0">
              <a:buNone/>
            </a:pPr>
            <a:r>
              <a:rPr lang="en-US" baseline="30000" dirty="0"/>
              <a:t>24</a:t>
            </a:r>
            <a:r>
              <a:rPr lang="en-US" dirty="0"/>
              <a:t> And with your guidance counsel me,</a:t>
            </a:r>
          </a:p>
          <a:p>
            <a:pPr marL="0" indent="0">
              <a:buNone/>
            </a:pPr>
            <a:r>
              <a:rPr lang="en-US" dirty="0"/>
              <a:t>	Unto a glorious destiny.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25</a:t>
            </a:r>
            <a:r>
              <a:rPr lang="en-US" dirty="0"/>
              <a:t> Whom have I, Lord, in </a:t>
            </a:r>
            <a:r>
              <a:rPr lang="en-US" dirty="0" err="1"/>
              <a:t>heav’n</a:t>
            </a:r>
            <a:r>
              <a:rPr lang="en-US" dirty="0"/>
              <a:t> but you,</a:t>
            </a:r>
          </a:p>
          <a:p>
            <a:pPr marL="0" indent="0">
              <a:buNone/>
            </a:pPr>
            <a:r>
              <a:rPr lang="en-US" dirty="0"/>
              <a:t>	To whom my thoughts they would aspire?</a:t>
            </a:r>
          </a:p>
          <a:p>
            <a:pPr marL="0" indent="0">
              <a:buNone/>
            </a:pPr>
            <a:r>
              <a:rPr lang="en-US" dirty="0"/>
              <a:t>And having you, what more on earth</a:t>
            </a:r>
          </a:p>
          <a:p>
            <a:pPr marL="0" indent="0">
              <a:buNone/>
            </a:pPr>
            <a:r>
              <a:rPr lang="en-US" dirty="0"/>
              <a:t>	Is there that I could </a:t>
            </a:r>
            <a:r>
              <a:rPr lang="en-US" dirty="0" err="1"/>
              <a:t>e’er</a:t>
            </a:r>
            <a:r>
              <a:rPr lang="en-US" dirty="0"/>
              <a:t> desire?</a:t>
            </a:r>
          </a:p>
          <a:p>
            <a:pPr marL="0" indent="0">
              <a:buNone/>
            </a:pPr>
            <a:r>
              <a:rPr lang="en-US" baseline="30000" dirty="0"/>
              <a:t>26</a:t>
            </a:r>
            <a:r>
              <a:rPr lang="en-US" dirty="0"/>
              <a:t> My flesh and heart may faint and fall,</a:t>
            </a:r>
          </a:p>
          <a:p>
            <a:pPr marL="0" indent="0">
              <a:buNone/>
            </a:pPr>
            <a:r>
              <a:rPr lang="en-US" dirty="0"/>
              <a:t>	But my Lord shall forever be</a:t>
            </a:r>
          </a:p>
          <a:p>
            <a:pPr marL="0" indent="0">
              <a:buNone/>
            </a:pPr>
            <a:r>
              <a:rPr lang="en-US" dirty="0"/>
              <a:t>The strength and portion of my heart,</a:t>
            </a:r>
          </a:p>
          <a:p>
            <a:pPr marL="0" indent="0">
              <a:buNone/>
            </a:pPr>
            <a:r>
              <a:rPr lang="en-US" dirty="0"/>
              <a:t>	And my God for eternity.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27</a:t>
            </a:r>
            <a:r>
              <a:rPr lang="en-US" dirty="0"/>
              <a:t> To those who are afar from you,</a:t>
            </a:r>
          </a:p>
          <a:p>
            <a:pPr marL="0" indent="0">
              <a:buNone/>
            </a:pPr>
            <a:r>
              <a:rPr lang="en-US" dirty="0"/>
              <a:t>	A future of destruction waits;</a:t>
            </a:r>
          </a:p>
          <a:p>
            <a:pPr marL="0" indent="0">
              <a:buNone/>
            </a:pPr>
            <a:r>
              <a:rPr lang="en-US" dirty="0"/>
              <a:t>For all who would abandon you,</a:t>
            </a:r>
          </a:p>
          <a:p>
            <a:pPr marL="0" indent="0">
              <a:buNone/>
            </a:pPr>
            <a:r>
              <a:rPr lang="en-US" dirty="0"/>
              <a:t>	You will destroy them, is their fate.</a:t>
            </a:r>
          </a:p>
          <a:p>
            <a:pPr marL="0" indent="0">
              <a:buNone/>
            </a:pPr>
            <a:r>
              <a:rPr lang="en-US" baseline="30000" dirty="0"/>
              <a:t>28</a:t>
            </a:r>
            <a:r>
              <a:rPr lang="en-US" dirty="0"/>
              <a:t> But surely it is good for me</a:t>
            </a:r>
          </a:p>
          <a:p>
            <a:pPr marL="0" indent="0">
              <a:buNone/>
            </a:pPr>
            <a:r>
              <a:rPr lang="en-US" dirty="0"/>
              <a:t>	That I would draw near to my God;</a:t>
            </a:r>
          </a:p>
          <a:p>
            <a:pPr marL="0" indent="0">
              <a:buNone/>
            </a:pPr>
            <a:r>
              <a:rPr lang="en-US" dirty="0"/>
              <a:t>My God my refuge have I made</a:t>
            </a:r>
          </a:p>
          <a:p>
            <a:pPr marL="0" indent="0">
              <a:buNone/>
            </a:pPr>
            <a:r>
              <a:rPr lang="en-US" dirty="0"/>
              <a:t>	And all your works declare abroad.</a:t>
            </a:r>
          </a:p>
        </p:txBody>
      </p:sp>
    </p:spTree>
    <p:extLst>
      <p:ext uri="{BB962C8B-B14F-4D97-AF65-F5344CB8AC3E}">
        <p14:creationId xmlns:p14="http://schemas.microsoft.com/office/powerpoint/2010/main" val="20605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He comes, he comes to judge the people,</a:t>
            </a:r>
          </a:p>
          <a:p>
            <a:pPr marL="0" indent="0">
              <a:buNone/>
            </a:pPr>
            <a:r>
              <a:rPr lang="en-US" dirty="0"/>
              <a:t>	Arrayed with truth and equity;</a:t>
            </a:r>
          </a:p>
          <a:p>
            <a:pPr marL="0" indent="0">
              <a:buNone/>
            </a:pPr>
            <a:r>
              <a:rPr lang="en-US" dirty="0"/>
              <a:t>He shall redeem the world from evil,</a:t>
            </a:r>
          </a:p>
          <a:p>
            <a:pPr marL="0" indent="0">
              <a:buNone/>
            </a:pPr>
            <a:r>
              <a:rPr lang="en-US" dirty="0"/>
              <a:t>	And righteous shall his judgment be.</a:t>
            </a:r>
          </a:p>
        </p:txBody>
      </p:sp>
    </p:spTree>
    <p:extLst>
      <p:ext uri="{BB962C8B-B14F-4D97-AF65-F5344CB8AC3E}">
        <p14:creationId xmlns:p14="http://schemas.microsoft.com/office/powerpoint/2010/main" val="4592911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Imprecatory Psalms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Channel one's anger to and through God verbally, rather than to or at anyone else.</a:t>
            </a:r>
          </a:p>
          <a:p>
            <a:pPr lvl="0"/>
            <a:r>
              <a:rPr lang="en-US" dirty="0"/>
              <a:t>"Verbalizations to God of anger at others."</a:t>
            </a:r>
          </a:p>
          <a:p>
            <a:pPr lvl="0"/>
            <a:r>
              <a:rPr lang="en-US" dirty="0"/>
              <a:t>Most are found in the laments (3, 12, 35, 58, 69, 70, 83, 109, 137, 140)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3793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3</a:t>
            </a:r>
            <a:br>
              <a:rPr lang="en-US" dirty="0"/>
            </a:br>
            <a:r>
              <a:rPr lang="en-US" sz="3200" dirty="0"/>
              <a:t>(Sung to “On Jordan’s Stormy Banks”)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O Lord, how are my foes increased!</a:t>
            </a:r>
          </a:p>
          <a:p>
            <a:pPr marL="0" indent="0">
              <a:buNone/>
            </a:pPr>
            <a:r>
              <a:rPr lang="en-US" dirty="0"/>
              <a:t>	Against me many rise.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For thus they speak to me, ‘Not in</a:t>
            </a:r>
          </a:p>
          <a:p>
            <a:pPr marL="0" indent="0">
              <a:buNone/>
            </a:pPr>
            <a:r>
              <a:rPr lang="en-US" dirty="0"/>
              <a:t>	His God salvation lies.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[Chorus]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But you my shield and glory art,</a:t>
            </a:r>
          </a:p>
          <a:p>
            <a:pPr marL="0" indent="0">
              <a:buNone/>
            </a:pPr>
            <a:r>
              <a:rPr lang="en-US" dirty="0"/>
              <a:t>	The lifter of my head.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I cried, and from his holy mount,</a:t>
            </a:r>
          </a:p>
          <a:p>
            <a:pPr marL="0" indent="0">
              <a:buNone/>
            </a:pPr>
            <a:r>
              <a:rPr lang="en-US" dirty="0"/>
              <a:t>	The Lord his answer made.</a:t>
            </a:r>
          </a:p>
        </p:txBody>
      </p:sp>
    </p:spTree>
    <p:extLst>
      <p:ext uri="{BB962C8B-B14F-4D97-AF65-F5344CB8AC3E}">
        <p14:creationId xmlns:p14="http://schemas.microsoft.com/office/powerpoint/2010/main" val="35017633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I laid me down and slept, then woke.</a:t>
            </a:r>
          </a:p>
          <a:p>
            <a:pPr marL="0" indent="0">
              <a:buNone/>
            </a:pPr>
            <a:r>
              <a:rPr lang="en-US" dirty="0"/>
              <a:t>	The Lord </a:t>
            </a:r>
            <a:r>
              <a:rPr lang="en-US" dirty="0" err="1"/>
              <a:t>sustaineth</a:t>
            </a:r>
            <a:r>
              <a:rPr lang="en-US" dirty="0"/>
              <a:t> me.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I will not fear ten thousand men,</a:t>
            </a:r>
          </a:p>
          <a:p>
            <a:pPr marL="0" indent="0">
              <a:buNone/>
            </a:pPr>
            <a:r>
              <a:rPr lang="en-US" dirty="0"/>
              <a:t>	Surrounded though I be.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[Chorus]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But you my shield and glory art,</a:t>
            </a:r>
          </a:p>
          <a:p>
            <a:pPr marL="0" indent="0">
              <a:buNone/>
            </a:pPr>
            <a:r>
              <a:rPr lang="en-US" dirty="0"/>
              <a:t>	The lifter of my head.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I cried, and from his holy mount,</a:t>
            </a:r>
          </a:p>
          <a:p>
            <a:pPr marL="0" indent="0">
              <a:buNone/>
            </a:pPr>
            <a:r>
              <a:rPr lang="en-US" dirty="0"/>
              <a:t>	The Lord his answer made.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7264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Arise, O Lord; deliver me</a:t>
            </a:r>
          </a:p>
          <a:p>
            <a:pPr marL="0" indent="0">
              <a:buNone/>
            </a:pPr>
            <a:r>
              <a:rPr lang="en-US" dirty="0"/>
              <a:t>	My God, I call again</a:t>
            </a:r>
          </a:p>
          <a:p>
            <a:pPr marL="0" indent="0">
              <a:buNone/>
            </a:pPr>
            <a:r>
              <a:rPr lang="en-US" dirty="0"/>
              <a:t>For you to strike the cheek and break</a:t>
            </a:r>
          </a:p>
          <a:p>
            <a:pPr marL="0" indent="0">
              <a:buNone/>
            </a:pPr>
            <a:r>
              <a:rPr lang="en-US" dirty="0"/>
              <a:t>	The teeth of wicked men.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[Chorus]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But you my shield and glory art,</a:t>
            </a:r>
          </a:p>
          <a:p>
            <a:pPr marL="0" indent="0">
              <a:buNone/>
            </a:pPr>
            <a:r>
              <a:rPr lang="en-US" dirty="0"/>
              <a:t>	The lifter of my head.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I cried, and from his holy mount,</a:t>
            </a:r>
          </a:p>
          <a:p>
            <a:pPr marL="0" indent="0">
              <a:buNone/>
            </a:pPr>
            <a:r>
              <a:rPr lang="en-US" dirty="0"/>
              <a:t>	The Lord his answer made.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4203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Yes, by the Lord salvation comes,</a:t>
            </a:r>
          </a:p>
          <a:p>
            <a:pPr marL="0" indent="0">
              <a:buNone/>
            </a:pPr>
            <a:r>
              <a:rPr lang="en-US" dirty="0"/>
              <a:t>	And from his hand alone.</a:t>
            </a:r>
          </a:p>
          <a:p>
            <a:pPr marL="0" indent="0">
              <a:buNone/>
            </a:pPr>
            <a:r>
              <a:rPr lang="en-US" dirty="0"/>
              <a:t>Pour out your blessing, Lord, upon</a:t>
            </a:r>
          </a:p>
          <a:p>
            <a:pPr marL="0" indent="0">
              <a:buNone/>
            </a:pPr>
            <a:r>
              <a:rPr lang="en-US" dirty="0"/>
              <a:t>	The people that you own!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[Chorus]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But you my shield and glory art,</a:t>
            </a:r>
          </a:p>
          <a:p>
            <a:pPr marL="0" indent="0">
              <a:buNone/>
            </a:pPr>
            <a:r>
              <a:rPr lang="en-US" dirty="0"/>
              <a:t>	The lifter of my head.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I cried, and from his holy mount,</a:t>
            </a:r>
          </a:p>
          <a:p>
            <a:pPr marL="0" indent="0">
              <a:buNone/>
            </a:pPr>
            <a:r>
              <a:rPr lang="en-US" dirty="0"/>
              <a:t>	The Lord his answer made.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4203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These Different Types of Psalms Mean for Us?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They give us an appropriate </a:t>
            </a:r>
            <a:r>
              <a:rPr lang="en-US" b="1" i="1" dirty="0">
                <a:solidFill>
                  <a:srgbClr val="FFFF00"/>
                </a:solidFill>
              </a:rPr>
              <a:t>model</a:t>
            </a:r>
            <a:r>
              <a:rPr lang="en-US" b="1" i="1" dirty="0"/>
              <a:t> </a:t>
            </a:r>
            <a:r>
              <a:rPr lang="en-US" i="1" dirty="0"/>
              <a:t>for worship.</a:t>
            </a:r>
          </a:p>
          <a:p>
            <a:pPr marL="0" indent="0">
              <a:buNone/>
            </a:pPr>
            <a:endParaRPr lang="en-US" sz="1200" i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They give us an appropriate </a:t>
            </a:r>
            <a:r>
              <a:rPr lang="en-US" b="1" i="1" dirty="0">
                <a:solidFill>
                  <a:srgbClr val="FFFF00"/>
                </a:solidFill>
              </a:rPr>
              <a:t>structure or pattern</a:t>
            </a:r>
            <a:r>
              <a:rPr lang="en-US" i="1" dirty="0"/>
              <a:t> for worship.</a:t>
            </a:r>
          </a:p>
          <a:p>
            <a:pPr marL="514350" indent="-514350">
              <a:buFont typeface="+mj-lt"/>
              <a:buAutoNum type="arabicPeriod"/>
            </a:pPr>
            <a:endParaRPr lang="en-US" sz="1200" i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They give us an appropriate </a:t>
            </a:r>
            <a:r>
              <a:rPr lang="en-US" b="1" i="1" dirty="0">
                <a:solidFill>
                  <a:srgbClr val="FFFF00"/>
                </a:solidFill>
              </a:rPr>
              <a:t>text or content</a:t>
            </a:r>
            <a:r>
              <a:rPr lang="en-US" b="1" i="1" dirty="0"/>
              <a:t> </a:t>
            </a:r>
            <a:r>
              <a:rPr lang="en-US" i="1" dirty="0"/>
              <a:t>for worship.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13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Determining Your Identity (Psalm 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  <a:effectLst/>
              </a:rPr>
              <a:t>Biblical Truth: </a:t>
            </a:r>
            <a:r>
              <a:rPr lang="en-US" dirty="0">
                <a:effectLst/>
              </a:rPr>
              <a:t>A person in a right relationship with God will display certain characteristics attesting to the fact.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  <a:effectLst/>
              </a:rPr>
              <a:t>Life Question:</a:t>
            </a:r>
            <a:r>
              <a:rPr lang="en-US" b="1" dirty="0">
                <a:effectLst/>
              </a:rPr>
              <a:t> </a:t>
            </a:r>
            <a:r>
              <a:rPr lang="en-US" dirty="0">
                <a:effectLst/>
              </a:rPr>
              <a:t>How can we determine a person’s identity in relation to God?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effectLst/>
              </a:rPr>
              <a:t>Direction</a:t>
            </a:r>
            <a:r>
              <a:rPr lang="en-US" dirty="0">
                <a:effectLst/>
              </a:rPr>
              <a:t> -- by the </a:t>
            </a:r>
            <a:r>
              <a:rPr lang="en-US" i="1" dirty="0">
                <a:effectLst/>
              </a:rPr>
              <a:t>direction</a:t>
            </a:r>
            <a:r>
              <a:rPr lang="en-US" dirty="0">
                <a:effectLst/>
              </a:rPr>
              <a:t> that he walks. (vv.  1-2)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effectLst/>
              </a:rPr>
              <a:t>Description</a:t>
            </a:r>
            <a:r>
              <a:rPr lang="en-US" dirty="0">
                <a:effectLst/>
              </a:rPr>
              <a:t> -- by the </a:t>
            </a:r>
            <a:r>
              <a:rPr lang="en-US" i="1" dirty="0">
                <a:effectLst/>
              </a:rPr>
              <a:t>description </a:t>
            </a:r>
            <a:r>
              <a:rPr lang="en-US" dirty="0">
                <a:effectLst/>
              </a:rPr>
              <a:t>of his life. (vv. 3-4)</a:t>
            </a:r>
            <a:r>
              <a:rPr lang="en-US" u="sng" dirty="0">
                <a:effectLst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effectLst/>
              </a:rPr>
              <a:t>Destiny</a:t>
            </a:r>
            <a:r>
              <a:rPr lang="en-US" dirty="0">
                <a:effectLst/>
              </a:rPr>
              <a:t> -- by the </a:t>
            </a:r>
            <a:r>
              <a:rPr lang="en-US" i="1" dirty="0">
                <a:effectLst/>
              </a:rPr>
              <a:t>destiny </a:t>
            </a:r>
            <a:r>
              <a:rPr lang="en-US" dirty="0">
                <a:effectLst/>
              </a:rPr>
              <a:t>he faces. (vv. 5-6)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086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1 “Blessed is the Man”</a:t>
            </a:r>
            <a:br>
              <a:rPr lang="en-US" dirty="0"/>
            </a:br>
            <a:r>
              <a:rPr lang="en-US" sz="3600" dirty="0"/>
              <a:t>(Sung to “Come, Thou Long-Expected Jesus”)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en-CA" baseline="30000" dirty="0"/>
              <a:t>1</a:t>
            </a:r>
            <a:r>
              <a:rPr lang="en-CA" dirty="0"/>
              <a:t>Bless-ed is the man who does not</a:t>
            </a:r>
          </a:p>
          <a:p>
            <a:pPr marL="0" indent="0">
              <a:buNone/>
              <a:defRPr/>
            </a:pPr>
            <a:r>
              <a:rPr lang="en-CA" dirty="0"/>
              <a:t>  Listen to ungodly men</a:t>
            </a:r>
          </a:p>
          <a:p>
            <a:pPr marL="0" indent="0">
              <a:buNone/>
              <a:defRPr/>
            </a:pPr>
            <a:r>
              <a:rPr lang="en-CA" dirty="0"/>
              <a:t>Live his life just like the sinners,</a:t>
            </a:r>
          </a:p>
          <a:p>
            <a:pPr marL="0" indent="0">
              <a:buNone/>
              <a:defRPr/>
            </a:pPr>
            <a:r>
              <a:rPr lang="en-CA" dirty="0"/>
              <a:t>  Not settle into scoffers’ sin.</a:t>
            </a:r>
          </a:p>
          <a:p>
            <a:pPr marL="0" indent="0">
              <a:buNone/>
              <a:defRPr/>
            </a:pPr>
            <a:endParaRPr lang="en-CA" dirty="0"/>
          </a:p>
          <a:p>
            <a:pPr marL="0" indent="0">
              <a:buNone/>
              <a:defRPr/>
            </a:pPr>
            <a:r>
              <a:rPr lang="en-CA" baseline="30000" dirty="0"/>
              <a:t>2</a:t>
            </a:r>
            <a:r>
              <a:rPr lang="en-CA" dirty="0"/>
              <a:t>He delights in Yahweh’s teaching;</a:t>
            </a:r>
          </a:p>
          <a:p>
            <a:pPr marL="0" indent="0">
              <a:buNone/>
              <a:defRPr/>
            </a:pPr>
            <a:r>
              <a:rPr lang="en-CA" dirty="0"/>
              <a:t>  On his law he ponders o’er.</a:t>
            </a:r>
          </a:p>
          <a:p>
            <a:pPr marL="0" indent="0">
              <a:buNone/>
              <a:defRPr/>
            </a:pPr>
            <a:r>
              <a:rPr lang="en-CA" dirty="0"/>
              <a:t>Day by day desires God’s counsel,</a:t>
            </a:r>
          </a:p>
          <a:p>
            <a:pPr marL="0" indent="0">
              <a:buNone/>
              <a:defRPr/>
            </a:pPr>
            <a:r>
              <a:rPr lang="en-CA" dirty="0"/>
              <a:t>  Night by night he seeks it more.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3125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CA" baseline="30000" dirty="0"/>
              <a:t>3</a:t>
            </a:r>
            <a:r>
              <a:rPr lang="en-CA" dirty="0"/>
              <a:t>Like a tree that’s firmly planted</a:t>
            </a:r>
          </a:p>
          <a:p>
            <a:pPr marL="0" indent="0">
              <a:buNone/>
              <a:defRPr/>
            </a:pPr>
            <a:r>
              <a:rPr lang="en-CA" dirty="0"/>
              <a:t>  By the streams that ever flow,</a:t>
            </a:r>
          </a:p>
          <a:p>
            <a:pPr marL="0" indent="0">
              <a:buNone/>
              <a:defRPr/>
            </a:pPr>
            <a:r>
              <a:rPr lang="en-CA" dirty="0"/>
              <a:t>Will his life be, strong and stable,</a:t>
            </a:r>
          </a:p>
          <a:p>
            <a:pPr marL="0" indent="0">
              <a:buNone/>
              <a:defRPr/>
            </a:pPr>
            <a:r>
              <a:rPr lang="en-CA" dirty="0"/>
              <a:t>  Thriving now and yet to grow.</a:t>
            </a:r>
          </a:p>
          <a:p>
            <a:pPr marL="0" indent="0">
              <a:buNone/>
              <a:defRPr/>
            </a:pPr>
            <a:endParaRPr lang="en-CA" dirty="0"/>
          </a:p>
          <a:p>
            <a:pPr marL="0" indent="0">
              <a:buNone/>
              <a:defRPr/>
            </a:pPr>
            <a:r>
              <a:rPr lang="en-CA" dirty="0"/>
              <a:t>He will show a life that’s fruitful,</a:t>
            </a:r>
          </a:p>
          <a:p>
            <a:pPr marL="0" indent="0">
              <a:buNone/>
              <a:defRPr/>
            </a:pPr>
            <a:r>
              <a:rPr lang="en-CA" dirty="0"/>
              <a:t>  Constant productivity,</a:t>
            </a:r>
          </a:p>
          <a:p>
            <a:pPr marL="0" indent="0">
              <a:buNone/>
              <a:defRPr/>
            </a:pPr>
            <a:r>
              <a:rPr lang="en-CA" dirty="0"/>
              <a:t>Bearing leaves that do not wither,</a:t>
            </a:r>
          </a:p>
          <a:p>
            <a:pPr marL="0" indent="0">
              <a:buNone/>
              <a:defRPr/>
            </a:pPr>
            <a:r>
              <a:rPr lang="en-CA" dirty="0"/>
              <a:t>  Always knows prosperity.</a:t>
            </a:r>
            <a:endParaRPr lang="en-US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630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CA" baseline="30000" dirty="0"/>
              <a:t>4</a:t>
            </a:r>
            <a:r>
              <a:rPr lang="en-CA" dirty="0"/>
              <a:t>Dry and rootless, facing ruin,</a:t>
            </a:r>
          </a:p>
          <a:p>
            <a:pPr marL="0" indent="0">
              <a:buNone/>
              <a:defRPr/>
            </a:pPr>
            <a:r>
              <a:rPr lang="en-CA" dirty="0"/>
              <a:t>  Thus the wicked do not grow.</a:t>
            </a:r>
          </a:p>
          <a:p>
            <a:pPr marL="0" indent="0">
              <a:buNone/>
              <a:defRPr/>
            </a:pPr>
            <a:r>
              <a:rPr lang="en-CA" dirty="0"/>
              <a:t>They are like the chaff that withers,</a:t>
            </a:r>
          </a:p>
          <a:p>
            <a:pPr marL="0" indent="0">
              <a:buNone/>
              <a:defRPr/>
            </a:pPr>
            <a:r>
              <a:rPr lang="en-CA" dirty="0"/>
              <a:t>  And the wind drives to and fro.</a:t>
            </a:r>
          </a:p>
          <a:p>
            <a:pPr marL="0" indent="0">
              <a:buNone/>
              <a:defRPr/>
            </a:pPr>
            <a:endParaRPr lang="en-CA" dirty="0"/>
          </a:p>
          <a:p>
            <a:pPr marL="0" indent="0">
              <a:buNone/>
              <a:defRPr/>
            </a:pPr>
            <a:r>
              <a:rPr lang="en-CA" baseline="30000" dirty="0"/>
              <a:t>5</a:t>
            </a:r>
            <a:r>
              <a:rPr lang="en-CA" dirty="0"/>
              <a:t>Therefore, on the day of judgment</a:t>
            </a:r>
          </a:p>
          <a:p>
            <a:pPr marL="0" indent="0">
              <a:buNone/>
              <a:defRPr/>
            </a:pPr>
            <a:r>
              <a:rPr lang="en-CA" dirty="0"/>
              <a:t>  Wicked men will never stand.</a:t>
            </a:r>
          </a:p>
          <a:p>
            <a:pPr marL="0" indent="0">
              <a:buNone/>
              <a:defRPr/>
            </a:pPr>
            <a:r>
              <a:rPr lang="en-CA" dirty="0"/>
              <a:t>And the righteous congregation</a:t>
            </a:r>
          </a:p>
          <a:p>
            <a:pPr marL="0" indent="0">
              <a:buNone/>
              <a:defRPr/>
            </a:pPr>
            <a:r>
              <a:rPr lang="en-CA" dirty="0"/>
              <a:t>  Never finds a sinful man.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89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Bible Says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"If you ask the Father anything in My name, he will give it to you" (John 16:23).</a:t>
            </a:r>
          </a:p>
          <a:p>
            <a:pPr lvl="0"/>
            <a:r>
              <a:rPr lang="en-US" dirty="0"/>
              <a:t>"Do not be drunk with wine, for that is dissipation, but </a:t>
            </a:r>
            <a:r>
              <a:rPr lang="en-US" i="1" dirty="0"/>
              <a:t>be filled with the Spirit, </a:t>
            </a:r>
            <a:r>
              <a:rPr lang="en-US" i="1" dirty="0">
                <a:solidFill>
                  <a:srgbClr val="FFFF00"/>
                </a:solidFill>
              </a:rPr>
              <a:t>speaking to one another in psalms and hymns and spiritual songs, making melody in your heart before the Lord</a:t>
            </a:r>
            <a:r>
              <a:rPr lang="en-US" i="1" dirty="0"/>
              <a:t>; always giving thanks for all things in the name of our Lord Jesus Christ</a:t>
            </a:r>
            <a:r>
              <a:rPr lang="en-US" dirty="0"/>
              <a:t> </a:t>
            </a:r>
            <a:r>
              <a:rPr lang="en-US" i="1" dirty="0"/>
              <a:t>to God, even the Father</a:t>
            </a:r>
            <a:r>
              <a:rPr lang="en-US" dirty="0"/>
              <a:t>" (</a:t>
            </a:r>
            <a:r>
              <a:rPr lang="en-US" dirty="0" err="1"/>
              <a:t>Eph</a:t>
            </a:r>
            <a:r>
              <a:rPr lang="en-US" dirty="0"/>
              <a:t> 5:18-20).</a:t>
            </a:r>
          </a:p>
          <a:p>
            <a:pPr lvl="0"/>
            <a:r>
              <a:rPr lang="en-US" dirty="0"/>
              <a:t>"With all prayer and petition pray at all times in the Spirit" (</a:t>
            </a:r>
            <a:r>
              <a:rPr lang="en-US" dirty="0" err="1"/>
              <a:t>Eph</a:t>
            </a:r>
            <a:r>
              <a:rPr lang="en-US" dirty="0"/>
              <a:t> 6:18).</a:t>
            </a:r>
          </a:p>
          <a:p>
            <a:pPr lvl="0"/>
            <a:r>
              <a:rPr lang="en-US" dirty="0"/>
              <a:t>"First of all, then, I urge that entreaties and prayers, petitions and thanksgivings, be made on behalf of all men, for kings and all who are in authority" (2 Tim 2:1-2).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4082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CA" baseline="30000" dirty="0"/>
              <a:t>6</a:t>
            </a:r>
            <a:r>
              <a:rPr lang="en-CA" dirty="0"/>
              <a:t>Ev’ry life of </a:t>
            </a:r>
            <a:r>
              <a:rPr lang="en-CA" dirty="0" err="1"/>
              <a:t>ev’ry</a:t>
            </a:r>
            <a:r>
              <a:rPr lang="en-CA" dirty="0"/>
              <a:t> righteous one</a:t>
            </a:r>
          </a:p>
          <a:p>
            <a:pPr marL="0" indent="0">
              <a:buNone/>
              <a:defRPr/>
            </a:pPr>
            <a:r>
              <a:rPr lang="en-CA" dirty="0"/>
              <a:t>  Before the Lord is known.</a:t>
            </a:r>
          </a:p>
          <a:p>
            <a:pPr marL="0" indent="0">
              <a:buNone/>
              <a:defRPr/>
            </a:pPr>
            <a:r>
              <a:rPr lang="en-CA" dirty="0" err="1"/>
              <a:t>Ev’ry</a:t>
            </a:r>
            <a:r>
              <a:rPr lang="en-CA" dirty="0"/>
              <a:t> life of </a:t>
            </a:r>
            <a:r>
              <a:rPr lang="en-CA" dirty="0" err="1"/>
              <a:t>ev’ry</a:t>
            </a:r>
            <a:r>
              <a:rPr lang="en-CA" dirty="0"/>
              <a:t> wicked one</a:t>
            </a:r>
          </a:p>
          <a:p>
            <a:pPr marL="0" indent="0">
              <a:buNone/>
              <a:defRPr/>
            </a:pPr>
            <a:r>
              <a:rPr lang="en-CA" dirty="0"/>
              <a:t>  Shall thus be overthrown. (Repeat)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805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is This World Going? (Psalm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</a:rPr>
              <a:t>Biblical Truth:</a:t>
            </a:r>
            <a:r>
              <a:rPr lang="en-US" b="1" dirty="0"/>
              <a:t> </a:t>
            </a:r>
            <a:r>
              <a:rPr lang="en-US" dirty="0"/>
              <a:t>God has chosen His ‘anointed one,’ the Messiah to rule the world.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</a:rPr>
              <a:t>Life Question: </a:t>
            </a:r>
            <a:r>
              <a:rPr lang="en-US" dirty="0"/>
              <a:t>How significant is the Messiah to our world?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A Hostile World</a:t>
            </a:r>
            <a:r>
              <a:rPr lang="en-US" dirty="0"/>
              <a:t>: This present world is hostile to the Lord’s rule (vv. 1-3).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The Powerful God</a:t>
            </a:r>
            <a:r>
              <a:rPr lang="en-US" dirty="0"/>
              <a:t>: God has placed His Messiah to establish His authority on the earth (vv. 4-6).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The Divine Decree</a:t>
            </a:r>
            <a:r>
              <a:rPr lang="en-US" dirty="0"/>
              <a:t>: The Messiah’s reign will cover the entire earth (vv. 7-9).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The Gracious Invitation</a:t>
            </a:r>
            <a:r>
              <a:rPr lang="en-US" dirty="0"/>
              <a:t>: God invites all rebels to submit to His Messiah and find His blessing (vv. 10-12).</a:t>
            </a:r>
          </a:p>
        </p:txBody>
      </p:sp>
    </p:spTree>
    <p:extLst>
      <p:ext uri="{BB962C8B-B14F-4D97-AF65-F5344CB8AC3E}">
        <p14:creationId xmlns:p14="http://schemas.microsoft.com/office/powerpoint/2010/main" val="183328979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Joy of Forgiveness (Psalm 32)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</a:rPr>
              <a:t>Biblical Truth: </a:t>
            </a:r>
            <a:r>
              <a:rPr lang="en-US" dirty="0">
                <a:solidFill>
                  <a:schemeClr val="bg1"/>
                </a:solidFill>
              </a:rPr>
              <a:t>Allowing God to deal with your sin brings true happiness.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00"/>
                </a:solidFill>
              </a:rPr>
              <a:t>Life Question: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Why should I deal with the sin my life?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God’s forgiveness brings blessing (vv. 1-2).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Harboring sin is foolish (vv. 3-4).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Forgiveness only comes with confession (vv. 5-7).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We need God’s instruction and counsel (vv. 8-9).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God replaces the sorrow of sin with true joy (vv. 10-11).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01504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Psalm 32</a:t>
            </a:r>
            <a:br>
              <a:rPr lang="en-US" dirty="0"/>
            </a:br>
            <a:r>
              <a:rPr lang="en-US" sz="3600" dirty="0"/>
              <a:t>(Sung to “The Church’s One Foundation”)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 How blest are they whose trespass</a:t>
            </a:r>
          </a:p>
          <a:p>
            <a:pPr marL="0" indent="0">
              <a:buNone/>
            </a:pPr>
            <a:r>
              <a:rPr lang="en-US" dirty="0"/>
              <a:t>	Has freely been </a:t>
            </a:r>
            <a:r>
              <a:rPr lang="en-US" dirty="0" err="1"/>
              <a:t>forgiv’n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Whose sins are wholly covered</a:t>
            </a:r>
          </a:p>
          <a:p>
            <a:pPr marL="0" indent="0">
              <a:buNone/>
            </a:pPr>
            <a:r>
              <a:rPr lang="en-US" dirty="0"/>
              <a:t>	Before the sight of </a:t>
            </a:r>
            <a:r>
              <a:rPr lang="en-US" dirty="0" err="1"/>
              <a:t>heav’n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 Blest are the ones the Lord God</a:t>
            </a:r>
          </a:p>
          <a:p>
            <a:pPr marL="0" indent="0">
              <a:buNone/>
            </a:pPr>
            <a:r>
              <a:rPr lang="en-US" dirty="0"/>
              <a:t>	Does not impute their sin,</a:t>
            </a:r>
          </a:p>
          <a:p>
            <a:pPr marL="0" indent="0">
              <a:buNone/>
            </a:pPr>
            <a:r>
              <a:rPr lang="en-US" dirty="0"/>
              <a:t>Who have a guileless spirit</a:t>
            </a:r>
          </a:p>
          <a:p>
            <a:pPr marL="0" indent="0">
              <a:buNone/>
            </a:pPr>
            <a:r>
              <a:rPr lang="en-US" dirty="0"/>
              <a:t>	Whose heart is true within.</a:t>
            </a:r>
          </a:p>
        </p:txBody>
      </p:sp>
    </p:spTree>
    <p:extLst>
      <p:ext uri="{BB962C8B-B14F-4D97-AF65-F5344CB8AC3E}">
        <p14:creationId xmlns:p14="http://schemas.microsoft.com/office/powerpoint/2010/main" val="27319425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 While guilt I harbored to me</a:t>
            </a:r>
          </a:p>
          <a:p>
            <a:pPr marL="0" indent="0">
              <a:buNone/>
            </a:pPr>
            <a:r>
              <a:rPr lang="en-US" dirty="0"/>
              <a:t>	And silent was my tongue,</a:t>
            </a:r>
          </a:p>
          <a:p>
            <a:pPr marL="0" indent="0">
              <a:buNone/>
            </a:pPr>
            <a:r>
              <a:rPr lang="en-US" dirty="0"/>
              <a:t>Away my body wasted</a:t>
            </a:r>
          </a:p>
          <a:p>
            <a:pPr marL="0" indent="0">
              <a:buNone/>
            </a:pPr>
            <a:r>
              <a:rPr lang="en-US" dirty="0"/>
              <a:t>	Through groaning all day long.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 Your hand was heavy on me,</a:t>
            </a:r>
          </a:p>
          <a:p>
            <a:pPr marL="0" indent="0">
              <a:buNone/>
            </a:pPr>
            <a:r>
              <a:rPr lang="en-US" dirty="0"/>
              <a:t>	Both day and night I felt</a:t>
            </a:r>
          </a:p>
          <a:p>
            <a:pPr marL="0" indent="0">
              <a:buNone/>
            </a:pPr>
            <a:r>
              <a:rPr lang="en-US" dirty="0"/>
              <a:t>My strength, it faded from me</a:t>
            </a:r>
          </a:p>
          <a:p>
            <a:pPr marL="0" indent="0">
              <a:buNone/>
            </a:pPr>
            <a:r>
              <a:rPr lang="en-US" dirty="0"/>
              <a:t>	As with the summer melt.</a:t>
            </a:r>
          </a:p>
        </p:txBody>
      </p:sp>
    </p:spTree>
    <p:extLst>
      <p:ext uri="{BB962C8B-B14F-4D97-AF65-F5344CB8AC3E}">
        <p14:creationId xmlns:p14="http://schemas.microsoft.com/office/powerpoint/2010/main" val="26326795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 But when I owned my trespass</a:t>
            </a:r>
          </a:p>
          <a:p>
            <a:pPr marL="0" indent="0">
              <a:buNone/>
            </a:pPr>
            <a:r>
              <a:rPr lang="en-US" dirty="0"/>
              <a:t>	My sin I did not hide,</a:t>
            </a:r>
          </a:p>
          <a:p>
            <a:pPr marL="0" indent="0">
              <a:buNone/>
            </a:pPr>
            <a:r>
              <a:rPr lang="en-US" dirty="0"/>
              <a:t>To God I made confession,</a:t>
            </a:r>
          </a:p>
          <a:p>
            <a:pPr marL="0" indent="0">
              <a:buNone/>
            </a:pPr>
            <a:r>
              <a:rPr lang="en-US" dirty="0"/>
              <a:t>	Transgressions to confide;</a:t>
            </a:r>
          </a:p>
          <a:p>
            <a:pPr marL="0" indent="0">
              <a:buNone/>
            </a:pPr>
            <a:r>
              <a:rPr lang="en-US" dirty="0"/>
              <a:t>Then of my sin you freely</a:t>
            </a:r>
          </a:p>
          <a:p>
            <a:pPr marL="0" indent="0">
              <a:buNone/>
            </a:pPr>
            <a:r>
              <a:rPr lang="en-US" dirty="0"/>
              <a:t>	Forgave me of my guilt,</a:t>
            </a:r>
          </a:p>
          <a:p>
            <a:pPr marL="0" indent="0">
              <a:buNone/>
            </a:pPr>
            <a:r>
              <a:rPr lang="en-US" dirty="0"/>
              <a:t>You gave my life back to me,</a:t>
            </a:r>
          </a:p>
          <a:p>
            <a:pPr marL="0" indent="0">
              <a:buNone/>
            </a:pPr>
            <a:r>
              <a:rPr lang="en-US" dirty="0"/>
              <a:t>	And I forgiveness felt.</a:t>
            </a:r>
          </a:p>
        </p:txBody>
      </p:sp>
    </p:spTree>
    <p:extLst>
      <p:ext uri="{BB962C8B-B14F-4D97-AF65-F5344CB8AC3E}">
        <p14:creationId xmlns:p14="http://schemas.microsoft.com/office/powerpoint/2010/main" val="1681092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 So let the godly seek you</a:t>
            </a:r>
          </a:p>
          <a:p>
            <a:pPr marL="0" indent="0">
              <a:buNone/>
            </a:pPr>
            <a:r>
              <a:rPr lang="en-US" dirty="0"/>
              <a:t>	In times when you are near;</a:t>
            </a:r>
          </a:p>
          <a:p>
            <a:pPr marL="0" indent="0">
              <a:buNone/>
            </a:pPr>
            <a:r>
              <a:rPr lang="en-US" dirty="0"/>
              <a:t>No waters will </a:t>
            </a:r>
            <a:r>
              <a:rPr lang="en-US" dirty="0" err="1"/>
              <a:t>o’ertake</a:t>
            </a:r>
            <a:r>
              <a:rPr lang="en-US" dirty="0"/>
              <a:t> them</a:t>
            </a:r>
          </a:p>
          <a:p>
            <a:pPr marL="0" indent="0">
              <a:buNone/>
            </a:pPr>
            <a:r>
              <a:rPr lang="en-US" dirty="0"/>
              <a:t>	Or cause their hearts to fear.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 O Lord, you are my refuge,</a:t>
            </a:r>
          </a:p>
          <a:p>
            <a:pPr marL="0" indent="0">
              <a:buNone/>
            </a:pPr>
            <a:r>
              <a:rPr lang="en-US" dirty="0"/>
              <a:t>	You are my hiding place,</a:t>
            </a:r>
          </a:p>
          <a:p>
            <a:pPr marL="0" indent="0">
              <a:buNone/>
            </a:pPr>
            <a:r>
              <a:rPr lang="en-US" dirty="0"/>
              <a:t>And you surround me always </a:t>
            </a:r>
          </a:p>
          <a:p>
            <a:pPr marL="0" indent="0">
              <a:buNone/>
            </a:pPr>
            <a:r>
              <a:rPr lang="en-US" dirty="0"/>
              <a:t>	With songs of saving grace.</a:t>
            </a:r>
          </a:p>
        </p:txBody>
      </p:sp>
    </p:spTree>
    <p:extLst>
      <p:ext uri="{BB962C8B-B14F-4D97-AF65-F5344CB8AC3E}">
        <p14:creationId xmlns:p14="http://schemas.microsoft.com/office/powerpoint/2010/main" val="3926339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 I will instruct and teach you</a:t>
            </a:r>
          </a:p>
          <a:p>
            <a:pPr marL="0" indent="0">
              <a:buNone/>
            </a:pPr>
            <a:r>
              <a:rPr lang="en-US" dirty="0"/>
              <a:t>	The way that you should go,</a:t>
            </a:r>
          </a:p>
          <a:p>
            <a:pPr marL="0" indent="0">
              <a:buNone/>
            </a:pPr>
            <a:r>
              <a:rPr lang="en-US" dirty="0"/>
              <a:t>And with My eye upon you,</a:t>
            </a:r>
          </a:p>
          <a:p>
            <a:pPr marL="0" indent="0">
              <a:buNone/>
            </a:pPr>
            <a:r>
              <a:rPr lang="en-US" dirty="0"/>
              <a:t>	My counsel I will show.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Then do not be unruly</a:t>
            </a:r>
          </a:p>
          <a:p>
            <a:pPr marL="0" indent="0">
              <a:buNone/>
            </a:pPr>
            <a:r>
              <a:rPr lang="en-US" dirty="0"/>
              <a:t>	Or slow to understand,</a:t>
            </a:r>
          </a:p>
          <a:p>
            <a:pPr marL="0" indent="0">
              <a:buNone/>
            </a:pPr>
            <a:r>
              <a:rPr lang="en-US" dirty="0"/>
              <a:t>Like horse or mule whose bridle</a:t>
            </a:r>
          </a:p>
          <a:p>
            <a:pPr marL="0" indent="0">
              <a:buNone/>
            </a:pPr>
            <a:r>
              <a:rPr lang="en-US" dirty="0"/>
              <a:t>	Is needed to command.</a:t>
            </a:r>
          </a:p>
        </p:txBody>
      </p:sp>
    </p:spTree>
    <p:extLst>
      <p:ext uri="{BB962C8B-B14F-4D97-AF65-F5344CB8AC3E}">
        <p14:creationId xmlns:p14="http://schemas.microsoft.com/office/powerpoint/2010/main" val="34462861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10</a:t>
            </a:r>
            <a:r>
              <a:rPr lang="en-US" dirty="0"/>
              <a:t> The sorrows of the wicked</a:t>
            </a:r>
          </a:p>
          <a:p>
            <a:pPr marL="0" indent="0">
              <a:buNone/>
            </a:pPr>
            <a:r>
              <a:rPr lang="en-US" dirty="0"/>
              <a:t>	Are great and do abound;</a:t>
            </a:r>
          </a:p>
          <a:p>
            <a:pPr marL="0" indent="0">
              <a:buNone/>
            </a:pPr>
            <a:r>
              <a:rPr lang="en-US" dirty="0"/>
              <a:t>But those who trust our Lord God,</a:t>
            </a:r>
          </a:p>
          <a:p>
            <a:pPr marL="0" indent="0">
              <a:buNone/>
            </a:pPr>
            <a:r>
              <a:rPr lang="en-US" dirty="0"/>
              <a:t>	His mercy will surround.</a:t>
            </a:r>
          </a:p>
          <a:p>
            <a:pPr marL="0" indent="0">
              <a:buNone/>
            </a:pPr>
            <a:r>
              <a:rPr lang="en-US" baseline="30000" dirty="0"/>
              <a:t>11</a:t>
            </a:r>
            <a:r>
              <a:rPr lang="en-US" dirty="0"/>
              <a:t> So in the Lord be joyful,</a:t>
            </a:r>
          </a:p>
          <a:p>
            <a:pPr marL="0" indent="0">
              <a:buNone/>
            </a:pPr>
            <a:r>
              <a:rPr lang="en-US" dirty="0"/>
              <a:t>	In Him you should rejoice;</a:t>
            </a:r>
          </a:p>
          <a:p>
            <a:pPr marL="0" indent="0">
              <a:buNone/>
            </a:pPr>
            <a:r>
              <a:rPr lang="en-US" dirty="0"/>
              <a:t>Be glad in God, you righteous,</a:t>
            </a:r>
          </a:p>
          <a:p>
            <a:pPr marL="0" indent="0">
              <a:buNone/>
            </a:pPr>
            <a:r>
              <a:rPr lang="en-US" dirty="0"/>
              <a:t>	For joy lift up your voice.</a:t>
            </a:r>
          </a:p>
        </p:txBody>
      </p:sp>
    </p:spTree>
    <p:extLst>
      <p:ext uri="{BB962C8B-B14F-4D97-AF65-F5344CB8AC3E}">
        <p14:creationId xmlns:p14="http://schemas.microsoft.com/office/powerpoint/2010/main" val="286622227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Psalm 115</a:t>
            </a:r>
            <a:r>
              <a:rPr lang="en-US" dirty="0"/>
              <a:t> </a:t>
            </a:r>
            <a:br>
              <a:rPr lang="en-US" dirty="0"/>
            </a:br>
            <a:r>
              <a:rPr lang="en-US" sz="3600" dirty="0"/>
              <a:t>(Sung to “I Sing the Mighty </a:t>
            </a:r>
            <a:r>
              <a:rPr lang="en-US" sz="3600" dirty="0" err="1"/>
              <a:t>Pow’r</a:t>
            </a:r>
            <a:r>
              <a:rPr lang="en-US" sz="3600" dirty="0"/>
              <a:t> of God”)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Not unto us, Lord, not to us,</a:t>
            </a:r>
          </a:p>
          <a:p>
            <a:pPr marL="0" indent="0">
              <a:buNone/>
            </a:pPr>
            <a:r>
              <a:rPr lang="en-US" dirty="0"/>
              <a:t>	But thine own glory take</a:t>
            </a:r>
          </a:p>
          <a:p>
            <a:pPr marL="0" indent="0">
              <a:buNone/>
            </a:pPr>
            <a:r>
              <a:rPr lang="en-US" dirty="0"/>
              <a:t>  Unto thy name, e’en for thy truth,</a:t>
            </a:r>
          </a:p>
          <a:p>
            <a:pPr marL="0" indent="0">
              <a:buNone/>
            </a:pPr>
            <a:r>
              <a:rPr lang="en-US" dirty="0"/>
              <a:t>	And for thy mercy’s sake.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O wherefore should the heathen say,</a:t>
            </a:r>
          </a:p>
          <a:p>
            <a:pPr marL="0" indent="0">
              <a:buNone/>
            </a:pPr>
            <a:r>
              <a:rPr lang="en-US" dirty="0"/>
              <a:t>	Where is their God now gone?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Our God, he dwells in heav'n above,</a:t>
            </a:r>
          </a:p>
          <a:p>
            <a:pPr marL="0" indent="0">
              <a:buNone/>
            </a:pPr>
            <a:r>
              <a:rPr lang="en-US" dirty="0"/>
              <a:t>	And his own will is done.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39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Psalter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Three terms for individual psalms:</a:t>
            </a:r>
            <a:endParaRPr lang="en-US" sz="20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1" dirty="0" err="1"/>
              <a:t>Mizmor</a:t>
            </a:r>
            <a:r>
              <a:rPr lang="en-US" i="1" dirty="0"/>
              <a:t> – </a:t>
            </a:r>
            <a:r>
              <a:rPr lang="en-US" dirty="0"/>
              <a:t>"song"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1" dirty="0" err="1"/>
              <a:t>Tephillim</a:t>
            </a:r>
            <a:r>
              <a:rPr lang="en-US" dirty="0"/>
              <a:t> – "prayers"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1" dirty="0" err="1"/>
              <a:t>Tehillim</a:t>
            </a:r>
            <a:r>
              <a:rPr lang="en-US" dirty="0"/>
              <a:t> – "praises"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033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Their idols gold and silver are</a:t>
            </a:r>
          </a:p>
          <a:p>
            <a:pPr marL="0" indent="0">
              <a:buNone/>
            </a:pPr>
            <a:r>
              <a:rPr lang="en-US" dirty="0"/>
              <a:t>	And works of hands they be,</a:t>
            </a:r>
          </a:p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Mouths have they all but cannot speak</a:t>
            </a:r>
          </a:p>
          <a:p>
            <a:pPr marL="0" indent="0">
              <a:buNone/>
            </a:pPr>
            <a:r>
              <a:rPr lang="en-US" dirty="0"/>
              <a:t>	And eyes that cannot see;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Ears have they all that cannot hear,</a:t>
            </a:r>
          </a:p>
          <a:p>
            <a:pPr marL="0" indent="0">
              <a:buNone/>
            </a:pPr>
            <a:r>
              <a:rPr lang="en-US" dirty="0"/>
              <a:t>	And noses savour not,</a:t>
            </a:r>
          </a:p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Nor hands that handle, feet that walk,</a:t>
            </a:r>
          </a:p>
          <a:p>
            <a:pPr marL="0" indent="0">
              <a:buNone/>
            </a:pPr>
            <a:r>
              <a:rPr lang="en-US" dirty="0"/>
              <a:t>	Nor speak they with their throat.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4941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All those who trust in feeble gods,</a:t>
            </a:r>
          </a:p>
          <a:p>
            <a:pPr marL="0" indent="0">
              <a:buNone/>
            </a:pPr>
            <a:r>
              <a:rPr lang="en-US" dirty="0"/>
              <a:t>	Are like the gods they build.</a:t>
            </a:r>
          </a:p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O Israel, trust thou in the Lord,</a:t>
            </a:r>
          </a:p>
          <a:p>
            <a:pPr marL="0" indent="0">
              <a:buNone/>
            </a:pPr>
            <a:r>
              <a:rPr lang="en-US" dirty="0"/>
              <a:t>	He is your help and shield.</a:t>
            </a:r>
          </a:p>
          <a:p>
            <a:pPr marL="0" indent="0">
              <a:buNone/>
            </a:pPr>
            <a:r>
              <a:rPr lang="en-US" baseline="30000" dirty="0"/>
              <a:t>10</a:t>
            </a:r>
            <a:r>
              <a:rPr lang="en-US" dirty="0"/>
              <a:t>O Aaron’s house, trust in the Lord,</a:t>
            </a:r>
          </a:p>
          <a:p>
            <a:pPr marL="0" indent="0">
              <a:buNone/>
            </a:pPr>
            <a:r>
              <a:rPr lang="en-US" dirty="0"/>
              <a:t>	Your help and shield is he.</a:t>
            </a:r>
          </a:p>
          <a:p>
            <a:pPr marL="0" indent="0">
              <a:buNone/>
            </a:pPr>
            <a:r>
              <a:rPr lang="en-US" baseline="30000" dirty="0"/>
              <a:t>11</a:t>
            </a:r>
            <a:r>
              <a:rPr lang="en-US" dirty="0"/>
              <a:t>You fearers of the Lord, trust him,</a:t>
            </a:r>
          </a:p>
          <a:p>
            <a:pPr marL="0" indent="0">
              <a:buNone/>
            </a:pPr>
            <a:r>
              <a:rPr lang="en-US" dirty="0"/>
              <a:t>	Your help and shield he’ll be.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324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12</a:t>
            </a:r>
            <a:r>
              <a:rPr lang="en-US" dirty="0"/>
              <a:t>The Lord has given mind to us,</a:t>
            </a:r>
          </a:p>
          <a:p>
            <a:pPr marL="0" indent="0">
              <a:buNone/>
            </a:pPr>
            <a:r>
              <a:rPr lang="en-US" dirty="0"/>
              <a:t>	And he will bless us still;</a:t>
            </a:r>
          </a:p>
          <a:p>
            <a:pPr marL="0" indent="0">
              <a:buNone/>
            </a:pPr>
            <a:r>
              <a:rPr lang="en-US" dirty="0"/>
              <a:t>  His blessing is for Israel's house,</a:t>
            </a:r>
          </a:p>
          <a:p>
            <a:pPr marL="0" indent="0">
              <a:buNone/>
            </a:pPr>
            <a:r>
              <a:rPr lang="en-US" dirty="0"/>
              <a:t>	Bless Aaron’s house he will.</a:t>
            </a:r>
          </a:p>
          <a:p>
            <a:pPr marL="0" indent="0">
              <a:buNone/>
            </a:pPr>
            <a:r>
              <a:rPr lang="en-US" baseline="30000" dirty="0"/>
              <a:t>13</a:t>
            </a:r>
            <a:r>
              <a:rPr lang="en-US" dirty="0"/>
              <a:t>Both small and great that fear the Lord,</a:t>
            </a:r>
          </a:p>
          <a:p>
            <a:pPr marL="0" indent="0">
              <a:buNone/>
            </a:pPr>
            <a:r>
              <a:rPr lang="en-US" dirty="0"/>
              <a:t>	He will them surely bless.</a:t>
            </a:r>
          </a:p>
          <a:p>
            <a:pPr marL="0" indent="0">
              <a:buNone/>
            </a:pPr>
            <a:r>
              <a:rPr lang="en-US" baseline="30000" dirty="0"/>
              <a:t>14</a:t>
            </a:r>
            <a:r>
              <a:rPr lang="en-US" dirty="0"/>
              <a:t>The Lord will you, you and your seed,</a:t>
            </a:r>
          </a:p>
          <a:p>
            <a:pPr marL="0" indent="0">
              <a:buNone/>
            </a:pPr>
            <a:r>
              <a:rPr lang="en-US" dirty="0"/>
              <a:t>	Aye more and more increase.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57159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15</a:t>
            </a:r>
            <a:r>
              <a:rPr lang="en-US" dirty="0"/>
              <a:t>May you be blessed, then, of the Lord</a:t>
            </a:r>
          </a:p>
          <a:p>
            <a:pPr marL="0" indent="0">
              <a:buNone/>
            </a:pPr>
            <a:r>
              <a:rPr lang="en-US" dirty="0"/>
              <a:t>	Who made the earth and </a:t>
            </a:r>
            <a:r>
              <a:rPr lang="en-US" dirty="0" err="1"/>
              <a:t>heav’n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aseline="30000" dirty="0"/>
              <a:t>16</a:t>
            </a:r>
            <a:r>
              <a:rPr lang="en-US" dirty="0"/>
              <a:t>The </a:t>
            </a:r>
            <a:r>
              <a:rPr lang="en-US" dirty="0" err="1"/>
              <a:t>heav’ns</a:t>
            </a:r>
            <a:r>
              <a:rPr lang="en-US" dirty="0"/>
              <a:t> belong to God alone</a:t>
            </a:r>
          </a:p>
          <a:p>
            <a:pPr marL="0" indent="0">
              <a:buNone/>
            </a:pPr>
            <a:r>
              <a:rPr lang="en-US" dirty="0"/>
              <a:t>	But earth to men hath </a:t>
            </a:r>
            <a:r>
              <a:rPr lang="en-US" dirty="0" err="1"/>
              <a:t>giv’n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aseline="30000" dirty="0"/>
              <a:t>17</a:t>
            </a:r>
            <a:r>
              <a:rPr lang="en-US" dirty="0"/>
              <a:t>The dead, nor those to silence go,</a:t>
            </a:r>
          </a:p>
          <a:p>
            <a:pPr marL="0" indent="0">
              <a:buNone/>
            </a:pPr>
            <a:r>
              <a:rPr lang="en-US" dirty="0"/>
              <a:t>	God’s praise do not record.</a:t>
            </a:r>
          </a:p>
          <a:p>
            <a:pPr marL="0" indent="0">
              <a:buNone/>
            </a:pPr>
            <a:r>
              <a:rPr lang="en-US" baseline="30000" dirty="0"/>
              <a:t>18</a:t>
            </a:r>
            <a:r>
              <a:rPr lang="en-US" dirty="0"/>
              <a:t>But henceforth we forever will</a:t>
            </a:r>
          </a:p>
          <a:p>
            <a:pPr marL="0" indent="0">
              <a:buNone/>
            </a:pPr>
            <a:r>
              <a:rPr lang="en-US" dirty="0"/>
              <a:t>	Bless God. O Praise the Lord!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55508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Psalm 116 </a:t>
            </a:r>
            <a:br>
              <a:rPr lang="en-US" sz="3200" b="1" dirty="0"/>
            </a:br>
            <a:r>
              <a:rPr lang="en-US" sz="3200" dirty="0"/>
              <a:t>(Sung to Forest Green)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I love the Lord, because my voice</a:t>
            </a:r>
          </a:p>
          <a:p>
            <a:pPr marL="0" indent="0">
              <a:buNone/>
            </a:pPr>
            <a:r>
              <a:rPr lang="en-US" dirty="0"/>
              <a:t>	And all my prayers did hear.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I, while I live, will call on him,</a:t>
            </a:r>
          </a:p>
          <a:p>
            <a:pPr marL="0" indent="0">
              <a:buNone/>
            </a:pPr>
            <a:r>
              <a:rPr lang="en-US" dirty="0"/>
              <a:t>	Who bowed to me his ear.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Of death the cords and sorrows did </a:t>
            </a:r>
          </a:p>
          <a:p>
            <a:pPr marL="0" indent="0">
              <a:buNone/>
            </a:pPr>
            <a:r>
              <a:rPr lang="en-US" dirty="0"/>
              <a:t>	About me compass round;</a:t>
            </a:r>
          </a:p>
          <a:p>
            <a:pPr marL="0" indent="0">
              <a:buNone/>
            </a:pPr>
            <a:r>
              <a:rPr lang="en-US" dirty="0"/>
              <a:t>  The grave with pains took hold on me,</a:t>
            </a:r>
          </a:p>
          <a:p>
            <a:pPr marL="0" indent="0">
              <a:buNone/>
            </a:pPr>
            <a:r>
              <a:rPr lang="en-US" dirty="0"/>
              <a:t>	I grief and trouble found.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8763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Upon the name of God the Lord</a:t>
            </a:r>
          </a:p>
          <a:p>
            <a:pPr marL="0" indent="0">
              <a:buNone/>
            </a:pPr>
            <a:r>
              <a:rPr lang="en-US" dirty="0"/>
              <a:t>	Then did I call and say,</a:t>
            </a:r>
          </a:p>
          <a:p>
            <a:pPr marL="0" indent="0">
              <a:buNone/>
            </a:pPr>
            <a:r>
              <a:rPr lang="en-US" dirty="0"/>
              <a:t>  ‘Deliver thou my soul, O Lord,</a:t>
            </a:r>
          </a:p>
          <a:p>
            <a:pPr marL="0" indent="0">
              <a:buNone/>
            </a:pPr>
            <a:r>
              <a:rPr lang="en-US" dirty="0"/>
              <a:t>	I do thee humbly pray.’</a:t>
            </a:r>
          </a:p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God merciful and righteous is,</a:t>
            </a:r>
          </a:p>
          <a:p>
            <a:pPr marL="0" indent="0">
              <a:buNone/>
            </a:pPr>
            <a:r>
              <a:rPr lang="en-US" dirty="0"/>
              <a:t>	Yea gracious is our Lord.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God saves the meek: I was brought low,</a:t>
            </a:r>
          </a:p>
          <a:p>
            <a:pPr marL="0" indent="0">
              <a:buNone/>
            </a:pPr>
            <a:r>
              <a:rPr lang="en-US" dirty="0"/>
              <a:t>	He did me help afford.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8595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O thou my soul, do thou return</a:t>
            </a:r>
          </a:p>
          <a:p>
            <a:pPr marL="0" indent="0">
              <a:buNone/>
            </a:pPr>
            <a:r>
              <a:rPr lang="en-US" dirty="0"/>
              <a:t>	Unto thy quiet rest;</a:t>
            </a:r>
          </a:p>
          <a:p>
            <a:pPr marL="0" indent="0">
              <a:buNone/>
            </a:pPr>
            <a:r>
              <a:rPr lang="en-US" dirty="0"/>
              <a:t>   For largely, lo, the Lord to thee</a:t>
            </a:r>
          </a:p>
          <a:p>
            <a:pPr marL="0" indent="0">
              <a:buNone/>
            </a:pPr>
            <a:r>
              <a:rPr lang="en-US" dirty="0"/>
              <a:t>	His bounty hath expressed.</a:t>
            </a:r>
          </a:p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My soul was gripped by death until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‘Twas</a:t>
            </a:r>
            <a:r>
              <a:rPr lang="en-US" dirty="0"/>
              <a:t> rescued up by thee,</a:t>
            </a:r>
          </a:p>
          <a:p>
            <a:pPr marL="0" indent="0">
              <a:buNone/>
            </a:pPr>
            <a:r>
              <a:rPr lang="en-US" dirty="0"/>
              <a:t>  You dried mourning eyes from tears,</a:t>
            </a:r>
          </a:p>
          <a:p>
            <a:pPr marL="0" indent="0">
              <a:buNone/>
            </a:pPr>
            <a:r>
              <a:rPr lang="en-US" dirty="0"/>
              <a:t>	My falling feet did free.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346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9 </a:t>
            </a:r>
            <a:r>
              <a:rPr lang="en-US" dirty="0"/>
              <a:t>I’ll walk before the Lord upon </a:t>
            </a:r>
          </a:p>
          <a:p>
            <a:pPr marL="0" indent="0">
              <a:buNone/>
            </a:pPr>
            <a:r>
              <a:rPr lang="en-US" dirty="0"/>
              <a:t>	The land of those that live.</a:t>
            </a:r>
          </a:p>
          <a:p>
            <a:pPr marL="0" indent="0">
              <a:buNone/>
            </a:pPr>
            <a:r>
              <a:rPr lang="en-US" baseline="30000" dirty="0"/>
              <a:t>10</a:t>
            </a:r>
            <a:r>
              <a:rPr lang="en-US" dirty="0"/>
              <a:t> My faith held on when wicked men</a:t>
            </a:r>
          </a:p>
          <a:p>
            <a:pPr marL="0" indent="0">
              <a:buNone/>
            </a:pPr>
            <a:r>
              <a:rPr lang="en-US" dirty="0"/>
              <a:t>	Affliction did me give.</a:t>
            </a:r>
          </a:p>
          <a:p>
            <a:pPr marL="0" indent="0">
              <a:buNone/>
            </a:pPr>
            <a:r>
              <a:rPr lang="en-US" baseline="30000" dirty="0"/>
              <a:t>11</a:t>
            </a:r>
            <a:r>
              <a:rPr lang="en-US" dirty="0"/>
              <a:t> I saw no one that I could trust,</a:t>
            </a:r>
          </a:p>
          <a:p>
            <a:pPr marL="0" indent="0">
              <a:buNone/>
            </a:pPr>
            <a:r>
              <a:rPr lang="en-US" dirty="0"/>
              <a:t>	Just liars could I see.</a:t>
            </a:r>
          </a:p>
          <a:p>
            <a:pPr marL="0" indent="0">
              <a:buNone/>
            </a:pPr>
            <a:r>
              <a:rPr lang="en-US" baseline="30000" dirty="0"/>
              <a:t>12</a:t>
            </a:r>
            <a:r>
              <a:rPr lang="en-US" dirty="0"/>
              <a:t>What shall I render to the Lord</a:t>
            </a:r>
          </a:p>
          <a:p>
            <a:pPr marL="0" indent="0">
              <a:buNone/>
            </a:pPr>
            <a:r>
              <a:rPr lang="en-US" dirty="0"/>
              <a:t>	For all his gifts to me?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32769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13</a:t>
            </a:r>
            <a:r>
              <a:rPr lang="en-US" dirty="0"/>
              <a:t>Salvation’s cup then I will lift,</a:t>
            </a:r>
          </a:p>
          <a:p>
            <a:pPr marL="0" indent="0">
              <a:buNone/>
            </a:pPr>
            <a:r>
              <a:rPr lang="en-US" dirty="0"/>
              <a:t>	On God’s name I will call:</a:t>
            </a:r>
          </a:p>
          <a:p>
            <a:pPr marL="0" indent="0">
              <a:buNone/>
            </a:pPr>
            <a:r>
              <a:rPr lang="en-US" baseline="30000" dirty="0"/>
              <a:t>14</a:t>
            </a:r>
            <a:r>
              <a:rPr lang="en-US" dirty="0"/>
              <a:t>I’ll pay my vows now to the Lord</a:t>
            </a:r>
          </a:p>
          <a:p>
            <a:pPr marL="0" indent="0">
              <a:buNone/>
            </a:pPr>
            <a:r>
              <a:rPr lang="en-US" dirty="0"/>
              <a:t>	Before his people all.</a:t>
            </a:r>
          </a:p>
          <a:p>
            <a:pPr marL="0" indent="0">
              <a:buNone/>
            </a:pPr>
            <a:r>
              <a:rPr lang="en-US" baseline="30000" dirty="0"/>
              <a:t>15</a:t>
            </a:r>
            <a:r>
              <a:rPr lang="en-US" dirty="0"/>
              <a:t>Dear in God’s sight is his saint’s death.</a:t>
            </a:r>
          </a:p>
          <a:p>
            <a:pPr marL="0" indent="0">
              <a:buNone/>
            </a:pPr>
            <a:r>
              <a:rPr lang="en-US" baseline="30000" dirty="0"/>
              <a:t>16</a:t>
            </a:r>
            <a:r>
              <a:rPr lang="en-US" dirty="0"/>
              <a:t>	Thy servant, Lord, am I:</a:t>
            </a:r>
          </a:p>
          <a:p>
            <a:pPr marL="0" indent="0">
              <a:buNone/>
            </a:pPr>
            <a:r>
              <a:rPr lang="en-US" dirty="0"/>
              <a:t>  Thy servant sure, thy handmaid’s son;</a:t>
            </a:r>
          </a:p>
          <a:p>
            <a:pPr marL="0" indent="0">
              <a:buNone/>
            </a:pPr>
            <a:r>
              <a:rPr lang="en-US" dirty="0"/>
              <a:t>	My hands you did untie.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60222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17</a:t>
            </a:r>
            <a:r>
              <a:rPr lang="en-US" dirty="0"/>
              <a:t>Thank </a:t>
            </a:r>
            <a:r>
              <a:rPr lang="en-US" dirty="0" err="1"/>
              <a:t>off’rings</a:t>
            </a:r>
            <a:r>
              <a:rPr lang="en-US" dirty="0"/>
              <a:t> I to thee will give;</a:t>
            </a:r>
          </a:p>
          <a:p>
            <a:pPr marL="0" indent="0">
              <a:buNone/>
            </a:pPr>
            <a:r>
              <a:rPr lang="en-US" dirty="0"/>
              <a:t>	And on God’s name will call.</a:t>
            </a:r>
          </a:p>
          <a:p>
            <a:pPr marL="0" indent="0">
              <a:buNone/>
            </a:pPr>
            <a:r>
              <a:rPr lang="en-US" baseline="30000" dirty="0"/>
              <a:t>18</a:t>
            </a:r>
            <a:r>
              <a:rPr lang="en-US" dirty="0"/>
              <a:t>I’ll pay my vows now to the Lord</a:t>
            </a:r>
          </a:p>
          <a:p>
            <a:pPr marL="0" indent="0">
              <a:buNone/>
            </a:pPr>
            <a:r>
              <a:rPr lang="en-US" dirty="0"/>
              <a:t>	Before his people all:</a:t>
            </a:r>
          </a:p>
          <a:p>
            <a:pPr marL="0" indent="0">
              <a:buNone/>
            </a:pPr>
            <a:r>
              <a:rPr lang="en-US" baseline="30000" dirty="0"/>
              <a:t>19</a:t>
            </a:r>
            <a:r>
              <a:rPr lang="en-US" dirty="0"/>
              <a:t>Within the courts of God’s own house,</a:t>
            </a:r>
          </a:p>
          <a:p>
            <a:pPr marL="0" indent="0">
              <a:buNone/>
            </a:pPr>
            <a:r>
              <a:rPr lang="en-US" dirty="0"/>
              <a:t>	Within the midst of thee,</a:t>
            </a:r>
          </a:p>
          <a:p>
            <a:pPr marL="0" indent="0">
              <a:buNone/>
            </a:pPr>
            <a:r>
              <a:rPr lang="en-US" dirty="0"/>
              <a:t>  Jerusalem now praise the Lord,</a:t>
            </a:r>
          </a:p>
          <a:p>
            <a:pPr marL="0" indent="0">
              <a:buNone/>
            </a:pPr>
            <a:r>
              <a:rPr lang="en-US" dirty="0"/>
              <a:t>	Praise to the Lord give ye.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600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Psalter divided into five collections or "books" – each ending with a </a:t>
            </a:r>
            <a:r>
              <a:rPr lang="en-US" b="1" dirty="0">
                <a:solidFill>
                  <a:srgbClr val="FFFF00"/>
                </a:solidFill>
              </a:rPr>
              <a:t>doxology</a:t>
            </a:r>
            <a:r>
              <a:rPr lang="en-US" dirty="0"/>
              <a:t>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Psalms 1-2 are introduction to entire Psalter, and Psalms 145-150 are concluding doxology to entire Psalter.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Book 1		</a:t>
            </a:r>
            <a:r>
              <a:rPr lang="en-US" dirty="0" err="1"/>
              <a:t>Pss</a:t>
            </a:r>
            <a:r>
              <a:rPr lang="en-US" dirty="0"/>
              <a:t>. 1-41		(41:13)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Book 2		</a:t>
            </a:r>
            <a:r>
              <a:rPr lang="en-US" dirty="0" err="1"/>
              <a:t>Pss</a:t>
            </a:r>
            <a:r>
              <a:rPr lang="en-US" dirty="0"/>
              <a:t>. 42-72		(72:18-19)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Book 3		</a:t>
            </a:r>
            <a:r>
              <a:rPr lang="en-US" dirty="0" err="1"/>
              <a:t>Pss</a:t>
            </a:r>
            <a:r>
              <a:rPr lang="en-US" dirty="0"/>
              <a:t>. 73-89		(89:52)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Book 4		</a:t>
            </a:r>
            <a:r>
              <a:rPr lang="en-US" dirty="0" err="1"/>
              <a:t>Pss</a:t>
            </a:r>
            <a:r>
              <a:rPr lang="en-US" dirty="0"/>
              <a:t>. 90-106		(106:48)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Book 5		</a:t>
            </a:r>
            <a:r>
              <a:rPr lang="en-US" dirty="0" err="1"/>
              <a:t>Pss</a:t>
            </a:r>
            <a:r>
              <a:rPr lang="en-US" dirty="0"/>
              <a:t>. 107-150		(</a:t>
            </a:r>
            <a:r>
              <a:rPr lang="en-US" dirty="0" err="1"/>
              <a:t>Pss</a:t>
            </a:r>
            <a:r>
              <a:rPr lang="en-US" dirty="0"/>
              <a:t>. 145-150)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3630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Psalm 118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(Sung to “All Glory Laud and Honour”)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1</a:t>
            </a:r>
            <a:r>
              <a:rPr lang="en-US" dirty="0"/>
              <a:t>O praise the Lord, for he is good;</a:t>
            </a:r>
          </a:p>
          <a:p>
            <a:pPr marL="0" indent="0">
              <a:buNone/>
            </a:pPr>
            <a:r>
              <a:rPr lang="en-US" dirty="0"/>
              <a:t>	His mercy lasts forever.</a:t>
            </a:r>
          </a:p>
          <a:p>
            <a:pPr marL="0" indent="0">
              <a:buNone/>
            </a:pPr>
            <a:r>
              <a:rPr lang="en-US" baseline="30000" dirty="0"/>
              <a:t>2</a:t>
            </a:r>
            <a:r>
              <a:rPr lang="en-US" dirty="0"/>
              <a:t>Let those who are of Israel say,</a:t>
            </a:r>
          </a:p>
          <a:p>
            <a:pPr marL="0" indent="0">
              <a:buNone/>
            </a:pPr>
            <a:r>
              <a:rPr lang="en-US" dirty="0"/>
              <a:t>	His mercy faileth never.</a:t>
            </a:r>
          </a:p>
          <a:p>
            <a:pPr marL="0" indent="0">
              <a:buNone/>
            </a:pPr>
            <a:r>
              <a:rPr lang="en-US" baseline="30000" dirty="0"/>
              <a:t>3</a:t>
            </a:r>
            <a:r>
              <a:rPr lang="en-US" dirty="0"/>
              <a:t>Now let the house of Aaron say,</a:t>
            </a:r>
          </a:p>
          <a:p>
            <a:pPr marL="0" indent="0">
              <a:buNone/>
            </a:pPr>
            <a:r>
              <a:rPr lang="en-US" dirty="0"/>
              <a:t>	His mercy lasts forever.</a:t>
            </a:r>
          </a:p>
          <a:p>
            <a:pPr marL="0" indent="0">
              <a:buNone/>
            </a:pPr>
            <a:r>
              <a:rPr lang="en-US" baseline="30000" dirty="0"/>
              <a:t>4</a:t>
            </a:r>
            <a:r>
              <a:rPr lang="en-US" dirty="0"/>
              <a:t>Let those who fear the Lord now say,</a:t>
            </a:r>
          </a:p>
          <a:p>
            <a:pPr marL="0" indent="0">
              <a:buNone/>
            </a:pPr>
            <a:r>
              <a:rPr lang="en-US" dirty="0"/>
              <a:t>	His mercy faileth never.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53923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5</a:t>
            </a:r>
            <a:r>
              <a:rPr lang="en-US" dirty="0"/>
              <a:t>In my distress called to him;</a:t>
            </a:r>
          </a:p>
          <a:p>
            <a:pPr marL="0" indent="0">
              <a:buNone/>
            </a:pPr>
            <a:r>
              <a:rPr lang="en-US" dirty="0"/>
              <a:t>	The Lord did answer me:</a:t>
            </a:r>
          </a:p>
          <a:p>
            <a:pPr marL="0" indent="0">
              <a:buNone/>
            </a:pPr>
            <a:r>
              <a:rPr lang="en-US" dirty="0"/>
              <a:t>  He put me in a spacious place,</a:t>
            </a:r>
          </a:p>
          <a:p>
            <a:pPr marL="0" indent="0">
              <a:buNone/>
            </a:pPr>
            <a:r>
              <a:rPr lang="en-US" dirty="0"/>
              <a:t>	From trouble set me free.</a:t>
            </a:r>
          </a:p>
          <a:p>
            <a:pPr marL="0" indent="0">
              <a:buNone/>
            </a:pPr>
            <a:r>
              <a:rPr lang="en-US" baseline="30000" dirty="0"/>
              <a:t>6</a:t>
            </a:r>
            <a:r>
              <a:rPr lang="en-US" dirty="0"/>
              <a:t>The mighty Lord is on my side,</a:t>
            </a:r>
          </a:p>
          <a:p>
            <a:pPr marL="0" indent="0">
              <a:buNone/>
            </a:pPr>
            <a:r>
              <a:rPr lang="en-US" dirty="0"/>
              <a:t>	I will not be afraid;</a:t>
            </a:r>
          </a:p>
          <a:p>
            <a:pPr marL="0" indent="0">
              <a:buNone/>
            </a:pPr>
            <a:r>
              <a:rPr lang="en-US" dirty="0"/>
              <a:t>  For any thing that man can do</a:t>
            </a:r>
          </a:p>
          <a:p>
            <a:pPr marL="0" indent="0">
              <a:buNone/>
            </a:pPr>
            <a:r>
              <a:rPr lang="en-US" dirty="0"/>
              <a:t>	I shall not be dismayed.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33319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7</a:t>
            </a:r>
            <a:r>
              <a:rPr lang="en-US" dirty="0"/>
              <a:t>The Lord is always at my side</a:t>
            </a:r>
          </a:p>
          <a:p>
            <a:pPr marL="0" indent="0">
              <a:buNone/>
            </a:pPr>
            <a:r>
              <a:rPr lang="en-US" dirty="0"/>
              <a:t>	And will my helper be:</a:t>
            </a:r>
          </a:p>
          <a:p>
            <a:pPr marL="0" indent="0">
              <a:buNone/>
            </a:pPr>
            <a:r>
              <a:rPr lang="en-US" dirty="0"/>
              <a:t>O’er those who hate me will I look</a:t>
            </a:r>
          </a:p>
          <a:p>
            <a:pPr marL="0" indent="0">
              <a:buNone/>
            </a:pPr>
            <a:r>
              <a:rPr lang="en-US" dirty="0"/>
              <a:t>	And satisfaction see.	</a:t>
            </a:r>
          </a:p>
          <a:p>
            <a:pPr marL="0" indent="0">
              <a:buNone/>
            </a:pPr>
            <a:r>
              <a:rPr lang="en-US" baseline="30000" dirty="0"/>
              <a:t>8</a:t>
            </a:r>
            <a:r>
              <a:rPr lang="en-US" dirty="0"/>
              <a:t>Far better then to trust in God</a:t>
            </a:r>
          </a:p>
          <a:p>
            <a:pPr marL="0" indent="0">
              <a:buNone/>
            </a:pPr>
            <a:r>
              <a:rPr lang="en-US" dirty="0"/>
              <a:t>	Than trust in man’s defense;</a:t>
            </a:r>
          </a:p>
          <a:p>
            <a:pPr marL="0" indent="0">
              <a:buNone/>
            </a:pPr>
            <a:r>
              <a:rPr lang="en-US" baseline="30000" dirty="0"/>
              <a:t>9 </a:t>
            </a:r>
            <a:r>
              <a:rPr lang="en-US" dirty="0"/>
              <a:t>Far better trust in God than make</a:t>
            </a:r>
          </a:p>
          <a:p>
            <a:pPr marL="0" indent="0">
              <a:buNone/>
            </a:pPr>
            <a:r>
              <a:rPr lang="en-US" dirty="0"/>
              <a:t>	A prince our confidence.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4879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10-12 </a:t>
            </a:r>
            <a:r>
              <a:rPr lang="en-US" dirty="0"/>
              <a:t>The nations they were joined as one,</a:t>
            </a:r>
          </a:p>
          <a:p>
            <a:pPr marL="0" indent="0">
              <a:buNone/>
            </a:pPr>
            <a:r>
              <a:rPr lang="en-US" dirty="0"/>
              <a:t>	Like bees surrounding me:</a:t>
            </a:r>
          </a:p>
          <a:p>
            <a:pPr marL="0" indent="0">
              <a:buNone/>
            </a:pPr>
            <a:r>
              <a:rPr lang="en-US" dirty="0"/>
              <a:t>  But I shall root them out and put</a:t>
            </a:r>
          </a:p>
          <a:p>
            <a:pPr marL="0" indent="0">
              <a:buNone/>
            </a:pPr>
            <a:r>
              <a:rPr lang="en-US" dirty="0"/>
              <a:t>	My enemies to flee.</a:t>
            </a:r>
          </a:p>
          <a:p>
            <a:pPr marL="0" indent="0">
              <a:buNone/>
            </a:pPr>
            <a:r>
              <a:rPr lang="en-US" baseline="30000" dirty="0"/>
              <a:t>13 </a:t>
            </a:r>
            <a:r>
              <a:rPr lang="en-US" dirty="0"/>
              <a:t>They pushed me down to make me fall,</a:t>
            </a:r>
          </a:p>
          <a:p>
            <a:pPr marL="0" indent="0">
              <a:buNone/>
            </a:pPr>
            <a:r>
              <a:rPr lang="en-US" dirty="0"/>
              <a:t>	The Lord gave help to me.</a:t>
            </a:r>
          </a:p>
          <a:p>
            <a:pPr marL="0" indent="0">
              <a:buNone/>
            </a:pPr>
            <a:r>
              <a:rPr lang="en-US" baseline="30000" dirty="0"/>
              <a:t>14</a:t>
            </a:r>
            <a:r>
              <a:rPr lang="en-US" dirty="0"/>
              <a:t>The Lord my </a:t>
            </a:r>
            <a:r>
              <a:rPr lang="en-US" dirty="0" err="1"/>
              <a:t>Saviour</a:t>
            </a:r>
            <a:r>
              <a:rPr lang="en-US" dirty="0"/>
              <a:t> has become,</a:t>
            </a:r>
          </a:p>
          <a:p>
            <a:pPr marL="0" indent="0">
              <a:buNone/>
            </a:pPr>
            <a:r>
              <a:rPr lang="en-US" dirty="0"/>
              <a:t>	My strength and song is he.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9846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 15 </a:t>
            </a:r>
            <a:r>
              <a:rPr lang="en-US" dirty="0"/>
              <a:t>Yes, now the righteous sing for joy</a:t>
            </a:r>
          </a:p>
          <a:p>
            <a:pPr marL="0" indent="0">
              <a:buNone/>
            </a:pPr>
            <a:r>
              <a:rPr lang="en-US" dirty="0"/>
              <a:t>	Because of God’s right hand.</a:t>
            </a:r>
          </a:p>
          <a:p>
            <a:pPr marL="0" indent="0">
              <a:buNone/>
            </a:pPr>
            <a:r>
              <a:rPr lang="en-US" baseline="30000" dirty="0"/>
              <a:t>16 </a:t>
            </a:r>
            <a:r>
              <a:rPr lang="en-US" dirty="0"/>
              <a:t>He lifts it high against his foes</a:t>
            </a:r>
          </a:p>
          <a:p>
            <a:pPr marL="0" indent="0">
              <a:buNone/>
            </a:pPr>
            <a:r>
              <a:rPr lang="en-US" dirty="0"/>
              <a:t>	To make his people stand.</a:t>
            </a:r>
          </a:p>
          <a:p>
            <a:pPr marL="0" indent="0">
              <a:buNone/>
            </a:pPr>
            <a:r>
              <a:rPr lang="en-US" baseline="30000" dirty="0"/>
              <a:t>17</a:t>
            </a:r>
            <a:r>
              <a:rPr lang="en-US" dirty="0"/>
              <a:t>I shall not die, but I shall live; </a:t>
            </a:r>
          </a:p>
          <a:p>
            <a:pPr marL="0" indent="0">
              <a:buNone/>
            </a:pPr>
            <a:r>
              <a:rPr lang="en-US" dirty="0"/>
              <a:t>	God’s </a:t>
            </a:r>
            <a:r>
              <a:rPr lang="en-US" dirty="0" err="1"/>
              <a:t>marv’lous</a:t>
            </a:r>
            <a:r>
              <a:rPr lang="en-US" dirty="0"/>
              <a:t> works discover.</a:t>
            </a:r>
          </a:p>
          <a:p>
            <a:pPr marL="0" indent="0">
              <a:buNone/>
            </a:pPr>
            <a:r>
              <a:rPr lang="en-US" baseline="30000" dirty="0"/>
              <a:t>18</a:t>
            </a:r>
            <a:r>
              <a:rPr lang="en-US" dirty="0"/>
              <a:t>The Lord has chastened me with pain</a:t>
            </a:r>
          </a:p>
          <a:p>
            <a:pPr marL="0" indent="0">
              <a:buNone/>
            </a:pPr>
            <a:r>
              <a:rPr lang="en-US" dirty="0"/>
              <a:t>	But not to death </a:t>
            </a:r>
            <a:r>
              <a:rPr lang="en-US" dirty="0" err="1"/>
              <a:t>giv’n</a:t>
            </a:r>
            <a:r>
              <a:rPr lang="en-US" dirty="0"/>
              <a:t> over.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620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19-20</a:t>
            </a:r>
            <a:r>
              <a:rPr lang="en-US" dirty="0"/>
              <a:t> Throw open wide the righteous gates</a:t>
            </a:r>
          </a:p>
          <a:p>
            <a:pPr marL="0" indent="0">
              <a:buNone/>
            </a:pPr>
            <a:r>
              <a:rPr lang="en-US" dirty="0"/>
              <a:t>	That I may enter them.</a:t>
            </a:r>
          </a:p>
          <a:p>
            <a:pPr marL="0" indent="0">
              <a:buNone/>
            </a:pPr>
            <a:r>
              <a:rPr lang="en-US" baseline="30000" dirty="0"/>
              <a:t>21</a:t>
            </a:r>
            <a:r>
              <a:rPr lang="en-US" dirty="0"/>
              <a:t> I’ll praise you now, for you have heard</a:t>
            </a:r>
          </a:p>
          <a:p>
            <a:pPr marL="0" indent="0">
              <a:buNone/>
            </a:pPr>
            <a:r>
              <a:rPr lang="en-US" dirty="0"/>
              <a:t>	And have my safety been.</a:t>
            </a:r>
          </a:p>
          <a:p>
            <a:pPr marL="0" indent="0">
              <a:buNone/>
            </a:pPr>
            <a:r>
              <a:rPr lang="en-US" baseline="30000" dirty="0"/>
              <a:t>22</a:t>
            </a:r>
            <a:r>
              <a:rPr lang="en-US" dirty="0"/>
              <a:t>That stone is made chief cornerstone,</a:t>
            </a:r>
          </a:p>
          <a:p>
            <a:pPr marL="0" indent="0">
              <a:buNone/>
            </a:pPr>
            <a:r>
              <a:rPr lang="en-US" dirty="0"/>
              <a:t>	Which builders did despise;</a:t>
            </a:r>
          </a:p>
          <a:p>
            <a:pPr marL="0" indent="0">
              <a:buNone/>
            </a:pPr>
            <a:r>
              <a:rPr lang="en-US" baseline="30000" dirty="0"/>
              <a:t>23</a:t>
            </a:r>
            <a:r>
              <a:rPr lang="en-US" dirty="0"/>
              <a:t>This is the doing of the Lord,</a:t>
            </a:r>
          </a:p>
          <a:p>
            <a:pPr marL="0" indent="0">
              <a:buNone/>
            </a:pPr>
            <a:r>
              <a:rPr lang="en-US" dirty="0"/>
              <a:t>	And wondrous in our eyes.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931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24</a:t>
            </a:r>
            <a:r>
              <a:rPr lang="en-US" dirty="0"/>
              <a:t>This is the day the Lord has made;</a:t>
            </a:r>
          </a:p>
          <a:p>
            <a:pPr marL="0" indent="0">
              <a:buNone/>
            </a:pPr>
            <a:r>
              <a:rPr lang="en-US" dirty="0"/>
              <a:t>	Rejoice triumphantly!</a:t>
            </a:r>
          </a:p>
          <a:p>
            <a:pPr marL="0" indent="0">
              <a:buNone/>
            </a:pPr>
            <a:r>
              <a:rPr lang="en-US" baseline="30000" dirty="0"/>
              <a:t>25</a:t>
            </a:r>
            <a:r>
              <a:rPr lang="en-US" dirty="0"/>
              <a:t>Save now, I pray to you O Lord,</a:t>
            </a:r>
          </a:p>
          <a:p>
            <a:pPr marL="0" indent="0">
              <a:buNone/>
            </a:pPr>
            <a:r>
              <a:rPr lang="en-US" dirty="0"/>
              <a:t>	Send now prosperity.</a:t>
            </a:r>
          </a:p>
          <a:p>
            <a:pPr marL="0" indent="0">
              <a:buNone/>
            </a:pPr>
            <a:r>
              <a:rPr lang="en-US" baseline="30000" dirty="0"/>
              <a:t>26</a:t>
            </a:r>
            <a:r>
              <a:rPr lang="en-US" dirty="0"/>
              <a:t>Blest is the one in God’s great name</a:t>
            </a:r>
          </a:p>
          <a:p>
            <a:pPr marL="0" indent="0">
              <a:buNone/>
            </a:pPr>
            <a:r>
              <a:rPr lang="en-US" dirty="0"/>
              <a:t>	That comes to us to save:</a:t>
            </a:r>
          </a:p>
          <a:p>
            <a:pPr marL="0" indent="0">
              <a:buNone/>
            </a:pPr>
            <a:r>
              <a:rPr lang="en-US" dirty="0"/>
              <a:t>  We, from the house that is the Lord’s,</a:t>
            </a:r>
          </a:p>
          <a:p>
            <a:pPr marL="0" indent="0">
              <a:buNone/>
            </a:pPr>
            <a:r>
              <a:rPr lang="en-US" dirty="0"/>
              <a:t>	have blessed the name you have.</a:t>
            </a:r>
          </a:p>
          <a:p>
            <a:pPr marL="0" indent="0">
              <a:buNone/>
            </a:pPr>
            <a:r>
              <a:rPr lang="en-US" baseline="300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6616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baseline="30000" dirty="0"/>
              <a:t>27</a:t>
            </a:r>
            <a:r>
              <a:rPr lang="en-US" dirty="0"/>
              <a:t> God is the Lord, and unto us</a:t>
            </a:r>
          </a:p>
          <a:p>
            <a:pPr marL="0" indent="0">
              <a:buNone/>
            </a:pPr>
            <a:r>
              <a:rPr lang="en-US" dirty="0"/>
              <a:t>	Has made the light arise:</a:t>
            </a:r>
          </a:p>
          <a:p>
            <a:pPr marL="0" indent="0">
              <a:buNone/>
            </a:pPr>
            <a:r>
              <a:rPr lang="en-US" dirty="0"/>
              <a:t>  Bind on the altar’s horns with cords</a:t>
            </a:r>
          </a:p>
          <a:p>
            <a:pPr marL="0" indent="0">
              <a:buNone/>
            </a:pPr>
            <a:r>
              <a:rPr lang="en-US" dirty="0"/>
              <a:t>	The festal sacrifice.</a:t>
            </a:r>
          </a:p>
          <a:p>
            <a:pPr marL="0" indent="0">
              <a:buNone/>
            </a:pPr>
            <a:r>
              <a:rPr lang="en-US" baseline="30000" dirty="0"/>
              <a:t>28</a:t>
            </a:r>
            <a:r>
              <a:rPr lang="en-US" dirty="0"/>
              <a:t>You are my God, you I exalt;</a:t>
            </a:r>
          </a:p>
          <a:p>
            <a:pPr marL="0" indent="0">
              <a:buNone/>
            </a:pPr>
            <a:r>
              <a:rPr lang="en-US" dirty="0"/>
              <a:t>	My God, I give you praise.</a:t>
            </a:r>
          </a:p>
          <a:p>
            <a:pPr marL="0" indent="0">
              <a:buNone/>
            </a:pPr>
            <a:r>
              <a:rPr lang="en-US" baseline="30000" dirty="0"/>
              <a:t>29</a:t>
            </a:r>
            <a:r>
              <a:rPr lang="en-US" dirty="0"/>
              <a:t>Give thanks to God, for he is good: </a:t>
            </a:r>
          </a:p>
          <a:p>
            <a:pPr marL="0" indent="0">
              <a:buNone/>
            </a:pPr>
            <a:r>
              <a:rPr lang="en-US" dirty="0"/>
              <a:t>	His mercy lasts always.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08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Smaller “Collections” in the Psalter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Three collections of Davidic psalms (3-41; 51-70; 138-145)</a:t>
            </a:r>
          </a:p>
          <a:p>
            <a:pPr lvl="0"/>
            <a:r>
              <a:rPr lang="en-US" dirty="0"/>
              <a:t>Two collections of "</a:t>
            </a:r>
            <a:r>
              <a:rPr lang="en-US" dirty="0" err="1"/>
              <a:t>Asaph</a:t>
            </a:r>
            <a:r>
              <a:rPr lang="en-US" dirty="0"/>
              <a:t>/sons of </a:t>
            </a:r>
            <a:r>
              <a:rPr lang="en-US" dirty="0" err="1"/>
              <a:t>Korah</a:t>
            </a:r>
            <a:r>
              <a:rPr lang="en-US" dirty="0"/>
              <a:t>" (42-50; 73-88).</a:t>
            </a:r>
          </a:p>
          <a:p>
            <a:pPr lvl="0"/>
            <a:r>
              <a:rPr lang="en-US" dirty="0"/>
              <a:t>Four topical collections: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God's kingship (93-100)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Psalms of praise (103-107)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Songs of Ascent [pilgrimage songs] (120-134)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Hallelujah ("</a:t>
            </a:r>
            <a:r>
              <a:rPr lang="en-US" dirty="0" err="1"/>
              <a:t>Hallel</a:t>
            </a:r>
            <a:r>
              <a:rPr lang="en-US" dirty="0"/>
              <a:t>") psalms (111-113; 146-150)</a:t>
            </a:r>
          </a:p>
        </p:txBody>
      </p:sp>
    </p:spTree>
    <p:extLst>
      <p:ext uri="{BB962C8B-B14F-4D97-AF65-F5344CB8AC3E}">
        <p14:creationId xmlns:p14="http://schemas.microsoft.com/office/powerpoint/2010/main" val="1677254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5592</Words>
  <Application>Microsoft Office PowerPoint</Application>
  <PresentationFormat>On-screen Show (4:3)</PresentationFormat>
  <Paragraphs>685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2" baseType="lpstr">
      <vt:lpstr>Arial</vt:lpstr>
      <vt:lpstr>Calibri</vt:lpstr>
      <vt:lpstr>Courier New</vt:lpstr>
      <vt:lpstr>Wingdings</vt:lpstr>
      <vt:lpstr>Office Theme</vt:lpstr>
      <vt:lpstr>PSALMS</vt:lpstr>
      <vt:lpstr>Psalm 98  (Sung to “Morning has Broken”)</vt:lpstr>
      <vt:lpstr>PowerPoint Presentation</vt:lpstr>
      <vt:lpstr>PowerPoint Presentation</vt:lpstr>
      <vt:lpstr>PowerPoint Presentation</vt:lpstr>
      <vt:lpstr>The Bible Says …</vt:lpstr>
      <vt:lpstr>The Psalter</vt:lpstr>
      <vt:lpstr>PowerPoint Presentation</vt:lpstr>
      <vt:lpstr>Smaller “Collections” in the Psalter</vt:lpstr>
      <vt:lpstr>PowerPoint Presentation</vt:lpstr>
      <vt:lpstr>Classifying Psalms</vt:lpstr>
      <vt:lpstr>Form Categories</vt:lpstr>
      <vt:lpstr>Psalm 117  (to “O for a Thousand Tongues”)</vt:lpstr>
      <vt:lpstr>Psalm 113  (To “My Faith Has Found a Resting Place”)</vt:lpstr>
      <vt:lpstr>PowerPoint Presentation</vt:lpstr>
      <vt:lpstr>PowerPoint Presentation</vt:lpstr>
      <vt:lpstr>Psalm 114  (Sung to “There is a Fountain”)</vt:lpstr>
      <vt:lpstr>PowerPoint Presentation</vt:lpstr>
      <vt:lpstr>PowerPoint Presentation</vt:lpstr>
      <vt:lpstr>Psalm 8  (Sung to “He Leadeth Me”)</vt:lpstr>
      <vt:lpstr>PowerPoint Presentation</vt:lpstr>
      <vt:lpstr>PowerPoint Presentation</vt:lpstr>
      <vt:lpstr>PowerPoint Presentation</vt:lpstr>
      <vt:lpstr>PowerPoint Presentation</vt:lpstr>
      <vt:lpstr>Psalm 130 (Sung to “Jesus the Very Thought of Thee”)</vt:lpstr>
      <vt:lpstr>PowerPoint Presentation</vt:lpstr>
      <vt:lpstr>PowerPoint Presentation</vt:lpstr>
      <vt:lpstr>PowerPoint Presentation</vt:lpstr>
      <vt:lpstr>Psalm 66  (Sung to “It Came Upon a Midnight Clear”)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Psalm 110 (Sung to “Faith is the Victory”)</vt:lpstr>
      <vt:lpstr>PowerPoint Presentation</vt:lpstr>
      <vt:lpstr>PowerPoint Presentation</vt:lpstr>
      <vt:lpstr>PowerPoint Presentation</vt:lpstr>
      <vt:lpstr>Psalm 73 (Sung to “Sweet Hour of Prayer”)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Imprecatory Psalms</vt:lpstr>
      <vt:lpstr>Psalm 3 (Sung to “On Jordan’s Stormy Banks”)</vt:lpstr>
      <vt:lpstr>PowerPoint Presentation</vt:lpstr>
      <vt:lpstr>PowerPoint Presentation</vt:lpstr>
      <vt:lpstr>PowerPoint Presentation</vt:lpstr>
      <vt:lpstr>What Do These Different Types of Psalms Mean for Us?</vt:lpstr>
      <vt:lpstr>Determining Your Identity (Psalm 1)</vt:lpstr>
      <vt:lpstr>Psalm 1 “Blessed is the Man” (Sung to “Come, Thou Long-Expected Jesus”)</vt:lpstr>
      <vt:lpstr>PowerPoint Presentation</vt:lpstr>
      <vt:lpstr>PowerPoint Presentation</vt:lpstr>
      <vt:lpstr>PowerPoint Presentation</vt:lpstr>
      <vt:lpstr>Where is This World Going? (Psalm 2)</vt:lpstr>
      <vt:lpstr>The Joy of Forgiveness (Psalm 32)</vt:lpstr>
      <vt:lpstr>Psalm 32 (Sung to “The Church’s One Foundation”)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Psalm 115  (Sung to “I Sing the Mighty Pow’r of God”)</vt:lpstr>
      <vt:lpstr>PowerPoint Presentation</vt:lpstr>
      <vt:lpstr>PowerPoint Presentation</vt:lpstr>
      <vt:lpstr>PowerPoint Presentation</vt:lpstr>
      <vt:lpstr>PowerPoint Presentation</vt:lpstr>
      <vt:lpstr>Psalm 116  (Sung to Forest Green)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Psalm 118  (Sung to “All Glory Laud and Honour”)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PSALMS</dc:title>
  <dc:creator>Peacock, Kevin</dc:creator>
  <cp:lastModifiedBy>Peacock, Kevin</cp:lastModifiedBy>
  <cp:revision>40</cp:revision>
  <dcterms:created xsi:type="dcterms:W3CDTF">2014-04-01T21:39:30Z</dcterms:created>
  <dcterms:modified xsi:type="dcterms:W3CDTF">2021-04-14T14:33:41Z</dcterms:modified>
</cp:coreProperties>
</file>