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39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86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1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3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0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18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86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05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4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98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03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2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85371-85B2-4A96-BC7D-1FFB2899815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7F305-FAC9-4067-92AD-0C7E5FB09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64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JEREMIAH</a:t>
            </a:r>
          </a:p>
        </p:txBody>
      </p:sp>
    </p:spTree>
    <p:extLst>
      <p:ext uri="{BB962C8B-B14F-4D97-AF65-F5344CB8AC3E}">
        <p14:creationId xmlns:p14="http://schemas.microsoft.com/office/powerpoint/2010/main" val="1543145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Jeremiah's Life and Ministry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Faithful prophet at great personal cost for over 40 years (626-586 BC).</a:t>
            </a:r>
            <a:endParaRPr lang="en-US" sz="2000" dirty="0"/>
          </a:p>
          <a:p>
            <a:pPr lvl="0"/>
            <a:r>
              <a:rPr lang="en-US" dirty="0"/>
              <a:t>Entire career was tied up with the tragedy of Jerusalem.</a:t>
            </a:r>
            <a:endParaRPr lang="en-US" sz="2000" dirty="0"/>
          </a:p>
          <a:p>
            <a:pPr lvl="0"/>
            <a:r>
              <a:rPr lang="en-US" dirty="0"/>
              <a:t>Hometown of </a:t>
            </a:r>
            <a:r>
              <a:rPr lang="en-US" b="1" dirty="0" err="1"/>
              <a:t>Anathoth</a:t>
            </a:r>
            <a:r>
              <a:rPr lang="en-US" dirty="0"/>
              <a:t> – son of </a:t>
            </a:r>
            <a:r>
              <a:rPr lang="en-US" dirty="0" err="1"/>
              <a:t>Hilkiah</a:t>
            </a:r>
            <a:r>
              <a:rPr lang="en-US" dirty="0"/>
              <a:t> the priest.</a:t>
            </a:r>
            <a:endParaRPr lang="en-US" sz="20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Possibly a descendant of </a:t>
            </a:r>
            <a:r>
              <a:rPr lang="en-US" dirty="0" err="1"/>
              <a:t>Abiathar</a:t>
            </a:r>
            <a:r>
              <a:rPr lang="en-US" dirty="0"/>
              <a:t>.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381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lvl="0"/>
            <a:r>
              <a:rPr lang="en-US" dirty="0"/>
              <a:t>Quite vocal during </a:t>
            </a:r>
            <a:r>
              <a:rPr lang="en-US" b="1" dirty="0" err="1"/>
              <a:t>Jehoiakim</a:t>
            </a:r>
            <a:r>
              <a:rPr lang="en-US" dirty="0" err="1"/>
              <a:t>'s</a:t>
            </a:r>
            <a:r>
              <a:rPr lang="en-US" dirty="0"/>
              <a:t> reign.</a:t>
            </a:r>
            <a:endParaRPr lang="en-US" sz="20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"Temple Sermon" (7:1-15; 26:1-24)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Prophetic messages burned (ch. 36)</a:t>
            </a:r>
            <a:endParaRPr lang="en-US" sz="1800" dirty="0"/>
          </a:p>
          <a:p>
            <a:pPr lvl="0"/>
            <a:r>
              <a:rPr lang="en-US" dirty="0"/>
              <a:t>Counseled </a:t>
            </a:r>
            <a:r>
              <a:rPr lang="en-US" b="1" dirty="0"/>
              <a:t>Zedekiah</a:t>
            </a:r>
            <a:r>
              <a:rPr lang="en-US" dirty="0"/>
              <a:t> to submit to Babylon (27:12).</a:t>
            </a:r>
            <a:endParaRPr lang="en-US" sz="2000" dirty="0"/>
          </a:p>
          <a:p>
            <a:pPr lvl="0"/>
            <a:r>
              <a:rPr lang="en-US" dirty="0"/>
              <a:t>Decided to stay in Jerusalem when it fell.</a:t>
            </a:r>
            <a:endParaRPr lang="en-US" sz="2000" dirty="0"/>
          </a:p>
          <a:p>
            <a:pPr lvl="0"/>
            <a:r>
              <a:rPr lang="en-US" dirty="0"/>
              <a:t>Later carried off to Egypt where he died.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805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Means of Communication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8650" indent="-514350">
              <a:buFont typeface="+mj-lt"/>
              <a:buAutoNum type="arabicPeriod"/>
            </a:pPr>
            <a:r>
              <a:rPr lang="en-US" dirty="0"/>
              <a:t>Spoken word</a:t>
            </a:r>
            <a:endParaRPr lang="en-US" sz="2400" dirty="0"/>
          </a:p>
          <a:p>
            <a:pPr marL="628650" indent="-514350">
              <a:buFont typeface="+mj-lt"/>
              <a:buAutoNum type="arabicPeriod"/>
            </a:pPr>
            <a:r>
              <a:rPr lang="en-US" dirty="0"/>
              <a:t>Written word</a:t>
            </a:r>
            <a:endParaRPr lang="en-US" sz="2400" dirty="0"/>
          </a:p>
          <a:p>
            <a:pPr marL="628650" indent="-514350">
              <a:buFont typeface="+mj-lt"/>
              <a:buAutoNum type="arabicPeriod"/>
            </a:pPr>
            <a:r>
              <a:rPr lang="en-US" dirty="0"/>
              <a:t>Symbolic action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521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Book of Jeremiah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Wrote original messages on a scroll (36:1-4).</a:t>
            </a:r>
            <a:endParaRPr lang="en-US" sz="20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Burned by </a:t>
            </a:r>
            <a:r>
              <a:rPr lang="en-US" dirty="0" err="1"/>
              <a:t>Jehoiakim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Rewritten with additions (36:32)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282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en-US" b="1" dirty="0"/>
              <a:t>Book 1</a:t>
            </a:r>
            <a:r>
              <a:rPr lang="en-US" dirty="0"/>
              <a:t> (</a:t>
            </a:r>
            <a:r>
              <a:rPr lang="en-US" dirty="0" err="1"/>
              <a:t>chs</a:t>
            </a:r>
            <a:r>
              <a:rPr lang="en-US" dirty="0"/>
              <a:t>. 1-25) – Oracles of Jeremiah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Biographical Interlude (</a:t>
            </a:r>
            <a:r>
              <a:rPr lang="en-US" dirty="0" err="1"/>
              <a:t>chs</a:t>
            </a:r>
            <a:r>
              <a:rPr lang="en-US" dirty="0"/>
              <a:t>. 26-29)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b="1" dirty="0"/>
              <a:t>Book 2</a:t>
            </a:r>
            <a:r>
              <a:rPr lang="en-US" dirty="0"/>
              <a:t> (</a:t>
            </a:r>
            <a:r>
              <a:rPr lang="en-US" dirty="0" err="1"/>
              <a:t>chs</a:t>
            </a:r>
            <a:r>
              <a:rPr lang="en-US" dirty="0"/>
              <a:t>. 30-31) – "Book of Consolation"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Biographical Interlude (</a:t>
            </a:r>
            <a:r>
              <a:rPr lang="en-US" dirty="0" err="1"/>
              <a:t>chs</a:t>
            </a:r>
            <a:r>
              <a:rPr lang="en-US" dirty="0"/>
              <a:t>. 32-45)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b="1" dirty="0"/>
              <a:t>Book 3</a:t>
            </a:r>
            <a:r>
              <a:rPr lang="en-US" dirty="0"/>
              <a:t> (</a:t>
            </a:r>
            <a:r>
              <a:rPr lang="en-US" dirty="0" err="1"/>
              <a:t>chs</a:t>
            </a:r>
            <a:r>
              <a:rPr lang="en-US" dirty="0"/>
              <a:t>. 46-51) – "Book of the Nations</a:t>
            </a:r>
            <a:endParaRPr lang="en-US" sz="1800" dirty="0"/>
          </a:p>
          <a:p>
            <a:pPr lvl="1">
              <a:buFont typeface="Wingdings" pitchFamily="2" charset="2"/>
              <a:buChar char="§"/>
            </a:pPr>
            <a:r>
              <a:rPr lang="en-US" dirty="0"/>
              <a:t>Historical Appendix (ch. 52) – Fall of Jerusalem.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275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Theological Themes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God is sovereign over all.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God is always faithful.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God's people must be faithful to Him.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God is gracious to His people.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God will restore His people through the New Covenant.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991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"Confessions" of Jeremiah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11:18-12:6 – "Like a lamb to the slaughter"</a:t>
            </a:r>
          </a:p>
          <a:p>
            <a:pPr lvl="0"/>
            <a:r>
              <a:rPr lang="en-US" dirty="0"/>
              <a:t>15:10-21 – "I sat alone"</a:t>
            </a:r>
          </a:p>
          <a:p>
            <a:pPr lvl="0"/>
            <a:r>
              <a:rPr lang="en-US" dirty="0"/>
              <a:t>17:14-18 – "Do not be a terror to me"</a:t>
            </a:r>
          </a:p>
          <a:p>
            <a:pPr lvl="0"/>
            <a:r>
              <a:rPr lang="en-US" dirty="0"/>
              <a:t>18:18-23 – "Should good be repaid with evil?"</a:t>
            </a:r>
          </a:p>
          <a:p>
            <a:pPr lvl="0"/>
            <a:r>
              <a:rPr lang="en-US" dirty="0"/>
              <a:t>20:7-13 – "Like a fire in my bones"</a:t>
            </a:r>
          </a:p>
          <a:p>
            <a:pPr lvl="0"/>
            <a:r>
              <a:rPr lang="en-US" dirty="0"/>
              <a:t>20:14-18 – "Cursed be the day I was born"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767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888D-6ABA-43BE-900C-41C052CD9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New Covenant</a:t>
            </a:r>
            <a:r>
              <a:rPr lang="en-US" dirty="0"/>
              <a:t> (31:31-34)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5CF2A-7DFA-421D-8786-14B87C43A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It will come in the future – "Behold days are coming" (v. 31).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Will unite God's people (v. 31).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Will reside in people's hearts (v. 33).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Everyone in this covenant will "know Yahweh" (v. 34).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It will never cease (vv. 35-37).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It will not be broken (v. 36).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Based on God's forgiveness of sins (v. 34).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538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381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 Theme</vt:lpstr>
      <vt:lpstr>JEREMIAH</vt:lpstr>
      <vt:lpstr>Jeremiah's Life and Ministry</vt:lpstr>
      <vt:lpstr>PowerPoint Presentation</vt:lpstr>
      <vt:lpstr>Means of Communication </vt:lpstr>
      <vt:lpstr>The Book of Jeremiah </vt:lpstr>
      <vt:lpstr>Outline</vt:lpstr>
      <vt:lpstr>Theological Themes </vt:lpstr>
      <vt:lpstr>The "Confessions" of Jeremiah</vt:lpstr>
      <vt:lpstr>The New Covenant (31:31-34)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JEREMIAH</dc:title>
  <dc:creator>Peacock, Kevin</dc:creator>
  <cp:lastModifiedBy>Peacock, Kevin</cp:lastModifiedBy>
  <cp:revision>2</cp:revision>
  <dcterms:created xsi:type="dcterms:W3CDTF">2014-02-25T23:18:35Z</dcterms:created>
  <dcterms:modified xsi:type="dcterms:W3CDTF">2019-02-26T23:02:10Z</dcterms:modified>
</cp:coreProperties>
</file>