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rels" ContentType="application/vnd.openxmlformats-package.relationships+xml"/>
  <Default Extension="jpg" ContentType="image/jpeg"/>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2" r:id="rId1"/>
  </p:sldMasterIdLst>
  <p:sldIdLst>
    <p:sldId id="256" r:id="rId2"/>
    <p:sldId id="257" r:id="rId3"/>
    <p:sldId id="258" r:id="rId4"/>
    <p:sldId id="277" r:id="rId5"/>
    <p:sldId id="259" r:id="rId6"/>
    <p:sldId id="261" r:id="rId7"/>
    <p:sldId id="262" r:id="rId8"/>
    <p:sldId id="263" r:id="rId9"/>
    <p:sldId id="264" r:id="rId10"/>
    <p:sldId id="265" r:id="rId11"/>
    <p:sldId id="266" r:id="rId12"/>
    <p:sldId id="267" r:id="rId13"/>
    <p:sldId id="268" r:id="rId14"/>
    <p:sldId id="269" r:id="rId15"/>
    <p:sldId id="270" r:id="rId16"/>
    <p:sldId id="272" r:id="rId17"/>
    <p:sldId id="271" r:id="rId18"/>
    <p:sldId id="273" r:id="rId19"/>
    <p:sldId id="274" r:id="rId20"/>
    <p:sldId id="275" r:id="rId21"/>
    <p:sldId id="276" r:id="rId22"/>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napToObjects="1">
      <p:cViewPr varScale="1">
        <p:scale>
          <a:sx n="75" d="100"/>
          <a:sy n="75" d="100"/>
        </p:scale>
        <p:origin x="-2064" y="-120"/>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printerSettings" Target="printerSettings/printerSettings1.bin"/><Relationship Id="rId24" Type="http://schemas.openxmlformats.org/officeDocument/2006/relationships/presProps" Target="presProps.xml"/><Relationship Id="rId25" Type="http://schemas.openxmlformats.org/officeDocument/2006/relationships/viewProps" Target="viewProps.xml"/><Relationship Id="rId26" Type="http://schemas.openxmlformats.org/officeDocument/2006/relationships/theme" Target="theme/theme1.xml"/><Relationship Id="rId27"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0" y="2157319"/>
            <a:ext cx="8915400" cy="877824"/>
          </a:xfrm>
        </p:spPr>
        <p:txBody>
          <a:bodyPr/>
          <a:lstStyle/>
          <a:p>
            <a:r>
              <a:rPr lang="en-US" smtClean="0"/>
              <a:t>Click to edit Master title style</a:t>
            </a:r>
            <a:endParaRPr/>
          </a:p>
        </p:txBody>
      </p:sp>
      <p:sp>
        <p:nvSpPr>
          <p:cNvPr id="3" name="Subtitle 2"/>
          <p:cNvSpPr>
            <a:spLocks noGrp="1"/>
          </p:cNvSpPr>
          <p:nvPr>
            <p:ph type="subTitle" idx="1"/>
          </p:nvPr>
        </p:nvSpPr>
        <p:spPr>
          <a:xfrm>
            <a:off x="914400" y="3034553"/>
            <a:ext cx="8001000" cy="3823447"/>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lIns="292608" tIns="91440" rIns="274320" bIns="91440" rtlCol="0" anchor="t" anchorCtr="0">
            <a:normAutofit/>
          </a:bodyPr>
          <a:lstStyle>
            <a:lvl1pPr marL="0" indent="0" algn="l" defTabSz="914400" rtl="0" eaLnBrk="1" latinLnBrk="0" hangingPunct="1">
              <a:spcBef>
                <a:spcPts val="2000"/>
              </a:spcBef>
              <a:buClr>
                <a:schemeClr val="accent1"/>
              </a:buClr>
              <a:buFont typeface="Wingdings 2" pitchFamily="18" charset="2"/>
              <a:buNone/>
              <a:defRPr sz="1800" kern="1200">
                <a:solidFill>
                  <a:schemeClr val="tx1">
                    <a:lumMod val="65000"/>
                    <a:lumOff val="35000"/>
                  </a:schemeClr>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dirty="0"/>
          </a:p>
        </p:txBody>
      </p:sp>
      <p:sp>
        <p:nvSpPr>
          <p:cNvPr id="4" name="Date Placeholder 3"/>
          <p:cNvSpPr>
            <a:spLocks noGrp="1"/>
          </p:cNvSpPr>
          <p:nvPr>
            <p:ph type="dt" sz="half" idx="10"/>
          </p:nvPr>
        </p:nvSpPr>
        <p:spPr/>
        <p:txBody>
          <a:bodyPr/>
          <a:lstStyle/>
          <a:p>
            <a:fld id="{C88774FE-AAE6-E043-87DB-400B650A57C3}" type="datetimeFigureOut">
              <a:rPr lang="en-US" smtClean="0"/>
              <a:t>11/10/14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A9A6FC5-F32C-CF44-9B7A-F00602CA1396}"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0" y="1124712"/>
            <a:ext cx="8915400" cy="914400"/>
          </a:xfrm>
          <a:solidFill>
            <a:schemeClr val="tx2"/>
          </a:solidFill>
        </p:spPr>
        <p:txBody>
          <a:bodyPr vert="horz" lIns="1188720" tIns="45720" rIns="274320" bIns="45720" rtlCol="0" anchor="ctr">
            <a:normAutofit/>
          </a:bodyPr>
          <a:lstStyle>
            <a:lvl1pPr marL="0" indent="0" algn="l" defTabSz="914400" rtl="0" eaLnBrk="1" latinLnBrk="0" hangingPunct="1">
              <a:spcBef>
                <a:spcPct val="0"/>
              </a:spcBef>
              <a:buNone/>
              <a:defRPr sz="3600" kern="1200">
                <a:solidFill>
                  <a:schemeClr val="bg1"/>
                </a:solidFill>
                <a:latin typeface="+mj-lt"/>
                <a:ea typeface="+mj-ea"/>
                <a:cs typeface="+mj-cs"/>
              </a:defRPr>
            </a:lvl1pPr>
          </a:lstStyle>
          <a:p>
            <a:r>
              <a:rPr lang="en-US" smtClean="0"/>
              <a:t>Click to edit Master title style</a:t>
            </a:r>
            <a:endParaRPr/>
          </a:p>
        </p:txBody>
      </p:sp>
      <p:sp>
        <p:nvSpPr>
          <p:cNvPr id="3" name="Picture Placeholder 2"/>
          <p:cNvSpPr>
            <a:spLocks noGrp="1"/>
          </p:cNvSpPr>
          <p:nvPr>
            <p:ph type="pic" idx="1"/>
          </p:nvPr>
        </p:nvSpPr>
        <p:spPr>
          <a:xfrm>
            <a:off x="5487987" y="2048256"/>
            <a:ext cx="3427413" cy="4206240"/>
          </a:xfrm>
        </p:spPr>
        <p:txBody>
          <a:bodyPr>
            <a:normAutofit/>
          </a:bodyPr>
          <a:lstStyle>
            <a:lvl1pPr marL="0" indent="0">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a:p>
        </p:txBody>
      </p:sp>
      <p:sp>
        <p:nvSpPr>
          <p:cNvPr id="4" name="Text Placeholder 3"/>
          <p:cNvSpPr>
            <a:spLocks noGrp="1"/>
          </p:cNvSpPr>
          <p:nvPr>
            <p:ph type="body" sz="half" idx="2"/>
          </p:nvPr>
        </p:nvSpPr>
        <p:spPr>
          <a:xfrm>
            <a:off x="914400" y="2039112"/>
            <a:ext cx="4572000" cy="4224528"/>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lIns="292608" tIns="274320" rIns="274320" bIns="274320" rtlCol="0" anchor="t" anchorCtr="0">
            <a:normAutofit/>
          </a:bodyPr>
          <a:lstStyle>
            <a:lvl1pPr marL="0" indent="0">
              <a:buNone/>
              <a:defRPr sz="1800" kern="1200">
                <a:solidFill>
                  <a:schemeClr val="tx1">
                    <a:lumMod val="65000"/>
                    <a:lumOff val="35000"/>
                  </a:schemeClr>
                </a:solidFill>
                <a:latin typeface="+mn-lt"/>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lgn="l" defTabSz="914400" rtl="0" eaLnBrk="1" latinLnBrk="0" hangingPunct="1">
              <a:spcBef>
                <a:spcPts val="2000"/>
              </a:spcBef>
              <a:buClr>
                <a:schemeClr val="accent1"/>
              </a:buClr>
              <a:buFont typeface="Wingdings 2" pitchFamily="18" charset="2"/>
              <a:buNone/>
            </a:pPr>
            <a:r>
              <a:rPr lang="en-US" smtClean="0"/>
              <a:t>Click to edit Master text styles</a:t>
            </a:r>
          </a:p>
        </p:txBody>
      </p:sp>
      <p:sp>
        <p:nvSpPr>
          <p:cNvPr id="5" name="Date Placeholder 4"/>
          <p:cNvSpPr>
            <a:spLocks noGrp="1"/>
          </p:cNvSpPr>
          <p:nvPr>
            <p:ph type="dt" sz="half" idx="10"/>
          </p:nvPr>
        </p:nvSpPr>
        <p:spPr>
          <a:xfrm>
            <a:off x="6580094" y="188259"/>
            <a:ext cx="2133600" cy="365125"/>
          </a:xfrm>
        </p:spPr>
        <p:txBody>
          <a:bodyPr/>
          <a:lstStyle/>
          <a:p>
            <a:fld id="{C88774FE-AAE6-E043-87DB-400B650A57C3}" type="datetimeFigureOut">
              <a:rPr lang="en-US" smtClean="0"/>
              <a:t>11/10/14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A9A6FC5-F32C-CF44-9B7A-F00602CA1396}"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Picture above Caption">
    <p:spTree>
      <p:nvGrpSpPr>
        <p:cNvPr id="1" name=""/>
        <p:cNvGrpSpPr/>
        <p:nvPr/>
      </p:nvGrpSpPr>
      <p:grpSpPr>
        <a:xfrm>
          <a:off x="0" y="0"/>
          <a:ext cx="0" cy="0"/>
          <a:chOff x="0" y="0"/>
          <a:chExt cx="0" cy="0"/>
        </a:xfrm>
      </p:grpSpPr>
      <p:sp>
        <p:nvSpPr>
          <p:cNvPr id="2" name="Title 1"/>
          <p:cNvSpPr>
            <a:spLocks noGrp="1"/>
          </p:cNvSpPr>
          <p:nvPr>
            <p:ph type="ctrTitle"/>
          </p:nvPr>
        </p:nvSpPr>
        <p:spPr>
          <a:xfrm>
            <a:off x="0" y="4114800"/>
            <a:ext cx="8915400" cy="877824"/>
          </a:xfrm>
        </p:spPr>
        <p:txBody>
          <a:bodyPr tIns="137160" bIns="137160" anchor="b" anchorCtr="0">
            <a:normAutofit/>
          </a:bodyPr>
          <a:lstStyle>
            <a:lvl1pPr>
              <a:defRPr sz="2400"/>
            </a:lvl1pPr>
          </a:lstStyle>
          <a:p>
            <a:r>
              <a:rPr lang="en-US" smtClean="0"/>
              <a:t>Click to edit Master title style</a:t>
            </a:r>
            <a:endParaRPr/>
          </a:p>
        </p:txBody>
      </p:sp>
      <p:sp>
        <p:nvSpPr>
          <p:cNvPr id="3" name="Subtitle 2"/>
          <p:cNvSpPr>
            <a:spLocks noGrp="1"/>
          </p:cNvSpPr>
          <p:nvPr>
            <p:ph type="subTitle" idx="1"/>
          </p:nvPr>
        </p:nvSpPr>
        <p:spPr>
          <a:xfrm>
            <a:off x="914400" y="5002305"/>
            <a:ext cx="8001000" cy="1855695"/>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92608" tIns="137160" rIns="274320" bIns="137160" rtlCol="0" anchor="t" anchorCtr="0">
            <a:normAutofit/>
          </a:bodyPr>
          <a:lstStyle>
            <a:lvl1pPr marL="0" indent="0" algn="l" defTabSz="914400" rtl="0" eaLnBrk="1" latinLnBrk="0" hangingPunct="1">
              <a:spcBef>
                <a:spcPts val="300"/>
              </a:spcBef>
              <a:buNone/>
              <a:defRPr sz="1600" kern="1200">
                <a:solidFill>
                  <a:schemeClr val="tx1">
                    <a:lumMod val="65000"/>
                    <a:lumOff val="35000"/>
                  </a:schemeClr>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dirty="0"/>
          </a:p>
        </p:txBody>
      </p:sp>
      <p:sp>
        <p:nvSpPr>
          <p:cNvPr id="4" name="Date Placeholder 3"/>
          <p:cNvSpPr>
            <a:spLocks noGrp="1"/>
          </p:cNvSpPr>
          <p:nvPr>
            <p:ph type="dt" sz="half" idx="10"/>
          </p:nvPr>
        </p:nvSpPr>
        <p:spPr/>
        <p:txBody>
          <a:bodyPr/>
          <a:lstStyle/>
          <a:p>
            <a:fld id="{C88774FE-AAE6-E043-87DB-400B650A57C3}" type="datetimeFigureOut">
              <a:rPr lang="en-US" smtClean="0"/>
              <a:t>11/10/14</a:t>
            </a:fld>
            <a:endParaRPr lang="en-US"/>
          </a:p>
        </p:txBody>
      </p:sp>
      <p:sp>
        <p:nvSpPr>
          <p:cNvPr id="5" name="Footer Placeholder 4"/>
          <p:cNvSpPr>
            <a:spLocks noGrp="1"/>
          </p:cNvSpPr>
          <p:nvPr>
            <p:ph type="ftr" sz="quarter" idx="11"/>
          </p:nvPr>
        </p:nvSpPr>
        <p:spPr/>
        <p:txBody>
          <a:bodyPr/>
          <a:lstStyle/>
          <a:p>
            <a:endParaRPr lang="en-US"/>
          </a:p>
        </p:txBody>
      </p:sp>
      <p:sp>
        <p:nvSpPr>
          <p:cNvPr id="9" name="Picture Placeholder 8"/>
          <p:cNvSpPr>
            <a:spLocks noGrp="1"/>
          </p:cNvSpPr>
          <p:nvPr>
            <p:ph type="pic" sz="quarter" idx="13"/>
          </p:nvPr>
        </p:nvSpPr>
        <p:spPr>
          <a:xfrm>
            <a:off x="927100" y="1129553"/>
            <a:ext cx="7988300" cy="2980944"/>
          </a:xfrm>
        </p:spPr>
        <p:txBody>
          <a:bodyPr>
            <a:normAutofit/>
          </a:bodyPr>
          <a:lstStyle>
            <a:lvl1pPr marL="0" indent="0">
              <a:buNone/>
              <a:defRPr sz="1800"/>
            </a:lvl1pPr>
          </a:lstStyle>
          <a:p>
            <a:r>
              <a:rPr lang="en-US" smtClean="0"/>
              <a:t>Drag picture to placeholder or click icon to add</a:t>
            </a:r>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2 Pictures with Caption">
    <p:spTree>
      <p:nvGrpSpPr>
        <p:cNvPr id="1" name=""/>
        <p:cNvGrpSpPr/>
        <p:nvPr/>
      </p:nvGrpSpPr>
      <p:grpSpPr>
        <a:xfrm>
          <a:off x="0" y="0"/>
          <a:ext cx="0" cy="0"/>
          <a:chOff x="0" y="0"/>
          <a:chExt cx="0" cy="0"/>
        </a:xfrm>
      </p:grpSpPr>
      <p:sp>
        <p:nvSpPr>
          <p:cNvPr id="2" name="Title 1"/>
          <p:cNvSpPr>
            <a:spLocks noGrp="1"/>
          </p:cNvSpPr>
          <p:nvPr>
            <p:ph type="ctrTitle"/>
          </p:nvPr>
        </p:nvSpPr>
        <p:spPr>
          <a:xfrm>
            <a:off x="0" y="4114800"/>
            <a:ext cx="8915400" cy="877824"/>
          </a:xfrm>
        </p:spPr>
        <p:txBody>
          <a:bodyPr tIns="137160" bIns="137160" anchor="b" anchorCtr="0">
            <a:normAutofit/>
          </a:bodyPr>
          <a:lstStyle>
            <a:lvl1pPr>
              <a:defRPr sz="2400"/>
            </a:lvl1pPr>
          </a:lstStyle>
          <a:p>
            <a:r>
              <a:rPr lang="en-US" smtClean="0"/>
              <a:t>Click to edit Master title style</a:t>
            </a:r>
            <a:endParaRPr/>
          </a:p>
        </p:txBody>
      </p:sp>
      <p:sp>
        <p:nvSpPr>
          <p:cNvPr id="3" name="Subtitle 2"/>
          <p:cNvSpPr>
            <a:spLocks noGrp="1"/>
          </p:cNvSpPr>
          <p:nvPr>
            <p:ph type="subTitle" idx="1"/>
          </p:nvPr>
        </p:nvSpPr>
        <p:spPr>
          <a:xfrm>
            <a:off x="914400" y="5002305"/>
            <a:ext cx="8001000" cy="1855695"/>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92608" tIns="137160" rIns="274320" bIns="137160" rtlCol="0" anchor="t" anchorCtr="0">
            <a:normAutofit/>
          </a:bodyPr>
          <a:lstStyle>
            <a:lvl1pPr marL="0" indent="0" algn="l" defTabSz="914400" rtl="0" eaLnBrk="1" latinLnBrk="0" hangingPunct="1">
              <a:spcBef>
                <a:spcPts val="300"/>
              </a:spcBef>
              <a:buNone/>
              <a:defRPr sz="1600" kern="1200">
                <a:solidFill>
                  <a:schemeClr val="tx1">
                    <a:lumMod val="65000"/>
                    <a:lumOff val="35000"/>
                  </a:schemeClr>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dirty="0"/>
          </a:p>
        </p:txBody>
      </p:sp>
      <p:sp>
        <p:nvSpPr>
          <p:cNvPr id="4" name="Date Placeholder 3"/>
          <p:cNvSpPr>
            <a:spLocks noGrp="1"/>
          </p:cNvSpPr>
          <p:nvPr>
            <p:ph type="dt" sz="half" idx="10"/>
          </p:nvPr>
        </p:nvSpPr>
        <p:spPr>
          <a:xfrm>
            <a:off x="6580094" y="188259"/>
            <a:ext cx="2133600" cy="365125"/>
          </a:xfrm>
        </p:spPr>
        <p:txBody>
          <a:bodyPr/>
          <a:lstStyle/>
          <a:p>
            <a:fld id="{C88774FE-AAE6-E043-87DB-400B650A57C3}" type="datetimeFigureOut">
              <a:rPr lang="en-US" smtClean="0"/>
              <a:t>11/10/14</a:t>
            </a:fld>
            <a:endParaRPr lang="en-US"/>
          </a:p>
        </p:txBody>
      </p:sp>
      <p:sp>
        <p:nvSpPr>
          <p:cNvPr id="5" name="Footer Placeholder 4"/>
          <p:cNvSpPr>
            <a:spLocks noGrp="1"/>
          </p:cNvSpPr>
          <p:nvPr>
            <p:ph type="ftr" sz="quarter" idx="11"/>
          </p:nvPr>
        </p:nvSpPr>
        <p:spPr/>
        <p:txBody>
          <a:bodyPr/>
          <a:lstStyle/>
          <a:p>
            <a:endParaRPr lang="en-US"/>
          </a:p>
        </p:txBody>
      </p:sp>
      <p:sp>
        <p:nvSpPr>
          <p:cNvPr id="9" name="Picture Placeholder 8"/>
          <p:cNvSpPr>
            <a:spLocks noGrp="1"/>
          </p:cNvSpPr>
          <p:nvPr>
            <p:ph type="pic" sz="quarter" idx="13"/>
          </p:nvPr>
        </p:nvSpPr>
        <p:spPr>
          <a:xfrm>
            <a:off x="927100" y="1129553"/>
            <a:ext cx="3986784" cy="2980944"/>
          </a:xfrm>
        </p:spPr>
        <p:txBody>
          <a:bodyPr>
            <a:normAutofit/>
          </a:bodyPr>
          <a:lstStyle>
            <a:lvl1pPr marL="0" indent="0">
              <a:buNone/>
              <a:defRPr sz="1800"/>
            </a:lvl1pPr>
          </a:lstStyle>
          <a:p>
            <a:r>
              <a:rPr lang="en-US" smtClean="0"/>
              <a:t>Drag picture to placeholder or click icon to add</a:t>
            </a:r>
            <a:endParaRPr/>
          </a:p>
        </p:txBody>
      </p:sp>
      <p:sp>
        <p:nvSpPr>
          <p:cNvPr id="7" name="Picture Placeholder 8"/>
          <p:cNvSpPr>
            <a:spLocks noGrp="1"/>
          </p:cNvSpPr>
          <p:nvPr>
            <p:ph type="pic" sz="quarter" idx="14"/>
          </p:nvPr>
        </p:nvSpPr>
        <p:spPr>
          <a:xfrm>
            <a:off x="4928616" y="1129553"/>
            <a:ext cx="3986784" cy="2980944"/>
          </a:xfrm>
        </p:spPr>
        <p:txBody>
          <a:bodyPr>
            <a:normAutofit/>
          </a:bodyPr>
          <a:lstStyle>
            <a:lvl1pPr marL="0" indent="0">
              <a:buNone/>
              <a:defRPr sz="1800"/>
            </a:lvl1pPr>
          </a:lstStyle>
          <a:p>
            <a:r>
              <a:rPr lang="en-US" smtClean="0"/>
              <a:t>Drag picture to placeholder or click icon to add</a:t>
            </a:r>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3 Pictures with Caption">
    <p:spTree>
      <p:nvGrpSpPr>
        <p:cNvPr id="1" name=""/>
        <p:cNvGrpSpPr/>
        <p:nvPr/>
      </p:nvGrpSpPr>
      <p:grpSpPr>
        <a:xfrm>
          <a:off x="0" y="0"/>
          <a:ext cx="0" cy="0"/>
          <a:chOff x="0" y="0"/>
          <a:chExt cx="0" cy="0"/>
        </a:xfrm>
      </p:grpSpPr>
      <p:sp>
        <p:nvSpPr>
          <p:cNvPr id="2" name="Title 1"/>
          <p:cNvSpPr>
            <a:spLocks noGrp="1"/>
          </p:cNvSpPr>
          <p:nvPr>
            <p:ph type="ctrTitle"/>
          </p:nvPr>
        </p:nvSpPr>
        <p:spPr>
          <a:xfrm>
            <a:off x="0" y="4114800"/>
            <a:ext cx="8915400" cy="877824"/>
          </a:xfrm>
        </p:spPr>
        <p:txBody>
          <a:bodyPr tIns="137160" bIns="137160" anchor="b" anchorCtr="0">
            <a:normAutofit/>
          </a:bodyPr>
          <a:lstStyle>
            <a:lvl1pPr>
              <a:defRPr sz="2400"/>
            </a:lvl1pPr>
          </a:lstStyle>
          <a:p>
            <a:r>
              <a:rPr lang="en-US" smtClean="0"/>
              <a:t>Click to edit Master title style</a:t>
            </a:r>
            <a:endParaRPr/>
          </a:p>
        </p:txBody>
      </p:sp>
      <p:sp>
        <p:nvSpPr>
          <p:cNvPr id="3" name="Subtitle 2"/>
          <p:cNvSpPr>
            <a:spLocks noGrp="1"/>
          </p:cNvSpPr>
          <p:nvPr>
            <p:ph type="subTitle" idx="1"/>
          </p:nvPr>
        </p:nvSpPr>
        <p:spPr>
          <a:xfrm>
            <a:off x="914400" y="5002305"/>
            <a:ext cx="8001000" cy="1855695"/>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92608" tIns="137160" rIns="274320" bIns="137160" rtlCol="0" anchor="t" anchorCtr="0">
            <a:normAutofit/>
          </a:bodyPr>
          <a:lstStyle>
            <a:lvl1pPr marL="0" indent="0" algn="l" defTabSz="914400" rtl="0" eaLnBrk="1" latinLnBrk="0" hangingPunct="1">
              <a:spcBef>
                <a:spcPts val="300"/>
              </a:spcBef>
              <a:buNone/>
              <a:defRPr sz="1600" kern="1200">
                <a:solidFill>
                  <a:schemeClr val="tx1">
                    <a:lumMod val="65000"/>
                    <a:lumOff val="35000"/>
                  </a:schemeClr>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a:p>
        </p:txBody>
      </p:sp>
      <p:sp>
        <p:nvSpPr>
          <p:cNvPr id="4" name="Date Placeholder 3"/>
          <p:cNvSpPr>
            <a:spLocks noGrp="1"/>
          </p:cNvSpPr>
          <p:nvPr>
            <p:ph type="dt" sz="half" idx="10"/>
          </p:nvPr>
        </p:nvSpPr>
        <p:spPr>
          <a:xfrm>
            <a:off x="6580094" y="188259"/>
            <a:ext cx="2133600" cy="365125"/>
          </a:xfrm>
        </p:spPr>
        <p:txBody>
          <a:bodyPr/>
          <a:lstStyle/>
          <a:p>
            <a:fld id="{C88774FE-AAE6-E043-87DB-400B650A57C3}" type="datetimeFigureOut">
              <a:rPr lang="en-US" smtClean="0"/>
              <a:t>11/10/14</a:t>
            </a:fld>
            <a:endParaRPr lang="en-US"/>
          </a:p>
        </p:txBody>
      </p:sp>
      <p:sp>
        <p:nvSpPr>
          <p:cNvPr id="5" name="Footer Placeholder 4"/>
          <p:cNvSpPr>
            <a:spLocks noGrp="1"/>
          </p:cNvSpPr>
          <p:nvPr>
            <p:ph type="ftr" sz="quarter" idx="11"/>
          </p:nvPr>
        </p:nvSpPr>
        <p:spPr/>
        <p:txBody>
          <a:bodyPr/>
          <a:lstStyle/>
          <a:p>
            <a:endParaRPr lang="en-US"/>
          </a:p>
        </p:txBody>
      </p:sp>
      <p:sp>
        <p:nvSpPr>
          <p:cNvPr id="9" name="Picture Placeholder 8"/>
          <p:cNvSpPr>
            <a:spLocks noGrp="1"/>
          </p:cNvSpPr>
          <p:nvPr>
            <p:ph type="pic" sz="quarter" idx="13"/>
          </p:nvPr>
        </p:nvSpPr>
        <p:spPr>
          <a:xfrm>
            <a:off x="927100" y="1129553"/>
            <a:ext cx="6601968" cy="2980944"/>
          </a:xfrm>
        </p:spPr>
        <p:txBody>
          <a:bodyPr>
            <a:normAutofit/>
          </a:bodyPr>
          <a:lstStyle>
            <a:lvl1pPr marL="0" indent="0">
              <a:buNone/>
              <a:defRPr sz="1800"/>
            </a:lvl1pPr>
          </a:lstStyle>
          <a:p>
            <a:r>
              <a:rPr lang="en-US" smtClean="0"/>
              <a:t>Drag picture to placeholder or click icon to add</a:t>
            </a:r>
            <a:endParaRPr/>
          </a:p>
        </p:txBody>
      </p:sp>
      <p:sp>
        <p:nvSpPr>
          <p:cNvPr id="7" name="Picture Placeholder 8"/>
          <p:cNvSpPr>
            <a:spLocks noGrp="1"/>
          </p:cNvSpPr>
          <p:nvPr>
            <p:ph type="pic" sz="quarter" idx="14"/>
          </p:nvPr>
        </p:nvSpPr>
        <p:spPr>
          <a:xfrm>
            <a:off x="7543800" y="1129553"/>
            <a:ext cx="1371600" cy="1481328"/>
          </a:xfrm>
        </p:spPr>
        <p:txBody>
          <a:bodyPr>
            <a:normAutofit/>
          </a:bodyPr>
          <a:lstStyle>
            <a:lvl1pPr marL="0" indent="0">
              <a:buNone/>
              <a:defRPr sz="1800"/>
            </a:lvl1pPr>
          </a:lstStyle>
          <a:p>
            <a:r>
              <a:rPr lang="en-US" smtClean="0"/>
              <a:t>Drag picture to placeholder or click icon to add</a:t>
            </a:r>
            <a:endParaRPr/>
          </a:p>
        </p:txBody>
      </p:sp>
      <p:sp>
        <p:nvSpPr>
          <p:cNvPr id="8" name="Picture Placeholder 8"/>
          <p:cNvSpPr>
            <a:spLocks noGrp="1"/>
          </p:cNvSpPr>
          <p:nvPr>
            <p:ph type="pic" sz="quarter" idx="15"/>
          </p:nvPr>
        </p:nvSpPr>
        <p:spPr>
          <a:xfrm>
            <a:off x="7543800" y="2629169"/>
            <a:ext cx="1371600" cy="1481328"/>
          </a:xfrm>
        </p:spPr>
        <p:txBody>
          <a:bodyPr>
            <a:normAutofit/>
          </a:bodyPr>
          <a:lstStyle>
            <a:lvl1pPr marL="0" indent="0">
              <a:buNone/>
              <a:defRPr sz="1800"/>
            </a:lvl1pPr>
          </a:lstStyle>
          <a:p>
            <a:r>
              <a:rPr lang="en-US" smtClean="0"/>
              <a:t>Drag picture to placeholder or click icon to add</a:t>
            </a:r>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Vertical Text Placeholder 2"/>
          <p:cNvSpPr>
            <a:spLocks noGrp="1"/>
          </p:cNvSpPr>
          <p:nvPr>
            <p:ph type="body" orient="vert" idx="1"/>
          </p:nvPr>
        </p:nvSpPr>
        <p:spPr/>
        <p:txBody>
          <a:bodyPr vert="eaVert"/>
          <a:lstStyle>
            <a:lvl5pP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10"/>
          </p:nvPr>
        </p:nvSpPr>
        <p:spPr/>
        <p:txBody>
          <a:bodyPr/>
          <a:lstStyle/>
          <a:p>
            <a:fld id="{C88774FE-AAE6-E043-87DB-400B650A57C3}" type="datetimeFigureOut">
              <a:rPr lang="en-US" smtClean="0"/>
              <a:t>11/10/14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A9A6FC5-F32C-CF44-9B7A-F00602CA1396}" type="slidenum">
              <a:rPr lang="en-US" smtClean="0"/>
              <a:t>‹#›</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87553" y="1129554"/>
            <a:ext cx="914400" cy="5533278"/>
          </a:xfrm>
        </p:spPr>
        <p:txBody>
          <a:bodyPr vert="eaVert" lIns="274320" tIns="685800" bIns="685800"/>
          <a:lstStyle/>
          <a:p>
            <a:r>
              <a:rPr lang="en-US" smtClean="0"/>
              <a:t>Click to edit Master title style</a:t>
            </a:r>
            <a:endParaRPr/>
          </a:p>
        </p:txBody>
      </p:sp>
      <p:sp>
        <p:nvSpPr>
          <p:cNvPr id="3" name="Vertical Text Placeholder 2"/>
          <p:cNvSpPr>
            <a:spLocks noGrp="1"/>
          </p:cNvSpPr>
          <p:nvPr>
            <p:ph type="body" orient="vert" idx="1"/>
          </p:nvPr>
        </p:nvSpPr>
        <p:spPr>
          <a:xfrm>
            <a:off x="1117600" y="1734671"/>
            <a:ext cx="6426200" cy="4542304"/>
          </a:xfrm>
        </p:spPr>
        <p:txBody>
          <a:bodyPr vert="eaVert"/>
          <a:lstStyle>
            <a:lvl5pP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10"/>
          </p:nvPr>
        </p:nvSpPr>
        <p:spPr/>
        <p:txBody>
          <a:bodyPr/>
          <a:lstStyle/>
          <a:p>
            <a:fld id="{C88774FE-AAE6-E043-87DB-400B650A57C3}" type="datetimeFigureOut">
              <a:rPr lang="en-US" smtClean="0"/>
              <a:t>11/10/14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A9A6FC5-F32C-CF44-9B7A-F00602CA1396}"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idx="1"/>
          </p:nvPr>
        </p:nvSpPr>
        <p:spPr/>
        <p:txBody>
          <a:bodyPr/>
          <a:lstStyle>
            <a:lvl5pP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10"/>
          </p:nvPr>
        </p:nvSpPr>
        <p:spPr/>
        <p:txBody>
          <a:bodyPr/>
          <a:lstStyle/>
          <a:p>
            <a:fld id="{C88774FE-AAE6-E043-87DB-400B650A57C3}" type="datetimeFigureOut">
              <a:rPr lang="en-US" smtClean="0"/>
              <a:t>11/10/14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A9A6FC5-F32C-CF44-9B7A-F00602CA1396}"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Slide with Picture">
    <p:spTree>
      <p:nvGrpSpPr>
        <p:cNvPr id="1" name=""/>
        <p:cNvGrpSpPr/>
        <p:nvPr/>
      </p:nvGrpSpPr>
      <p:grpSpPr>
        <a:xfrm>
          <a:off x="0" y="0"/>
          <a:ext cx="0" cy="0"/>
          <a:chOff x="0" y="0"/>
          <a:chExt cx="0" cy="0"/>
        </a:xfrm>
      </p:grpSpPr>
      <p:sp>
        <p:nvSpPr>
          <p:cNvPr id="2" name="Title 1"/>
          <p:cNvSpPr>
            <a:spLocks noGrp="1"/>
          </p:cNvSpPr>
          <p:nvPr>
            <p:ph type="ctrTitle"/>
          </p:nvPr>
        </p:nvSpPr>
        <p:spPr>
          <a:xfrm>
            <a:off x="0" y="5025435"/>
            <a:ext cx="8915400" cy="914400"/>
          </a:xfrm>
        </p:spPr>
        <p:txBody>
          <a:bodyPr/>
          <a:lstStyle/>
          <a:p>
            <a:r>
              <a:rPr lang="en-US" smtClean="0"/>
              <a:t>Click to edit Master title style</a:t>
            </a:r>
            <a:endParaRPr/>
          </a:p>
        </p:txBody>
      </p:sp>
      <p:sp>
        <p:nvSpPr>
          <p:cNvPr id="3" name="Subtitle 2"/>
          <p:cNvSpPr>
            <a:spLocks noGrp="1"/>
          </p:cNvSpPr>
          <p:nvPr>
            <p:ph type="subTitle" idx="1"/>
          </p:nvPr>
        </p:nvSpPr>
        <p:spPr>
          <a:xfrm>
            <a:off x="914400" y="5943600"/>
            <a:ext cx="8001000" cy="914400"/>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92608" tIns="91440" rIns="274320" bIns="91440" rtlCol="0" anchor="t" anchorCtr="0"/>
          <a:lstStyle>
            <a:lvl1pPr marL="0" indent="0" algn="l" defTabSz="914400" rtl="0" eaLnBrk="1" latinLnBrk="0" hangingPunct="1">
              <a:spcBef>
                <a:spcPts val="300"/>
              </a:spcBef>
              <a:buNone/>
              <a:defRPr sz="1800" kern="1200">
                <a:solidFill>
                  <a:schemeClr val="tx1">
                    <a:lumMod val="65000"/>
                    <a:lumOff val="35000"/>
                  </a:schemeClr>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dirty="0"/>
          </a:p>
        </p:txBody>
      </p:sp>
      <p:sp>
        <p:nvSpPr>
          <p:cNvPr id="4" name="Date Placeholder 3"/>
          <p:cNvSpPr>
            <a:spLocks noGrp="1"/>
          </p:cNvSpPr>
          <p:nvPr>
            <p:ph type="dt" sz="half" idx="10"/>
          </p:nvPr>
        </p:nvSpPr>
        <p:spPr/>
        <p:txBody>
          <a:bodyPr/>
          <a:lstStyle/>
          <a:p>
            <a:fld id="{C88774FE-AAE6-E043-87DB-400B650A57C3}" type="datetimeFigureOut">
              <a:rPr lang="en-US" smtClean="0"/>
              <a:t>11/10/14</a:t>
            </a:fld>
            <a:endParaRPr lang="en-US"/>
          </a:p>
        </p:txBody>
      </p:sp>
      <p:sp>
        <p:nvSpPr>
          <p:cNvPr id="5" name="Footer Placeholder 4"/>
          <p:cNvSpPr>
            <a:spLocks noGrp="1"/>
          </p:cNvSpPr>
          <p:nvPr>
            <p:ph type="ftr" sz="quarter" idx="11"/>
          </p:nvPr>
        </p:nvSpPr>
        <p:spPr/>
        <p:txBody>
          <a:bodyPr/>
          <a:lstStyle/>
          <a:p>
            <a:endParaRPr lang="en-US"/>
          </a:p>
        </p:txBody>
      </p:sp>
      <p:sp>
        <p:nvSpPr>
          <p:cNvPr id="9" name="Picture Placeholder 8"/>
          <p:cNvSpPr>
            <a:spLocks noGrp="1"/>
          </p:cNvSpPr>
          <p:nvPr>
            <p:ph type="pic" sz="quarter" idx="13"/>
          </p:nvPr>
        </p:nvSpPr>
        <p:spPr>
          <a:xfrm>
            <a:off x="927100" y="1129553"/>
            <a:ext cx="7988300" cy="3886200"/>
          </a:xfrm>
        </p:spPr>
        <p:txBody>
          <a:bodyPr>
            <a:normAutofit/>
          </a:bodyPr>
          <a:lstStyle>
            <a:lvl1pPr marL="0" indent="0">
              <a:buNone/>
              <a:defRPr sz="1800"/>
            </a:lvl1pPr>
          </a:lstStyle>
          <a:p>
            <a:r>
              <a:rPr lang="en-US" smtClean="0"/>
              <a:t>Drag picture to placeholder or click icon to add</a:t>
            </a:r>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0" y="3200399"/>
            <a:ext cx="8915400" cy="2286000"/>
          </a:xfrm>
          <a:solidFill>
            <a:schemeClr val="tx2"/>
          </a:solidFill>
        </p:spPr>
        <p:txBody>
          <a:bodyPr vert="horz" lIns="1188720" tIns="45720" rIns="274320" bIns="45720" rtlCol="0" anchor="b" anchorCtr="0">
            <a:normAutofit/>
          </a:bodyPr>
          <a:lstStyle>
            <a:lvl1pPr marL="0" indent="0" algn="l" defTabSz="914400" rtl="0" eaLnBrk="1" latinLnBrk="0" hangingPunct="1">
              <a:spcBef>
                <a:spcPct val="0"/>
              </a:spcBef>
              <a:buNone/>
              <a:defRPr sz="3600" kern="1200">
                <a:solidFill>
                  <a:schemeClr val="bg1"/>
                </a:solidFill>
                <a:latin typeface="+mj-lt"/>
                <a:ea typeface="+mj-ea"/>
                <a:cs typeface="+mj-cs"/>
              </a:defRPr>
            </a:lvl1pPr>
          </a:lstStyle>
          <a:p>
            <a:r>
              <a:rPr lang="en-US" smtClean="0"/>
              <a:t>Click to edit Master title style</a:t>
            </a:r>
            <a:endParaRPr/>
          </a:p>
        </p:txBody>
      </p:sp>
      <p:sp>
        <p:nvSpPr>
          <p:cNvPr id="3" name="Text Placeholder 2"/>
          <p:cNvSpPr>
            <a:spLocks noGrp="1"/>
          </p:cNvSpPr>
          <p:nvPr>
            <p:ph type="body" idx="1"/>
          </p:nvPr>
        </p:nvSpPr>
        <p:spPr>
          <a:xfrm>
            <a:off x="914400" y="5484607"/>
            <a:ext cx="8001000" cy="777240"/>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lIns="292608" tIns="91440" rIns="274320" bIns="91440" rtlCol="0" anchor="ctr" anchorCtr="0">
            <a:normAutofit/>
          </a:bodyPr>
          <a:lstStyle>
            <a:lvl1pPr marL="0" indent="0" algn="l" defTabSz="914400" rtl="0" eaLnBrk="1" latinLnBrk="0" hangingPunct="1">
              <a:spcBef>
                <a:spcPts val="300"/>
              </a:spcBef>
              <a:buClr>
                <a:schemeClr val="accent1"/>
              </a:buClr>
              <a:buFont typeface="Wingdings 2" pitchFamily="18" charset="2"/>
              <a:buNone/>
              <a:defRPr sz="1800" kern="1200">
                <a:solidFill>
                  <a:schemeClr val="tx1">
                    <a:lumMod val="65000"/>
                    <a:lumOff val="35000"/>
                  </a:schemeClr>
                </a:solidFill>
                <a:latin typeface="+mn-lt"/>
                <a:ea typeface="+mn-ea"/>
                <a:cs typeface="+mn-cs"/>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88774FE-AAE6-E043-87DB-400B650A57C3}" type="datetimeFigureOut">
              <a:rPr lang="en-US" smtClean="0"/>
              <a:t>11/10/14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A9A6FC5-F32C-CF44-9B7A-F00602CA1396}"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sz="half" idx="1"/>
          </p:nvPr>
        </p:nvSpPr>
        <p:spPr>
          <a:xfrm>
            <a:off x="1117600" y="2595563"/>
            <a:ext cx="3566160" cy="3681412"/>
          </a:xfrm>
        </p:spPr>
        <p:txBody>
          <a:bodyPr>
            <a:normAutofit/>
          </a:bodyPr>
          <a:lstStyle>
            <a:lvl1pPr>
              <a:defRPr sz="1800"/>
            </a:lvl1pPr>
            <a:lvl2pPr>
              <a:defRPr sz="1800"/>
            </a:lvl2pPr>
            <a:lvl3pPr>
              <a:defRPr sz="1800"/>
            </a:lvl3pPr>
            <a:lvl4pPr>
              <a:defRPr sz="1800"/>
            </a:lvl4pPr>
            <a:lvl5pPr>
              <a:defRPr sz="1800"/>
            </a:lvl5pPr>
            <a:lvl6pPr marL="2055813" indent="-344488">
              <a:defRPr sz="1800"/>
            </a:lvl6pPr>
            <a:lvl7pPr marL="2055813" indent="-344488">
              <a:defRPr sz="1800"/>
            </a:lvl7pPr>
            <a:lvl8pPr marL="2055813" indent="-344488">
              <a:defRPr sz="1800"/>
            </a:lvl8pPr>
            <a:lvl9pPr marL="2055813" indent="-344488">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Content Placeholder 3"/>
          <p:cNvSpPr>
            <a:spLocks noGrp="1"/>
          </p:cNvSpPr>
          <p:nvPr>
            <p:ph sz="half" idx="2"/>
          </p:nvPr>
        </p:nvSpPr>
        <p:spPr>
          <a:xfrm>
            <a:off x="5147534" y="2595563"/>
            <a:ext cx="3566160" cy="3681412"/>
          </a:xfrm>
        </p:spPr>
        <p:txBody>
          <a:bodyPr>
            <a:normAutofit/>
          </a:bodyPr>
          <a:lstStyle>
            <a:lvl1pPr>
              <a:defRPr sz="1800"/>
            </a:lvl1pPr>
            <a:lvl2pPr>
              <a:defRPr sz="1800"/>
            </a:lvl2pPr>
            <a:lvl3pPr>
              <a:defRPr sz="1800"/>
            </a:lvl3pPr>
            <a:lvl4pPr>
              <a:defRPr sz="1800"/>
            </a:lvl4pPr>
            <a:lvl5pPr>
              <a:defRPr sz="1800"/>
            </a:lvl5pPr>
            <a:lvl6pPr marL="2055813" indent="-344488">
              <a:defRPr sz="1800"/>
            </a:lvl6pPr>
            <a:lvl7pPr marL="2055813" indent="-344488">
              <a:defRPr sz="1800"/>
            </a:lvl7pPr>
            <a:lvl8pPr marL="2055813" indent="-344488">
              <a:defRPr sz="1800"/>
            </a:lvl8pPr>
            <a:lvl9pPr marL="2055813" indent="-344488">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5" name="Date Placeholder 4"/>
          <p:cNvSpPr>
            <a:spLocks noGrp="1"/>
          </p:cNvSpPr>
          <p:nvPr>
            <p:ph type="dt" sz="half" idx="10"/>
          </p:nvPr>
        </p:nvSpPr>
        <p:spPr>
          <a:xfrm>
            <a:off x="6580094" y="188259"/>
            <a:ext cx="2133600" cy="365125"/>
          </a:xfrm>
        </p:spPr>
        <p:txBody>
          <a:bodyPr/>
          <a:lstStyle/>
          <a:p>
            <a:fld id="{C88774FE-AAE6-E043-87DB-400B650A57C3}" type="datetimeFigureOut">
              <a:rPr lang="en-US" smtClean="0"/>
              <a:t>11/10/14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A9A6FC5-F32C-CF44-9B7A-F00602CA1396}"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a:p>
        </p:txBody>
      </p:sp>
      <p:sp>
        <p:nvSpPr>
          <p:cNvPr id="3" name="Text Placeholder 2"/>
          <p:cNvSpPr>
            <a:spLocks noGrp="1"/>
          </p:cNvSpPr>
          <p:nvPr>
            <p:ph type="body" idx="1"/>
          </p:nvPr>
        </p:nvSpPr>
        <p:spPr>
          <a:xfrm>
            <a:off x="1120588" y="2017713"/>
            <a:ext cx="3566160" cy="877887"/>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120588" y="3065929"/>
            <a:ext cx="3566160" cy="3211046"/>
          </a:xfrm>
        </p:spPr>
        <p:txBody>
          <a:bodyPr>
            <a:normAutofit/>
          </a:bodyPr>
          <a:lstStyle>
            <a:lvl1pPr>
              <a:defRPr sz="1800"/>
            </a:lvl1pPr>
            <a:lvl2pPr>
              <a:defRPr sz="1800"/>
            </a:lvl2pPr>
            <a:lvl3pPr>
              <a:defRPr sz="1800"/>
            </a:lvl3pPr>
            <a:lvl4pPr>
              <a:defRPr sz="1800"/>
            </a:lvl4pPr>
            <a:lvl5pPr>
              <a:defRPr sz="1800"/>
            </a:lvl5pPr>
            <a:lvl6pPr marL="2055813" indent="-344488">
              <a:defRPr sz="1600"/>
            </a:lvl6pPr>
            <a:lvl7pPr marL="2055813" indent="-344488">
              <a:defRPr sz="1600"/>
            </a:lvl7pPr>
            <a:lvl8pPr marL="2055813" indent="-344488">
              <a:defRPr sz="1600"/>
            </a:lvl8pPr>
            <a:lvl9pPr marL="2055813" indent="-344488">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5" name="Text Placeholder 4"/>
          <p:cNvSpPr>
            <a:spLocks noGrp="1"/>
          </p:cNvSpPr>
          <p:nvPr>
            <p:ph type="body" sz="quarter" idx="3"/>
          </p:nvPr>
        </p:nvSpPr>
        <p:spPr>
          <a:xfrm>
            <a:off x="5147534" y="2017713"/>
            <a:ext cx="3566160" cy="877887"/>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147534" y="3065929"/>
            <a:ext cx="3566160" cy="3211046"/>
          </a:xfrm>
        </p:spPr>
        <p:txBody>
          <a:bodyPr>
            <a:normAutofit/>
          </a:bodyPr>
          <a:lstStyle>
            <a:lvl1pPr>
              <a:defRPr sz="1800"/>
            </a:lvl1pPr>
            <a:lvl2pPr>
              <a:defRPr sz="1800"/>
            </a:lvl2pPr>
            <a:lvl3pPr>
              <a:defRPr sz="1800"/>
            </a:lvl3pPr>
            <a:lvl4pPr>
              <a:defRPr sz="1800"/>
            </a:lvl4pPr>
            <a:lvl5pPr>
              <a:defRPr sz="1800"/>
            </a:lvl5pPr>
            <a:lvl6pPr marL="2055813" indent="-344488">
              <a:defRPr sz="1600"/>
            </a:lvl6pPr>
            <a:lvl7pPr marL="2055813" indent="-344488">
              <a:defRPr sz="1600"/>
            </a:lvl7pPr>
            <a:lvl8pPr marL="2055813" indent="-344488">
              <a:defRPr sz="1600"/>
            </a:lvl8pPr>
            <a:lvl9pPr marL="2055813" indent="-344488">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7" name="Date Placeholder 6"/>
          <p:cNvSpPr>
            <a:spLocks noGrp="1"/>
          </p:cNvSpPr>
          <p:nvPr>
            <p:ph type="dt" sz="half" idx="10"/>
          </p:nvPr>
        </p:nvSpPr>
        <p:spPr>
          <a:xfrm>
            <a:off x="6580094" y="188259"/>
            <a:ext cx="2133600" cy="365125"/>
          </a:xfrm>
        </p:spPr>
        <p:txBody>
          <a:bodyPr/>
          <a:lstStyle/>
          <a:p>
            <a:fld id="{C88774FE-AAE6-E043-87DB-400B650A57C3}" type="datetimeFigureOut">
              <a:rPr lang="en-US" smtClean="0"/>
              <a:t>11/10/14</a:t>
            </a:fld>
            <a:endParaRPr lang="en-US"/>
          </a:p>
        </p:txBody>
      </p:sp>
      <p:sp>
        <p:nvSpPr>
          <p:cNvPr id="8" name="Footer Placeholder 7"/>
          <p:cNvSpPr>
            <a:spLocks noGrp="1"/>
          </p:cNvSpPr>
          <p:nvPr>
            <p:ph type="ftr" sz="quarter" idx="11"/>
          </p:nvPr>
        </p:nvSpPr>
        <p:spPr>
          <a:xfrm>
            <a:off x="1120588" y="188259"/>
            <a:ext cx="2895600" cy="365125"/>
          </a:xfrm>
        </p:spPr>
        <p:txBody>
          <a:bodyPr/>
          <a:lstStyle/>
          <a:p>
            <a:endParaRPr lang="en-US"/>
          </a:p>
        </p:txBody>
      </p:sp>
      <p:sp>
        <p:nvSpPr>
          <p:cNvPr id="9" name="Slide Number Placeholder 8"/>
          <p:cNvSpPr>
            <a:spLocks noGrp="1"/>
          </p:cNvSpPr>
          <p:nvPr>
            <p:ph type="sldNum" sz="quarter" idx="12"/>
          </p:nvPr>
        </p:nvSpPr>
        <p:spPr/>
        <p:txBody>
          <a:bodyPr/>
          <a:lstStyle/>
          <a:p>
            <a:fld id="{DA9A6FC5-F32C-CF44-9B7A-F00602CA1396}" type="slidenum">
              <a:rPr lang="en-US" smtClean="0"/>
              <a:t>‹#›</a:t>
            </a:fld>
            <a:endParaRPr lang="en-US"/>
          </a:p>
        </p:txBody>
      </p:sp>
      <p:cxnSp>
        <p:nvCxnSpPr>
          <p:cNvPr id="11" name="Straight Connector 10"/>
          <p:cNvCxnSpPr/>
          <p:nvPr/>
        </p:nvCxnSpPr>
        <p:spPr>
          <a:xfrm>
            <a:off x="1212028" y="2904565"/>
            <a:ext cx="3383280" cy="1588"/>
          </a:xfrm>
          <a:prstGeom prst="line">
            <a:avLst/>
          </a:prstGeom>
          <a:ln w="38100">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5238974" y="2904565"/>
            <a:ext cx="3383280" cy="1588"/>
          </a:xfrm>
          <a:prstGeom prst="line">
            <a:avLst/>
          </a:prstGeom>
          <a:ln w="38100">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1212028" y="2904565"/>
            <a:ext cx="3383280" cy="1588"/>
          </a:xfrm>
          <a:prstGeom prst="line">
            <a:avLst/>
          </a:prstGeom>
          <a:ln w="38100">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5238974" y="2904565"/>
            <a:ext cx="3383280" cy="1588"/>
          </a:xfrm>
          <a:prstGeom prst="line">
            <a:avLst/>
          </a:prstGeom>
          <a:ln w="38100">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1212028" y="2904565"/>
            <a:ext cx="3383280" cy="1588"/>
          </a:xfrm>
          <a:prstGeom prst="line">
            <a:avLst/>
          </a:prstGeom>
          <a:ln w="38100">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5238974" y="2904565"/>
            <a:ext cx="3383280" cy="1588"/>
          </a:xfrm>
          <a:prstGeom prst="line">
            <a:avLst/>
          </a:prstGeom>
          <a:ln w="38100">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Date Placeholder 2"/>
          <p:cNvSpPr>
            <a:spLocks noGrp="1"/>
          </p:cNvSpPr>
          <p:nvPr>
            <p:ph type="dt" sz="half" idx="10"/>
          </p:nvPr>
        </p:nvSpPr>
        <p:spPr/>
        <p:txBody>
          <a:bodyPr/>
          <a:lstStyle/>
          <a:p>
            <a:fld id="{C88774FE-AAE6-E043-87DB-400B650A57C3}" type="datetimeFigureOut">
              <a:rPr lang="en-US" smtClean="0"/>
              <a:t>11/10/14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A9A6FC5-F32C-CF44-9B7A-F00602CA1396}"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88774FE-AAE6-E043-87DB-400B650A57C3}" type="datetimeFigureOut">
              <a:rPr lang="en-US" smtClean="0"/>
              <a:t>11/10/14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A9A6FC5-F32C-CF44-9B7A-F00602CA1396}"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0" y="1124712"/>
            <a:ext cx="8915400" cy="914400"/>
          </a:xfrm>
          <a:solidFill>
            <a:schemeClr val="tx2"/>
          </a:solidFill>
        </p:spPr>
        <p:txBody>
          <a:bodyPr vert="horz" lIns="1188720" tIns="45720" rIns="274320" bIns="45720" rtlCol="0" anchor="ctr">
            <a:normAutofit/>
          </a:bodyPr>
          <a:lstStyle>
            <a:lvl1pPr marL="0" indent="0" algn="l" defTabSz="914400" rtl="0" eaLnBrk="1" latinLnBrk="0" hangingPunct="1">
              <a:spcBef>
                <a:spcPct val="0"/>
              </a:spcBef>
              <a:buNone/>
              <a:defRPr sz="3600" kern="1200">
                <a:solidFill>
                  <a:schemeClr val="bg1"/>
                </a:solidFill>
                <a:latin typeface="+mj-lt"/>
                <a:ea typeface="+mj-ea"/>
                <a:cs typeface="+mj-cs"/>
              </a:defRPr>
            </a:lvl1pPr>
          </a:lstStyle>
          <a:p>
            <a:r>
              <a:rPr lang="en-US" smtClean="0"/>
              <a:t>Click to edit Master title style</a:t>
            </a:r>
            <a:endParaRPr/>
          </a:p>
        </p:txBody>
      </p:sp>
      <p:sp>
        <p:nvSpPr>
          <p:cNvPr id="3" name="Content Placeholder 2"/>
          <p:cNvSpPr>
            <a:spLocks noGrp="1"/>
          </p:cNvSpPr>
          <p:nvPr>
            <p:ph idx="1"/>
          </p:nvPr>
        </p:nvSpPr>
        <p:spPr>
          <a:xfrm>
            <a:off x="5147534" y="2590800"/>
            <a:ext cx="3566160" cy="3686175"/>
          </a:xfrm>
        </p:spPr>
        <p:txBody>
          <a:bodyPr/>
          <a:lstStyle>
            <a:lvl1pPr>
              <a:defRPr sz="1800"/>
            </a:lvl1pPr>
            <a:lvl2pPr>
              <a:defRPr sz="1800"/>
            </a:lvl2pPr>
            <a:lvl3pPr>
              <a:defRPr sz="1800"/>
            </a:lvl3pPr>
            <a:lvl4pPr>
              <a:defRPr sz="1800"/>
            </a:lvl4pPr>
            <a:lvl5pPr>
              <a:defRPr sz="1800"/>
            </a:lvl5pPr>
            <a:lvl6pPr marL="2055813" indent="-344488">
              <a:defRPr sz="2000"/>
            </a:lvl6pPr>
            <a:lvl7pPr marL="2055813" indent="-344488">
              <a:defRPr sz="2000"/>
            </a:lvl7pPr>
            <a:lvl8pPr marL="2055813" indent="-344488">
              <a:defRPr sz="2000"/>
            </a:lvl8pPr>
            <a:lvl9pPr marL="2055813" indent="-344488">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Text Placeholder 3"/>
          <p:cNvSpPr>
            <a:spLocks noGrp="1"/>
          </p:cNvSpPr>
          <p:nvPr>
            <p:ph type="body" sz="half" idx="2"/>
          </p:nvPr>
        </p:nvSpPr>
        <p:spPr>
          <a:xfrm>
            <a:off x="900952" y="2039111"/>
            <a:ext cx="3566160" cy="4224528"/>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lIns="292608" tIns="274320" rIns="274320" bIns="274320" rtlCol="0" anchor="t" anchorCtr="0">
            <a:normAutofit/>
          </a:bodyPr>
          <a:lstStyle>
            <a:lvl1pPr marL="0" indent="0" algn="l" defTabSz="914400" rtl="0" eaLnBrk="1" latinLnBrk="0" hangingPunct="1">
              <a:spcBef>
                <a:spcPts val="2000"/>
              </a:spcBef>
              <a:buClr>
                <a:schemeClr val="accent1"/>
              </a:buClr>
              <a:buFont typeface="Wingdings 2" pitchFamily="18" charset="2"/>
              <a:buNone/>
              <a:defRPr sz="1800" kern="1200">
                <a:solidFill>
                  <a:schemeClr val="tx1">
                    <a:lumMod val="65000"/>
                    <a:lumOff val="35000"/>
                  </a:schemeClr>
                </a:solidFill>
                <a:latin typeface="+mn-lt"/>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6580094" y="188259"/>
            <a:ext cx="2133600" cy="365125"/>
          </a:xfrm>
        </p:spPr>
        <p:txBody>
          <a:bodyPr/>
          <a:lstStyle/>
          <a:p>
            <a:fld id="{C88774FE-AAE6-E043-87DB-400B650A57C3}" type="datetimeFigureOut">
              <a:rPr lang="en-US" smtClean="0"/>
              <a:t>11/10/14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A9A6FC5-F32C-CF44-9B7A-F00602CA1396}"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0" y="1123856"/>
            <a:ext cx="8913813" cy="914400"/>
          </a:xfrm>
          <a:prstGeom prst="rect">
            <a:avLst/>
          </a:prstGeom>
          <a:solidFill>
            <a:schemeClr val="tx2"/>
          </a:solidFill>
        </p:spPr>
        <p:txBody>
          <a:bodyPr vert="horz" lIns="1188720" tIns="45720" rIns="274320" bIns="45720" rtlCol="0" anchor="ctr">
            <a:normAutofit/>
          </a:bodyPr>
          <a:lstStyle/>
          <a:p>
            <a:r>
              <a:rPr lang="en-US" smtClean="0"/>
              <a:t>Click to edit Master title style</a:t>
            </a:r>
            <a:endParaRPr/>
          </a:p>
        </p:txBody>
      </p:sp>
      <p:sp>
        <p:nvSpPr>
          <p:cNvPr id="3" name="Text Placeholder 2"/>
          <p:cNvSpPr>
            <a:spLocks noGrp="1"/>
          </p:cNvSpPr>
          <p:nvPr>
            <p:ph type="body" idx="1"/>
          </p:nvPr>
        </p:nvSpPr>
        <p:spPr>
          <a:xfrm>
            <a:off x="1114424" y="2595562"/>
            <a:ext cx="7610476" cy="3670767"/>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2"/>
          </p:nvPr>
        </p:nvSpPr>
        <p:spPr>
          <a:xfrm>
            <a:off x="6580094" y="188259"/>
            <a:ext cx="2133600" cy="365125"/>
          </a:xfrm>
          <a:prstGeom prst="rect">
            <a:avLst/>
          </a:prstGeom>
        </p:spPr>
        <p:txBody>
          <a:bodyPr vert="horz" lIns="91440" tIns="45720" rIns="91440" bIns="45720" rtlCol="0" anchor="ctr"/>
          <a:lstStyle>
            <a:lvl1pPr algn="r">
              <a:defRPr sz="1000">
                <a:solidFill>
                  <a:schemeClr val="tx1">
                    <a:lumMod val="65000"/>
                    <a:lumOff val="35000"/>
                  </a:schemeClr>
                </a:solidFill>
              </a:defRPr>
            </a:lvl1pPr>
          </a:lstStyle>
          <a:p>
            <a:fld id="{C88774FE-AAE6-E043-87DB-400B650A57C3}" type="datetimeFigureOut">
              <a:rPr lang="en-US" smtClean="0"/>
              <a:t>11/10/14</a:t>
            </a:fld>
            <a:endParaRPr lang="en-US"/>
          </a:p>
        </p:txBody>
      </p:sp>
      <p:sp>
        <p:nvSpPr>
          <p:cNvPr id="5" name="Footer Placeholder 4"/>
          <p:cNvSpPr>
            <a:spLocks noGrp="1"/>
          </p:cNvSpPr>
          <p:nvPr>
            <p:ph type="ftr" sz="quarter" idx="3"/>
          </p:nvPr>
        </p:nvSpPr>
        <p:spPr>
          <a:xfrm>
            <a:off x="1120588" y="188259"/>
            <a:ext cx="2895600" cy="365125"/>
          </a:xfrm>
          <a:prstGeom prst="rect">
            <a:avLst/>
          </a:prstGeom>
        </p:spPr>
        <p:txBody>
          <a:bodyPr vert="horz" lIns="91440" tIns="45720" rIns="91440" bIns="45720" rtlCol="0" anchor="ctr"/>
          <a:lstStyle>
            <a:lvl1pPr algn="l">
              <a:defRPr sz="1000">
                <a:solidFill>
                  <a:schemeClr val="tx1">
                    <a:lumMod val="65000"/>
                    <a:lumOff val="35000"/>
                  </a:schemeClr>
                </a:solidFill>
              </a:defRPr>
            </a:lvl1pPr>
          </a:lstStyle>
          <a:p>
            <a:endParaRPr lang="en-US"/>
          </a:p>
        </p:txBody>
      </p:sp>
      <p:sp>
        <p:nvSpPr>
          <p:cNvPr id="6" name="Slide Number Placeholder 5"/>
          <p:cNvSpPr>
            <a:spLocks noGrp="1"/>
          </p:cNvSpPr>
          <p:nvPr>
            <p:ph type="sldNum" sz="quarter" idx="4"/>
          </p:nvPr>
        </p:nvSpPr>
        <p:spPr>
          <a:xfrm>
            <a:off x="8789894" y="6569075"/>
            <a:ext cx="457200" cy="365125"/>
          </a:xfrm>
          <a:prstGeom prst="rect">
            <a:avLst/>
          </a:prstGeom>
        </p:spPr>
        <p:txBody>
          <a:bodyPr vert="horz" lIns="91440" tIns="45720" rIns="91440" bIns="45720" rtlCol="0" anchor="ctr"/>
          <a:lstStyle>
            <a:lvl1pPr algn="ctr">
              <a:defRPr sz="800">
                <a:solidFill>
                  <a:schemeClr val="tx1">
                    <a:lumMod val="65000"/>
                    <a:lumOff val="35000"/>
                  </a:schemeClr>
                </a:solidFill>
              </a:defRPr>
            </a:lvl1pPr>
          </a:lstStyle>
          <a:p>
            <a:fld id="{DA9A6FC5-F32C-CF44-9B7A-F00602CA1396}" type="slidenum">
              <a:rPr lang="en-US" smtClean="0"/>
              <a:t>‹#›</a:t>
            </a:fld>
            <a:endParaRPr lang="en-US"/>
          </a:p>
        </p:txBody>
      </p:sp>
      <p:sp>
        <p:nvSpPr>
          <p:cNvPr id="7" name="Rectangle 6"/>
          <p:cNvSpPr/>
          <p:nvPr/>
        </p:nvSpPr>
        <p:spPr>
          <a:xfrm>
            <a:off x="914400" y="0"/>
            <a:ext cx="7999413" cy="182880"/>
          </a:xfrm>
          <a:prstGeom prst="rect">
            <a:avLst/>
          </a:prstGeom>
          <a:solidFill>
            <a:schemeClr val="bg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8" name="Rectangle 7"/>
          <p:cNvSpPr/>
          <p:nvPr/>
        </p:nvSpPr>
        <p:spPr>
          <a:xfrm>
            <a:off x="914400" y="6675120"/>
            <a:ext cx="7999413" cy="182880"/>
          </a:xfrm>
          <a:prstGeom prst="rect">
            <a:avLst/>
          </a:prstGeo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 id="2147483685" r:id="rId13"/>
    <p:sldLayoutId id="2147483686" r:id="rId14"/>
    <p:sldLayoutId id="2147483687" r:id="rId15"/>
  </p:sldLayoutIdLst>
  <p:txStyles>
    <p:titleStyle>
      <a:lvl1pPr marL="0" indent="0" algn="l" defTabSz="914400" rtl="0" eaLnBrk="1" latinLnBrk="0" hangingPunct="1">
        <a:spcBef>
          <a:spcPct val="0"/>
        </a:spcBef>
        <a:buNone/>
        <a:defRPr sz="3600" kern="1200">
          <a:solidFill>
            <a:schemeClr val="bg1"/>
          </a:solidFill>
          <a:latin typeface="+mj-lt"/>
          <a:ea typeface="+mj-ea"/>
          <a:cs typeface="+mj-cs"/>
        </a:defRPr>
      </a:lvl1pPr>
    </p:titleStyle>
    <p:bodyStyle>
      <a:lvl1pPr marL="342900" indent="-342900" algn="l" defTabSz="914400" rtl="0" eaLnBrk="1" latinLnBrk="0" hangingPunct="1">
        <a:spcBef>
          <a:spcPts val="2000"/>
        </a:spcBef>
        <a:buClr>
          <a:schemeClr val="accent1"/>
        </a:buClr>
        <a:buFont typeface="Wingdings 2" pitchFamily="18" charset="2"/>
        <a:buChar char=""/>
        <a:defRPr sz="2000" kern="1200">
          <a:solidFill>
            <a:schemeClr val="tx1">
              <a:lumMod val="65000"/>
              <a:lumOff val="35000"/>
            </a:schemeClr>
          </a:solidFill>
          <a:latin typeface="+mn-lt"/>
          <a:ea typeface="+mn-ea"/>
          <a:cs typeface="+mn-cs"/>
        </a:defRPr>
      </a:lvl1pPr>
      <a:lvl2pPr marL="685800" indent="-336550" algn="l" defTabSz="914400" rtl="0" eaLnBrk="1" latinLnBrk="0" hangingPunct="1">
        <a:spcBef>
          <a:spcPts val="600"/>
        </a:spcBef>
        <a:buClr>
          <a:schemeClr val="accent1">
            <a:lumMod val="50000"/>
          </a:schemeClr>
        </a:buClr>
        <a:buFont typeface="Wingdings 2" pitchFamily="18" charset="2"/>
        <a:buChar char=""/>
        <a:defRPr sz="1800" kern="1200">
          <a:solidFill>
            <a:schemeClr val="tx1">
              <a:lumMod val="65000"/>
              <a:lumOff val="35000"/>
            </a:schemeClr>
          </a:solidFill>
          <a:latin typeface="+mn-lt"/>
          <a:ea typeface="+mn-ea"/>
          <a:cs typeface="+mn-cs"/>
        </a:defRPr>
      </a:lvl2pPr>
      <a:lvl3pPr marL="1035050" indent="-349250" algn="l" defTabSz="914400" rtl="0" eaLnBrk="1" latinLnBrk="0" hangingPunct="1">
        <a:spcBef>
          <a:spcPts val="600"/>
        </a:spcBef>
        <a:buClr>
          <a:schemeClr val="accent1"/>
        </a:buClr>
        <a:buFont typeface="Wingdings 2" pitchFamily="18" charset="2"/>
        <a:buChar char=""/>
        <a:defRPr sz="1800" kern="1200">
          <a:solidFill>
            <a:schemeClr val="tx1">
              <a:lumMod val="65000"/>
              <a:lumOff val="35000"/>
            </a:schemeClr>
          </a:solidFill>
          <a:latin typeface="+mn-lt"/>
          <a:ea typeface="+mn-ea"/>
          <a:cs typeface="+mn-cs"/>
        </a:defRPr>
      </a:lvl3pPr>
      <a:lvl4pPr marL="1371600" indent="-336550" algn="l" defTabSz="914400" rtl="0" eaLnBrk="1" latinLnBrk="0" hangingPunct="1">
        <a:spcBef>
          <a:spcPts val="600"/>
        </a:spcBef>
        <a:buClr>
          <a:schemeClr val="accent1">
            <a:lumMod val="50000"/>
          </a:schemeClr>
        </a:buClr>
        <a:buFont typeface="Wingdings 2" pitchFamily="18" charset="2"/>
        <a:buChar char=""/>
        <a:defRPr sz="1800" kern="1200">
          <a:solidFill>
            <a:schemeClr val="tx1">
              <a:lumMod val="65000"/>
              <a:lumOff val="35000"/>
            </a:schemeClr>
          </a:solidFill>
          <a:latin typeface="+mn-lt"/>
          <a:ea typeface="+mn-ea"/>
          <a:cs typeface="+mn-cs"/>
        </a:defRPr>
      </a:lvl4pPr>
      <a:lvl5pPr marL="1720850" indent="-349250" algn="l" defTabSz="914400" rtl="0" eaLnBrk="1" latinLnBrk="0" hangingPunct="1">
        <a:spcBef>
          <a:spcPts val="600"/>
        </a:spcBef>
        <a:buClr>
          <a:schemeClr val="accent1"/>
        </a:buClr>
        <a:buFont typeface="Wingdings 2" pitchFamily="18" charset="2"/>
        <a:buChar char=""/>
        <a:defRPr sz="1800" kern="1200">
          <a:solidFill>
            <a:schemeClr val="tx1">
              <a:lumMod val="65000"/>
              <a:lumOff val="35000"/>
            </a:schemeClr>
          </a:solidFill>
          <a:latin typeface="+mn-lt"/>
          <a:ea typeface="+mn-ea"/>
          <a:cs typeface="+mn-cs"/>
        </a:defRPr>
      </a:lvl5pPr>
      <a:lvl6pPr marL="2055813" indent="-344488" algn="l" defTabSz="914400" rtl="0" eaLnBrk="1" latinLnBrk="0" hangingPunct="1">
        <a:spcBef>
          <a:spcPct val="20000"/>
        </a:spcBef>
        <a:buClr>
          <a:schemeClr val="accent1">
            <a:lumMod val="50000"/>
          </a:schemeClr>
        </a:buClr>
        <a:buFont typeface="Wingdings 2" pitchFamily="18" charset="2"/>
        <a:buChar char=""/>
        <a:defRPr lang="en-US" sz="1800" kern="1200" dirty="0" smtClean="0">
          <a:solidFill>
            <a:schemeClr val="tx1">
              <a:lumMod val="65000"/>
              <a:lumOff val="35000"/>
            </a:schemeClr>
          </a:solidFill>
          <a:latin typeface="+mn-lt"/>
          <a:ea typeface="+mn-ea"/>
          <a:cs typeface="+mn-cs"/>
        </a:defRPr>
      </a:lvl6pPr>
      <a:lvl7pPr marL="2398713" indent="-344488" algn="l" defTabSz="914400" rtl="0" eaLnBrk="1" latinLnBrk="0" hangingPunct="1">
        <a:spcBef>
          <a:spcPct val="20000"/>
        </a:spcBef>
        <a:buClr>
          <a:schemeClr val="accent1"/>
        </a:buClr>
        <a:buFont typeface="Wingdings 2" pitchFamily="18" charset="2"/>
        <a:buChar char=""/>
        <a:defRPr lang="en-US" sz="1800" kern="1200" dirty="0" smtClean="0">
          <a:solidFill>
            <a:schemeClr val="tx1">
              <a:lumMod val="65000"/>
              <a:lumOff val="35000"/>
            </a:schemeClr>
          </a:solidFill>
          <a:latin typeface="+mn-lt"/>
          <a:ea typeface="+mn-ea"/>
          <a:cs typeface="+mn-cs"/>
        </a:defRPr>
      </a:lvl7pPr>
      <a:lvl8pPr marL="2743200" indent="-344488" algn="l" defTabSz="914400" rtl="0" eaLnBrk="1" latinLnBrk="0" hangingPunct="1">
        <a:spcBef>
          <a:spcPct val="20000"/>
        </a:spcBef>
        <a:buClr>
          <a:schemeClr val="accent1">
            <a:lumMod val="50000"/>
          </a:schemeClr>
        </a:buClr>
        <a:buFont typeface="Wingdings 2" pitchFamily="18" charset="2"/>
        <a:buChar char=""/>
        <a:defRPr lang="en-US" sz="1800" kern="1200" dirty="0" smtClean="0">
          <a:solidFill>
            <a:schemeClr val="tx1">
              <a:lumMod val="65000"/>
              <a:lumOff val="35000"/>
            </a:schemeClr>
          </a:solidFill>
          <a:latin typeface="+mn-lt"/>
          <a:ea typeface="+mn-ea"/>
          <a:cs typeface="+mn-cs"/>
        </a:defRPr>
      </a:lvl8pPr>
      <a:lvl9pPr marL="3087688" indent="-344488" algn="l" defTabSz="914400" rtl="0" eaLnBrk="1" latinLnBrk="0" hangingPunct="1">
        <a:spcBef>
          <a:spcPct val="20000"/>
        </a:spcBef>
        <a:buClr>
          <a:schemeClr val="accent1"/>
        </a:buClr>
        <a:buFont typeface="Wingdings 2" pitchFamily="18" charset="2"/>
        <a:buChar char=""/>
        <a:defRPr lang="en-US" sz="1800" kern="1200" dirty="0">
          <a:solidFill>
            <a:schemeClr val="tx1">
              <a:lumMod val="65000"/>
              <a:lumOff val="35000"/>
            </a:schemeClr>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gif"/></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Matthew 21-22</a:t>
            </a:r>
            <a:endParaRPr lang="en-US" dirty="0"/>
          </a:p>
        </p:txBody>
      </p:sp>
      <p:sp>
        <p:nvSpPr>
          <p:cNvPr id="3" name="Subtitle 2"/>
          <p:cNvSpPr>
            <a:spLocks noGrp="1"/>
          </p:cNvSpPr>
          <p:nvPr>
            <p:ph type="subTitle" idx="1"/>
          </p:nvPr>
        </p:nvSpPr>
        <p:spPr/>
        <p:txBody>
          <a:bodyPr/>
          <a:lstStyle/>
          <a:p>
            <a:endParaRPr lang="en-US"/>
          </a:p>
        </p:txBody>
      </p:sp>
    </p:spTree>
    <p:extLst>
      <p:ext uri="{BB962C8B-B14F-4D97-AF65-F5344CB8AC3E}">
        <p14:creationId xmlns:p14="http://schemas.microsoft.com/office/powerpoint/2010/main" val="340028284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r>
              <a:rPr lang="en-US" dirty="0" smtClean="0"/>
              <a:t>First group of servants (and possibly the second) represents the OT prophets</a:t>
            </a:r>
          </a:p>
          <a:p>
            <a:r>
              <a:rPr lang="en-US" dirty="0" smtClean="0"/>
              <a:t>Second group may represent John and the disciples </a:t>
            </a:r>
          </a:p>
          <a:p>
            <a:r>
              <a:rPr lang="en-US" dirty="0" smtClean="0"/>
              <a:t>The initial invitees are the people of Jerusalem who rejected the invitation of the prophets</a:t>
            </a:r>
          </a:p>
          <a:p>
            <a:r>
              <a:rPr lang="en-US" dirty="0" smtClean="0"/>
              <a:t>The distractions that prompted the invitees to ignore the invitation are worldly concerns for business, possessions, and wealth (Rich Young Ruler and Parable of the soils)</a:t>
            </a:r>
            <a:endParaRPr lang="en-US" dirty="0"/>
          </a:p>
        </p:txBody>
      </p:sp>
    </p:spTree>
    <p:extLst>
      <p:ext uri="{BB962C8B-B14F-4D97-AF65-F5344CB8AC3E}">
        <p14:creationId xmlns:p14="http://schemas.microsoft.com/office/powerpoint/2010/main" val="3922871221"/>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r>
              <a:rPr lang="en-US" dirty="0" smtClean="0"/>
              <a:t>The murder of the servants represents the martyrdom of the prophets (and possibly John and some of the Apostles)</a:t>
            </a:r>
          </a:p>
          <a:p>
            <a:r>
              <a:rPr lang="en-US" dirty="0" smtClean="0"/>
              <a:t>The anger of the king represents the wrath of God</a:t>
            </a:r>
          </a:p>
          <a:p>
            <a:r>
              <a:rPr lang="en-US" dirty="0" smtClean="0"/>
              <a:t>The destruction of the city by soldiers who burned it to the ground may merely represent eschatological punishment, but most commentators suggest it refers to the Roman armies that burned Jerusalem</a:t>
            </a:r>
          </a:p>
          <a:p>
            <a:endParaRPr lang="en-US" dirty="0"/>
          </a:p>
        </p:txBody>
      </p:sp>
    </p:spTree>
    <p:extLst>
      <p:ext uri="{BB962C8B-B14F-4D97-AF65-F5344CB8AC3E}">
        <p14:creationId xmlns:p14="http://schemas.microsoft.com/office/powerpoint/2010/main" val="2639303260"/>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r>
              <a:rPr lang="en-US" dirty="0" smtClean="0"/>
              <a:t>The invitation of the second set of guests represents invitation of sinners and probably Gentiles to enter kingdom</a:t>
            </a:r>
          </a:p>
          <a:p>
            <a:r>
              <a:rPr lang="en-US" dirty="0" smtClean="0"/>
              <a:t>Lack of proper wedding attire represents lack of genuine repentance and the fruits of repentance</a:t>
            </a:r>
          </a:p>
          <a:p>
            <a:r>
              <a:rPr lang="en-US" dirty="0" smtClean="0"/>
              <a:t>Punishment represents eternal torment of false disciples</a:t>
            </a:r>
          </a:p>
          <a:p>
            <a:r>
              <a:rPr lang="en-US" dirty="0" smtClean="0"/>
              <a:t>“Calling” is invitation and “choosing” is admittance into kingdom</a:t>
            </a:r>
            <a:endParaRPr lang="en-US" dirty="0"/>
          </a:p>
        </p:txBody>
      </p:sp>
    </p:spTree>
    <p:extLst>
      <p:ext uri="{BB962C8B-B14F-4D97-AF65-F5344CB8AC3E}">
        <p14:creationId xmlns:p14="http://schemas.microsoft.com/office/powerpoint/2010/main" val="3085407724"/>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Taxes to Caesar (22:15-22)</a:t>
            </a:r>
            <a:endParaRPr lang="en-US" dirty="0"/>
          </a:p>
        </p:txBody>
      </p:sp>
      <p:sp>
        <p:nvSpPr>
          <p:cNvPr id="3" name="Content Placeholder 2"/>
          <p:cNvSpPr>
            <a:spLocks noGrp="1"/>
          </p:cNvSpPr>
          <p:nvPr>
            <p:ph idx="1"/>
          </p:nvPr>
        </p:nvSpPr>
        <p:spPr/>
        <p:txBody>
          <a:bodyPr/>
          <a:lstStyle/>
          <a:p>
            <a:r>
              <a:rPr lang="en-US" dirty="0" smtClean="0"/>
              <a:t>The hypocrisy of the Pharisees is displayed in their insincere flattery of Jesus and their effort to manipulate him by claiming that a veiled answer would indicate that he tailored his responses to his audience</a:t>
            </a:r>
          </a:p>
          <a:p>
            <a:r>
              <a:rPr lang="en-US" dirty="0" smtClean="0"/>
              <a:t>The question of tribute was controversial since Jews detested the tax as a sign of Roman subjugation but opposing the tax would be seen as insurrection ()</a:t>
            </a:r>
          </a:p>
          <a:p>
            <a:r>
              <a:rPr lang="en-US" dirty="0" smtClean="0"/>
              <a:t>Roman coins bore the image and superscription(both idolatrous) of the Emperor and thus belonged to him</a:t>
            </a:r>
            <a:endParaRPr lang="en-US" dirty="0"/>
          </a:p>
        </p:txBody>
      </p:sp>
    </p:spTree>
    <p:extLst>
      <p:ext uri="{BB962C8B-B14F-4D97-AF65-F5344CB8AC3E}">
        <p14:creationId xmlns:p14="http://schemas.microsoft.com/office/powerpoint/2010/main" val="3353611326"/>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Denarius of Tiberius</a:t>
            </a:r>
            <a:endParaRPr lang="en-US" dirty="0"/>
          </a:p>
        </p:txBody>
      </p:sp>
      <p:pic>
        <p:nvPicPr>
          <p:cNvPr id="4" name="Content Placeholder 3" descr="TiberiusDenarius.gif"/>
          <p:cNvPicPr>
            <a:picLocks noGrp="1" noChangeAspect="1"/>
          </p:cNvPicPr>
          <p:nvPr>
            <p:ph idx="1"/>
          </p:nvPr>
        </p:nvPicPr>
        <p:blipFill>
          <a:blip r:embed="rId2">
            <a:extLst>
              <a:ext uri="{28A0092B-C50C-407E-A947-70E740481C1C}">
                <a14:useLocalDpi xmlns:a14="http://schemas.microsoft.com/office/drawing/2010/main" val="0"/>
              </a:ext>
            </a:extLst>
          </a:blip>
          <a:srcRect t="1367" b="1367"/>
          <a:stretch>
            <a:fillRect/>
          </a:stretch>
        </p:blipFill>
        <p:spPr/>
      </p:pic>
    </p:spTree>
    <p:extLst>
      <p:ext uri="{BB962C8B-B14F-4D97-AF65-F5344CB8AC3E}">
        <p14:creationId xmlns:p14="http://schemas.microsoft.com/office/powerpoint/2010/main" val="395744925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fontScale="92500" lnSpcReduction="10000"/>
          </a:bodyPr>
          <a:lstStyle/>
          <a:p>
            <a:r>
              <a:rPr lang="en-US" dirty="0" smtClean="0"/>
              <a:t>Image was contrary to commandments</a:t>
            </a:r>
          </a:p>
          <a:p>
            <a:r>
              <a:rPr lang="en-US" dirty="0" smtClean="0"/>
              <a:t>Depicted the Roman goddess “</a:t>
            </a:r>
            <a:r>
              <a:rPr lang="en-US" dirty="0" err="1" smtClean="0"/>
              <a:t>Pax</a:t>
            </a:r>
            <a:r>
              <a:rPr lang="en-US" dirty="0" smtClean="0"/>
              <a:t>” (goddess of peace)</a:t>
            </a:r>
          </a:p>
          <a:p>
            <a:r>
              <a:rPr lang="en-US" dirty="0" smtClean="0"/>
              <a:t>Described Tiberius as worthy of religious reverence, son of god, and as </a:t>
            </a:r>
            <a:r>
              <a:rPr lang="en-US" dirty="0" err="1" smtClean="0"/>
              <a:t>Pontifex</a:t>
            </a:r>
            <a:r>
              <a:rPr lang="en-US" dirty="0" smtClean="0"/>
              <a:t> Maximus “high priest”</a:t>
            </a:r>
          </a:p>
          <a:p>
            <a:pPr lvl="1"/>
            <a:r>
              <a:rPr lang="en-US" dirty="0" smtClean="0"/>
              <a:t>TI[BERIUS] CAESAR DIVI AUG[USTI] F[ILIUS] AUGUSTUS</a:t>
            </a:r>
          </a:p>
          <a:p>
            <a:pPr lvl="1"/>
            <a:r>
              <a:rPr lang="en-US" dirty="0" smtClean="0"/>
              <a:t>PONTIF[EX] MAXIM[US]</a:t>
            </a:r>
          </a:p>
          <a:p>
            <a:r>
              <a:rPr lang="en-US" dirty="0"/>
              <a:t>The offices of the </a:t>
            </a:r>
            <a:r>
              <a:rPr lang="en-US" dirty="0" err="1"/>
              <a:t>Pontifex</a:t>
            </a:r>
            <a:r>
              <a:rPr lang="en-US" dirty="0"/>
              <a:t> Maximus were to regulate ceremonies needed for expiation, the consecration of temples, the calendar, worship and tending of the dead, </a:t>
            </a:r>
            <a:r>
              <a:rPr lang="en-US" dirty="0" err="1"/>
              <a:t>confarreatio</a:t>
            </a:r>
            <a:r>
              <a:rPr lang="en-US" dirty="0"/>
              <a:t> marriage, and adoption laws</a:t>
            </a:r>
          </a:p>
        </p:txBody>
      </p:sp>
    </p:spTree>
    <p:extLst>
      <p:ext uri="{BB962C8B-B14F-4D97-AF65-F5344CB8AC3E}">
        <p14:creationId xmlns:p14="http://schemas.microsoft.com/office/powerpoint/2010/main" val="204141942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Genesis 1:26-27</a:t>
            </a:r>
            <a:endParaRPr lang="en-US" dirty="0"/>
          </a:p>
        </p:txBody>
      </p:sp>
      <p:sp>
        <p:nvSpPr>
          <p:cNvPr id="3" name="Content Placeholder 2"/>
          <p:cNvSpPr>
            <a:spLocks noGrp="1"/>
          </p:cNvSpPr>
          <p:nvPr>
            <p:ph idx="1"/>
          </p:nvPr>
        </p:nvSpPr>
        <p:spPr/>
        <p:txBody>
          <a:bodyPr/>
          <a:lstStyle/>
          <a:p>
            <a:r>
              <a:rPr lang="en-US" dirty="0">
                <a:solidFill>
                  <a:srgbClr val="000000"/>
                </a:solidFill>
              </a:rPr>
              <a:t>Then God said, “Let </a:t>
            </a:r>
            <a:r>
              <a:rPr lang="en-US" dirty="0" smtClean="0">
                <a:solidFill>
                  <a:srgbClr val="000000"/>
                </a:solidFill>
              </a:rPr>
              <a:t>Us make </a:t>
            </a:r>
            <a:r>
              <a:rPr lang="en-US" dirty="0">
                <a:solidFill>
                  <a:srgbClr val="000000"/>
                </a:solidFill>
              </a:rPr>
              <a:t>man in Our image, according to Our likeness</a:t>
            </a:r>
            <a:r>
              <a:rPr lang="en-US" dirty="0" smtClean="0">
                <a:solidFill>
                  <a:srgbClr val="000000"/>
                </a:solidFill>
              </a:rPr>
              <a:t>. </a:t>
            </a:r>
            <a:r>
              <a:rPr lang="en-US" dirty="0">
                <a:solidFill>
                  <a:srgbClr val="000000"/>
                </a:solidFill>
              </a:rPr>
              <a:t>They will rule the fish of the sea, the birds of the sky, the livestock, all the earth</a:t>
            </a:r>
            <a:r>
              <a:rPr lang="en-US" dirty="0" smtClean="0">
                <a:solidFill>
                  <a:srgbClr val="000000"/>
                </a:solidFill>
              </a:rPr>
              <a:t>, </a:t>
            </a:r>
            <a:r>
              <a:rPr lang="en-US" dirty="0">
                <a:solidFill>
                  <a:srgbClr val="000000"/>
                </a:solidFill>
              </a:rPr>
              <a:t>and the creatures that </a:t>
            </a:r>
            <a:r>
              <a:rPr lang="en-US" dirty="0" smtClean="0">
                <a:solidFill>
                  <a:srgbClr val="000000"/>
                </a:solidFill>
              </a:rPr>
              <a:t>crawl </a:t>
            </a:r>
            <a:r>
              <a:rPr lang="en-US" dirty="0">
                <a:solidFill>
                  <a:srgbClr val="000000"/>
                </a:solidFill>
              </a:rPr>
              <a:t>on the earth.</a:t>
            </a:r>
            <a:r>
              <a:rPr lang="en-US" dirty="0" smtClean="0">
                <a:solidFill>
                  <a:srgbClr val="000000"/>
                </a:solidFill>
              </a:rPr>
              <a:t>” So </a:t>
            </a:r>
            <a:r>
              <a:rPr lang="en-US" dirty="0">
                <a:solidFill>
                  <a:srgbClr val="000000"/>
                </a:solidFill>
              </a:rPr>
              <a:t>God created man in His own image</a:t>
            </a:r>
            <a:r>
              <a:rPr lang="en-US" dirty="0" smtClean="0">
                <a:solidFill>
                  <a:srgbClr val="000000"/>
                </a:solidFill>
              </a:rPr>
              <a:t>; He </a:t>
            </a:r>
            <a:r>
              <a:rPr lang="en-US" dirty="0">
                <a:solidFill>
                  <a:srgbClr val="000000"/>
                </a:solidFill>
              </a:rPr>
              <a:t>created him in the image of </a:t>
            </a:r>
            <a:r>
              <a:rPr lang="en-US" dirty="0" err="1">
                <a:solidFill>
                  <a:srgbClr val="000000"/>
                </a:solidFill>
              </a:rPr>
              <a:t>God</a:t>
            </a:r>
            <a:r>
              <a:rPr lang="en-US" dirty="0" err="1" smtClean="0">
                <a:solidFill>
                  <a:srgbClr val="000000"/>
                </a:solidFill>
              </a:rPr>
              <a:t>;He</a:t>
            </a:r>
            <a:r>
              <a:rPr lang="en-US" dirty="0" smtClean="0">
                <a:solidFill>
                  <a:srgbClr val="000000"/>
                </a:solidFill>
              </a:rPr>
              <a:t> </a:t>
            </a:r>
            <a:r>
              <a:rPr lang="en-US" dirty="0">
                <a:solidFill>
                  <a:srgbClr val="000000"/>
                </a:solidFill>
              </a:rPr>
              <a:t>created them male and female.</a:t>
            </a:r>
            <a:endParaRPr lang="en-US" dirty="0"/>
          </a:p>
        </p:txBody>
      </p:sp>
    </p:spTree>
    <p:extLst>
      <p:ext uri="{BB962C8B-B14F-4D97-AF65-F5344CB8AC3E}">
        <p14:creationId xmlns:p14="http://schemas.microsoft.com/office/powerpoint/2010/main" val="275718645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Isaiah 44:1-4</a:t>
            </a:r>
            <a:endParaRPr lang="en-US" dirty="0"/>
          </a:p>
        </p:txBody>
      </p:sp>
      <p:sp>
        <p:nvSpPr>
          <p:cNvPr id="3" name="Content Placeholder 2"/>
          <p:cNvSpPr>
            <a:spLocks noGrp="1"/>
          </p:cNvSpPr>
          <p:nvPr>
            <p:ph idx="1"/>
          </p:nvPr>
        </p:nvSpPr>
        <p:spPr/>
        <p:txBody>
          <a:bodyPr>
            <a:normAutofit fontScale="62500" lnSpcReduction="20000"/>
          </a:bodyPr>
          <a:lstStyle/>
          <a:p>
            <a:pPr marL="0" indent="0">
              <a:lnSpc>
                <a:spcPct val="120000"/>
              </a:lnSpc>
              <a:spcBef>
                <a:spcPts val="0"/>
              </a:spcBef>
              <a:buNone/>
            </a:pPr>
            <a:r>
              <a:rPr lang="en-US" dirty="0">
                <a:solidFill>
                  <a:srgbClr val="000000"/>
                </a:solidFill>
              </a:rPr>
              <a:t>“And now listen, Jacob My servant,</a:t>
            </a:r>
          </a:p>
          <a:p>
            <a:pPr marL="0" indent="0">
              <a:lnSpc>
                <a:spcPct val="120000"/>
              </a:lnSpc>
              <a:spcBef>
                <a:spcPts val="0"/>
              </a:spcBef>
              <a:buNone/>
            </a:pPr>
            <a:r>
              <a:rPr lang="en-US" dirty="0" smtClean="0">
                <a:solidFill>
                  <a:srgbClr val="000000"/>
                </a:solidFill>
              </a:rPr>
              <a:t>Israel </a:t>
            </a:r>
            <a:r>
              <a:rPr lang="en-US" dirty="0">
                <a:solidFill>
                  <a:srgbClr val="000000"/>
                </a:solidFill>
              </a:rPr>
              <a:t>whom I have chosen</a:t>
            </a:r>
            <a:r>
              <a:rPr lang="en-US" dirty="0" smtClean="0">
                <a:solidFill>
                  <a:srgbClr val="000000"/>
                </a:solidFill>
              </a:rPr>
              <a:t>.</a:t>
            </a:r>
            <a:endParaRPr lang="en-US" dirty="0">
              <a:solidFill>
                <a:srgbClr val="000000"/>
              </a:solidFill>
            </a:endParaRPr>
          </a:p>
          <a:p>
            <a:pPr marL="0" indent="0">
              <a:lnSpc>
                <a:spcPct val="120000"/>
              </a:lnSpc>
              <a:spcBef>
                <a:spcPts val="0"/>
              </a:spcBef>
              <a:buNone/>
            </a:pPr>
            <a:r>
              <a:rPr lang="en-US" dirty="0">
                <a:solidFill>
                  <a:srgbClr val="000000"/>
                </a:solidFill>
              </a:rPr>
              <a:t> </a:t>
            </a:r>
            <a:r>
              <a:rPr lang="en-US" dirty="0" smtClean="0">
                <a:solidFill>
                  <a:srgbClr val="000000"/>
                </a:solidFill>
              </a:rPr>
              <a:t>This </a:t>
            </a:r>
            <a:r>
              <a:rPr lang="en-US" dirty="0">
                <a:solidFill>
                  <a:srgbClr val="000000"/>
                </a:solidFill>
              </a:rPr>
              <a:t>is the word of the LORD</a:t>
            </a:r>
          </a:p>
          <a:p>
            <a:pPr marL="0" indent="0">
              <a:lnSpc>
                <a:spcPct val="120000"/>
              </a:lnSpc>
              <a:spcBef>
                <a:spcPts val="0"/>
              </a:spcBef>
              <a:buNone/>
            </a:pPr>
            <a:r>
              <a:rPr lang="en-US" dirty="0" smtClean="0">
                <a:solidFill>
                  <a:srgbClr val="000000"/>
                </a:solidFill>
              </a:rPr>
              <a:t>your </a:t>
            </a:r>
            <a:r>
              <a:rPr lang="en-US" dirty="0">
                <a:solidFill>
                  <a:srgbClr val="000000"/>
                </a:solidFill>
              </a:rPr>
              <a:t>Maker who formed you from the womb;</a:t>
            </a:r>
          </a:p>
          <a:p>
            <a:pPr marL="0" indent="0">
              <a:lnSpc>
                <a:spcPct val="120000"/>
              </a:lnSpc>
              <a:spcBef>
                <a:spcPts val="0"/>
              </a:spcBef>
              <a:buNone/>
            </a:pPr>
            <a:r>
              <a:rPr lang="en-US" dirty="0" smtClean="0">
                <a:solidFill>
                  <a:srgbClr val="000000"/>
                </a:solidFill>
              </a:rPr>
              <a:t>He </a:t>
            </a:r>
            <a:r>
              <a:rPr lang="en-US" dirty="0">
                <a:solidFill>
                  <a:srgbClr val="000000"/>
                </a:solidFill>
              </a:rPr>
              <a:t>will help you:</a:t>
            </a:r>
          </a:p>
          <a:p>
            <a:pPr marL="0" indent="0">
              <a:lnSpc>
                <a:spcPct val="120000"/>
              </a:lnSpc>
              <a:spcBef>
                <a:spcPts val="0"/>
              </a:spcBef>
              <a:buNone/>
            </a:pPr>
            <a:r>
              <a:rPr lang="en-US" dirty="0" smtClean="0">
                <a:solidFill>
                  <a:srgbClr val="000000"/>
                </a:solidFill>
              </a:rPr>
              <a:t>Do </a:t>
            </a:r>
            <a:r>
              <a:rPr lang="en-US" dirty="0">
                <a:solidFill>
                  <a:srgbClr val="000000"/>
                </a:solidFill>
              </a:rPr>
              <a:t>not fear; Jacob is My servant;</a:t>
            </a:r>
          </a:p>
          <a:p>
            <a:pPr marL="0" indent="0">
              <a:lnSpc>
                <a:spcPct val="120000"/>
              </a:lnSpc>
              <a:spcBef>
                <a:spcPts val="0"/>
              </a:spcBef>
              <a:buNone/>
            </a:pPr>
            <a:r>
              <a:rPr lang="en-US" dirty="0" smtClean="0">
                <a:solidFill>
                  <a:srgbClr val="000000"/>
                </a:solidFill>
              </a:rPr>
              <a:t>I </a:t>
            </a:r>
            <a:r>
              <a:rPr lang="en-US" dirty="0">
                <a:solidFill>
                  <a:srgbClr val="000000"/>
                </a:solidFill>
              </a:rPr>
              <a:t>have chosen </a:t>
            </a:r>
            <a:r>
              <a:rPr lang="en-US" dirty="0" err="1" smtClean="0">
                <a:solidFill>
                  <a:srgbClr val="000000"/>
                </a:solidFill>
              </a:rPr>
              <a:t>Jeshurun</a:t>
            </a:r>
            <a:r>
              <a:rPr lang="en-US" dirty="0" smtClean="0">
                <a:solidFill>
                  <a:srgbClr val="000000"/>
                </a:solidFill>
              </a:rPr>
              <a:t>.</a:t>
            </a:r>
            <a:endParaRPr lang="en-US" dirty="0">
              <a:solidFill>
                <a:srgbClr val="000000"/>
              </a:solidFill>
            </a:endParaRPr>
          </a:p>
          <a:p>
            <a:pPr marL="0" indent="0">
              <a:lnSpc>
                <a:spcPct val="120000"/>
              </a:lnSpc>
              <a:spcBef>
                <a:spcPts val="0"/>
              </a:spcBef>
              <a:buNone/>
            </a:pPr>
            <a:r>
              <a:rPr lang="en-US" dirty="0">
                <a:solidFill>
                  <a:srgbClr val="000000"/>
                </a:solidFill>
              </a:rPr>
              <a:t> </a:t>
            </a:r>
            <a:r>
              <a:rPr lang="en-US" dirty="0" smtClean="0">
                <a:solidFill>
                  <a:srgbClr val="000000"/>
                </a:solidFill>
              </a:rPr>
              <a:t>For </a:t>
            </a:r>
            <a:r>
              <a:rPr lang="en-US" dirty="0">
                <a:solidFill>
                  <a:srgbClr val="000000"/>
                </a:solidFill>
              </a:rPr>
              <a:t>I will pour water on the thirsty land</a:t>
            </a:r>
          </a:p>
          <a:p>
            <a:pPr marL="0" indent="0">
              <a:lnSpc>
                <a:spcPct val="120000"/>
              </a:lnSpc>
              <a:spcBef>
                <a:spcPts val="0"/>
              </a:spcBef>
              <a:buNone/>
            </a:pPr>
            <a:r>
              <a:rPr lang="en-US" dirty="0" smtClean="0">
                <a:solidFill>
                  <a:srgbClr val="000000"/>
                </a:solidFill>
              </a:rPr>
              <a:t>and </a:t>
            </a:r>
            <a:r>
              <a:rPr lang="en-US" dirty="0">
                <a:solidFill>
                  <a:srgbClr val="000000"/>
                </a:solidFill>
              </a:rPr>
              <a:t>streams on the dry ground;</a:t>
            </a:r>
          </a:p>
          <a:p>
            <a:pPr marL="0" indent="0">
              <a:lnSpc>
                <a:spcPct val="120000"/>
              </a:lnSpc>
              <a:spcBef>
                <a:spcPts val="0"/>
              </a:spcBef>
              <a:buNone/>
            </a:pPr>
            <a:r>
              <a:rPr lang="en-US" dirty="0" smtClean="0">
                <a:solidFill>
                  <a:srgbClr val="000000"/>
                </a:solidFill>
              </a:rPr>
              <a:t>I </a:t>
            </a:r>
            <a:r>
              <a:rPr lang="en-US" dirty="0">
                <a:solidFill>
                  <a:srgbClr val="000000"/>
                </a:solidFill>
              </a:rPr>
              <a:t>will pour out My </a:t>
            </a:r>
            <a:r>
              <a:rPr lang="en-US" dirty="0" smtClean="0">
                <a:solidFill>
                  <a:srgbClr val="000000"/>
                </a:solidFill>
              </a:rPr>
              <a:t>Spirit </a:t>
            </a:r>
            <a:r>
              <a:rPr lang="en-US" dirty="0">
                <a:solidFill>
                  <a:srgbClr val="000000"/>
                </a:solidFill>
              </a:rPr>
              <a:t>on your descendants</a:t>
            </a:r>
          </a:p>
          <a:p>
            <a:pPr marL="0" indent="0">
              <a:lnSpc>
                <a:spcPct val="120000"/>
              </a:lnSpc>
              <a:spcBef>
                <a:spcPts val="0"/>
              </a:spcBef>
              <a:buNone/>
            </a:pPr>
            <a:r>
              <a:rPr lang="en-US" dirty="0" smtClean="0">
                <a:solidFill>
                  <a:srgbClr val="000000"/>
                </a:solidFill>
              </a:rPr>
              <a:t>and </a:t>
            </a:r>
            <a:r>
              <a:rPr lang="en-US" dirty="0">
                <a:solidFill>
                  <a:srgbClr val="000000"/>
                </a:solidFill>
              </a:rPr>
              <a:t>My blessing on your offspring. </a:t>
            </a:r>
          </a:p>
          <a:p>
            <a:pPr marL="0" indent="0">
              <a:lnSpc>
                <a:spcPct val="120000"/>
              </a:lnSpc>
              <a:spcBef>
                <a:spcPts val="0"/>
              </a:spcBef>
              <a:buNone/>
            </a:pPr>
            <a:r>
              <a:rPr lang="en-US" dirty="0">
                <a:solidFill>
                  <a:srgbClr val="000000"/>
                </a:solidFill>
              </a:rPr>
              <a:t> </a:t>
            </a:r>
            <a:r>
              <a:rPr lang="en-US" dirty="0" smtClean="0">
                <a:solidFill>
                  <a:srgbClr val="000000"/>
                </a:solidFill>
              </a:rPr>
              <a:t>They </a:t>
            </a:r>
            <a:r>
              <a:rPr lang="en-US" dirty="0">
                <a:solidFill>
                  <a:srgbClr val="000000"/>
                </a:solidFill>
              </a:rPr>
              <a:t>will sprout </a:t>
            </a:r>
            <a:r>
              <a:rPr lang="en-US" dirty="0" smtClean="0">
                <a:solidFill>
                  <a:srgbClr val="000000"/>
                </a:solidFill>
              </a:rPr>
              <a:t>among </a:t>
            </a:r>
            <a:r>
              <a:rPr lang="en-US" dirty="0">
                <a:solidFill>
                  <a:srgbClr val="000000"/>
                </a:solidFill>
              </a:rPr>
              <a:t>the grass</a:t>
            </a:r>
          </a:p>
          <a:p>
            <a:pPr marL="0" indent="0">
              <a:lnSpc>
                <a:spcPct val="120000"/>
              </a:lnSpc>
              <a:spcBef>
                <a:spcPts val="0"/>
              </a:spcBef>
              <a:buNone/>
            </a:pPr>
            <a:r>
              <a:rPr lang="en-US" dirty="0" smtClean="0">
                <a:solidFill>
                  <a:srgbClr val="000000"/>
                </a:solidFill>
              </a:rPr>
              <a:t>like </a:t>
            </a:r>
            <a:r>
              <a:rPr lang="en-US" dirty="0">
                <a:solidFill>
                  <a:srgbClr val="000000"/>
                </a:solidFill>
              </a:rPr>
              <a:t>poplars by flowing streams. </a:t>
            </a:r>
          </a:p>
          <a:p>
            <a:pPr marL="0" indent="0">
              <a:lnSpc>
                <a:spcPct val="120000"/>
              </a:lnSpc>
              <a:spcBef>
                <a:spcPts val="0"/>
              </a:spcBef>
              <a:buNone/>
            </a:pPr>
            <a:r>
              <a:rPr lang="en-US" dirty="0">
                <a:solidFill>
                  <a:srgbClr val="000000"/>
                </a:solidFill>
              </a:rPr>
              <a:t> </a:t>
            </a:r>
            <a:r>
              <a:rPr lang="en-US" dirty="0" smtClean="0">
                <a:solidFill>
                  <a:srgbClr val="000000"/>
                </a:solidFill>
              </a:rPr>
              <a:t>This </a:t>
            </a:r>
            <a:r>
              <a:rPr lang="en-US" dirty="0">
                <a:solidFill>
                  <a:srgbClr val="000000"/>
                </a:solidFill>
              </a:rPr>
              <a:t>one will say, ‘I am the LORD’s’;</a:t>
            </a:r>
          </a:p>
          <a:p>
            <a:pPr marL="0" indent="0">
              <a:lnSpc>
                <a:spcPct val="120000"/>
              </a:lnSpc>
              <a:spcBef>
                <a:spcPts val="0"/>
              </a:spcBef>
              <a:buNone/>
            </a:pPr>
            <a:r>
              <a:rPr lang="en-US" dirty="0" smtClean="0">
                <a:solidFill>
                  <a:srgbClr val="000000"/>
                </a:solidFill>
              </a:rPr>
              <a:t>another </a:t>
            </a:r>
            <a:r>
              <a:rPr lang="en-US" dirty="0">
                <a:solidFill>
                  <a:srgbClr val="000000"/>
                </a:solidFill>
              </a:rPr>
              <a:t>will call himself by the name of Jacob;</a:t>
            </a:r>
          </a:p>
          <a:p>
            <a:pPr marL="0" indent="0">
              <a:lnSpc>
                <a:spcPct val="120000"/>
              </a:lnSpc>
              <a:spcBef>
                <a:spcPts val="0"/>
              </a:spcBef>
              <a:buNone/>
            </a:pPr>
            <a:r>
              <a:rPr lang="en-US" dirty="0" smtClean="0">
                <a:solidFill>
                  <a:srgbClr val="000000"/>
                </a:solidFill>
              </a:rPr>
              <a:t>still </a:t>
            </a:r>
            <a:r>
              <a:rPr lang="en-US" dirty="0">
                <a:solidFill>
                  <a:srgbClr val="000000"/>
                </a:solidFill>
              </a:rPr>
              <a:t>another will write on his hand, ‘The LORD’s,’</a:t>
            </a:r>
          </a:p>
          <a:p>
            <a:pPr marL="0" indent="0">
              <a:lnSpc>
                <a:spcPct val="120000"/>
              </a:lnSpc>
              <a:spcBef>
                <a:spcPts val="0"/>
              </a:spcBef>
              <a:buNone/>
            </a:pPr>
            <a:r>
              <a:rPr lang="en-US" dirty="0" smtClean="0">
                <a:solidFill>
                  <a:srgbClr val="000000"/>
                </a:solidFill>
              </a:rPr>
              <a:t>and </a:t>
            </a:r>
            <a:r>
              <a:rPr lang="en-US" dirty="0">
                <a:solidFill>
                  <a:srgbClr val="000000"/>
                </a:solidFill>
              </a:rPr>
              <a:t>name himself by the name of Israel.”</a:t>
            </a:r>
            <a:endParaRPr lang="en-US" dirty="0"/>
          </a:p>
        </p:txBody>
      </p:sp>
    </p:spTree>
    <p:extLst>
      <p:ext uri="{BB962C8B-B14F-4D97-AF65-F5344CB8AC3E}">
        <p14:creationId xmlns:p14="http://schemas.microsoft.com/office/powerpoint/2010/main" val="175757204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Question Regarding Resurrection (22:23-33)</a:t>
            </a:r>
            <a:endParaRPr lang="en-US" dirty="0"/>
          </a:p>
        </p:txBody>
      </p:sp>
      <p:sp>
        <p:nvSpPr>
          <p:cNvPr id="3" name="Content Placeholder 2"/>
          <p:cNvSpPr>
            <a:spLocks noGrp="1"/>
          </p:cNvSpPr>
          <p:nvPr>
            <p:ph idx="1"/>
          </p:nvPr>
        </p:nvSpPr>
        <p:spPr>
          <a:xfrm>
            <a:off x="1114424" y="2201334"/>
            <a:ext cx="7610476" cy="4504266"/>
          </a:xfrm>
        </p:spPr>
        <p:txBody>
          <a:bodyPr>
            <a:normAutofit fontScale="92500"/>
          </a:bodyPr>
          <a:lstStyle/>
          <a:p>
            <a:r>
              <a:rPr lang="en-US" dirty="0" smtClean="0"/>
              <a:t>Sadducees quote Deuteronomy 25:5 which commands levirate marriage</a:t>
            </a:r>
          </a:p>
          <a:p>
            <a:r>
              <a:rPr lang="en-US" dirty="0" smtClean="0"/>
              <a:t>Hypothetical situation seemed to highlight contradictory nature of Jesus’ views since</a:t>
            </a:r>
          </a:p>
          <a:p>
            <a:pPr lvl="1"/>
            <a:r>
              <a:rPr lang="en-US" dirty="0" smtClean="0"/>
              <a:t>He affirmed bodily resurrection</a:t>
            </a:r>
          </a:p>
          <a:p>
            <a:pPr lvl="1"/>
            <a:r>
              <a:rPr lang="en-US" dirty="0" smtClean="0"/>
              <a:t>He rejected polygamy (two become one)</a:t>
            </a:r>
          </a:p>
          <a:p>
            <a:pPr lvl="2"/>
            <a:r>
              <a:rPr lang="en-US" dirty="0" smtClean="0"/>
              <a:t>Pharisees claimed that David had six wives and that a man was permitted up to 18 wives</a:t>
            </a:r>
          </a:p>
          <a:p>
            <a:r>
              <a:rPr lang="en-US" dirty="0" smtClean="0"/>
              <a:t>Sadducees did not know the Scriptures or they would have understood that levirate marriage applied merely to this life</a:t>
            </a:r>
          </a:p>
          <a:p>
            <a:r>
              <a:rPr lang="en-US" dirty="0" smtClean="0"/>
              <a:t>They did not know the power of God or they would have had no objection to the miracle of resurrection</a:t>
            </a:r>
          </a:p>
          <a:p>
            <a:endParaRPr lang="en-US" dirty="0" smtClean="0"/>
          </a:p>
        </p:txBody>
      </p:sp>
    </p:spTree>
    <p:extLst>
      <p:ext uri="{BB962C8B-B14F-4D97-AF65-F5344CB8AC3E}">
        <p14:creationId xmlns:p14="http://schemas.microsoft.com/office/powerpoint/2010/main" val="261633567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r>
              <a:rPr lang="en-US" dirty="0" smtClean="0"/>
              <a:t>“Like the angels” merely clarifies the previous clause and does not imply that angels are sexless or genderless</a:t>
            </a:r>
          </a:p>
          <a:p>
            <a:r>
              <a:rPr lang="en-US" dirty="0" smtClean="0"/>
              <a:t>Although OT texts clearly teach bodily resurrection (Isaiah 26, </a:t>
            </a:r>
            <a:r>
              <a:rPr lang="en-US" dirty="0" err="1" smtClean="0"/>
              <a:t>Ezek</a:t>
            </a:r>
            <a:r>
              <a:rPr lang="en-US" dirty="0" smtClean="0"/>
              <a:t> 37, Dan 12), Jesus was restricted to the use of the Pentateuch to defend resurrection since the Pharisees rejected the inspiration and authority of the rest of Scripture</a:t>
            </a:r>
          </a:p>
          <a:p>
            <a:r>
              <a:rPr lang="en-US" dirty="0" smtClean="0"/>
              <a:t>Jesus refuted the </a:t>
            </a:r>
            <a:r>
              <a:rPr lang="en-US" dirty="0" err="1" smtClean="0"/>
              <a:t>annihilationism</a:t>
            </a:r>
            <a:r>
              <a:rPr lang="en-US" dirty="0" smtClean="0"/>
              <a:t> of the Sadducees based on a verb tense and thus demonstrated the inspiration and reliability of the minutiae of Scripture</a:t>
            </a:r>
            <a:endParaRPr lang="en-US" dirty="0"/>
          </a:p>
        </p:txBody>
      </p:sp>
    </p:spTree>
    <p:extLst>
      <p:ext uri="{BB962C8B-B14F-4D97-AF65-F5344CB8AC3E}">
        <p14:creationId xmlns:p14="http://schemas.microsoft.com/office/powerpoint/2010/main" val="188038139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Triumphal Entry (21:1-11)</a:t>
            </a:r>
            <a:endParaRPr lang="en-US" dirty="0"/>
          </a:p>
        </p:txBody>
      </p:sp>
      <p:sp>
        <p:nvSpPr>
          <p:cNvPr id="3" name="Content Placeholder 2"/>
          <p:cNvSpPr>
            <a:spLocks noGrp="1"/>
          </p:cNvSpPr>
          <p:nvPr>
            <p:ph idx="1"/>
          </p:nvPr>
        </p:nvSpPr>
        <p:spPr/>
        <p:txBody>
          <a:bodyPr>
            <a:normAutofit fontScale="85000" lnSpcReduction="20000"/>
          </a:bodyPr>
          <a:lstStyle/>
          <a:p>
            <a:r>
              <a:rPr lang="en-US" dirty="0" smtClean="0"/>
              <a:t>Jesus is the master of all animals</a:t>
            </a:r>
          </a:p>
          <a:p>
            <a:r>
              <a:rPr lang="en-US" dirty="0" smtClean="0"/>
              <a:t>Jesus is the fulfillment of Zechariah 9:9</a:t>
            </a:r>
          </a:p>
          <a:p>
            <a:pPr lvl="1"/>
            <a:r>
              <a:rPr lang="en-US" dirty="0" smtClean="0"/>
              <a:t>Messianic King with a dominion to the ends of the earth</a:t>
            </a:r>
          </a:p>
          <a:p>
            <a:pPr lvl="1"/>
            <a:r>
              <a:rPr lang="en-US" dirty="0" smtClean="0"/>
              <a:t>Meek King who will proclaim peace to the nations</a:t>
            </a:r>
          </a:p>
          <a:p>
            <a:pPr lvl="1"/>
            <a:r>
              <a:rPr lang="en-US" dirty="0" smtClean="0"/>
              <a:t>Suffering Savior (allusion to </a:t>
            </a:r>
            <a:r>
              <a:rPr lang="en-US" dirty="0" err="1" smtClean="0"/>
              <a:t>Zech</a:t>
            </a:r>
            <a:r>
              <a:rPr lang="en-US" dirty="0" smtClean="0"/>
              <a:t> 9:9 leads to allusion to 13:7 [Matt 26:31] and implies that the series of prophecies in the second half of </a:t>
            </a:r>
            <a:r>
              <a:rPr lang="en-US" dirty="0" err="1" smtClean="0"/>
              <a:t>Zech</a:t>
            </a:r>
            <a:r>
              <a:rPr lang="en-US" dirty="0" smtClean="0"/>
              <a:t> apply to Jesus including 12:10-13:9 and 14)</a:t>
            </a:r>
          </a:p>
          <a:p>
            <a:r>
              <a:rPr lang="en-US" dirty="0" smtClean="0"/>
              <a:t>Jesus is the fulfillment of Psalm 118</a:t>
            </a:r>
          </a:p>
          <a:p>
            <a:pPr lvl="1"/>
            <a:r>
              <a:rPr lang="en-US" dirty="0" smtClean="0"/>
              <a:t>“will not die [permanently] but will live” (17)</a:t>
            </a:r>
          </a:p>
          <a:p>
            <a:pPr lvl="1"/>
            <a:r>
              <a:rPr lang="en-US" dirty="0" smtClean="0"/>
              <a:t>Disciplined severely but not given over to death (18)</a:t>
            </a:r>
          </a:p>
          <a:p>
            <a:pPr lvl="1"/>
            <a:r>
              <a:rPr lang="en-US" dirty="0" smtClean="0"/>
              <a:t>Answer to the prayer “Lord, save us!” (25)</a:t>
            </a:r>
          </a:p>
          <a:p>
            <a:pPr lvl="1"/>
            <a:r>
              <a:rPr lang="en-US" dirty="0" smtClean="0"/>
              <a:t>Serves as “festival sacrifice”? (27b)</a:t>
            </a:r>
          </a:p>
          <a:p>
            <a:pPr lvl="1"/>
            <a:endParaRPr lang="en-US" dirty="0"/>
          </a:p>
        </p:txBody>
      </p:sp>
    </p:spTree>
    <p:extLst>
      <p:ext uri="{BB962C8B-B14F-4D97-AF65-F5344CB8AC3E}">
        <p14:creationId xmlns:p14="http://schemas.microsoft.com/office/powerpoint/2010/main" val="94768567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Supreme Commandments (22:34-40)</a:t>
            </a:r>
            <a:endParaRPr lang="en-US" dirty="0"/>
          </a:p>
        </p:txBody>
      </p:sp>
      <p:sp>
        <p:nvSpPr>
          <p:cNvPr id="3" name="Content Placeholder 2"/>
          <p:cNvSpPr>
            <a:spLocks noGrp="1"/>
          </p:cNvSpPr>
          <p:nvPr>
            <p:ph idx="1"/>
          </p:nvPr>
        </p:nvSpPr>
        <p:spPr/>
        <p:txBody>
          <a:bodyPr>
            <a:normAutofit lnSpcReduction="10000"/>
          </a:bodyPr>
          <a:lstStyle/>
          <a:p>
            <a:r>
              <a:rPr lang="en-US" dirty="0" smtClean="0"/>
              <a:t>Loving God completely is the supreme commandment</a:t>
            </a:r>
          </a:p>
          <a:p>
            <a:r>
              <a:rPr lang="en-US" dirty="0" smtClean="0"/>
              <a:t>The second commandment is “like” the first either because both display the importance or love or because  loving people is an expression of love for God due to the divine image in man (Gen. 9:6; James 3:9. two tables)</a:t>
            </a:r>
          </a:p>
          <a:p>
            <a:r>
              <a:rPr lang="en-US" dirty="0" smtClean="0"/>
              <a:t>These commandments express the demand of all of the OT in summary fashion</a:t>
            </a:r>
          </a:p>
          <a:p>
            <a:r>
              <a:rPr lang="en-US" dirty="0" smtClean="0"/>
              <a:t>These are the first commandments inscribed on the heart of Jesus’ disciples in fulfillment of the new covenant promises</a:t>
            </a:r>
            <a:endParaRPr lang="en-US" dirty="0"/>
          </a:p>
        </p:txBody>
      </p:sp>
    </p:spTree>
    <p:extLst>
      <p:ext uri="{BB962C8B-B14F-4D97-AF65-F5344CB8AC3E}">
        <p14:creationId xmlns:p14="http://schemas.microsoft.com/office/powerpoint/2010/main" val="185288104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Messiah’s Father (22:41-46)</a:t>
            </a:r>
            <a:endParaRPr lang="en-US" dirty="0"/>
          </a:p>
        </p:txBody>
      </p:sp>
      <p:sp>
        <p:nvSpPr>
          <p:cNvPr id="3" name="Content Placeholder 2"/>
          <p:cNvSpPr>
            <a:spLocks noGrp="1"/>
          </p:cNvSpPr>
          <p:nvPr>
            <p:ph idx="1"/>
          </p:nvPr>
        </p:nvSpPr>
        <p:spPr/>
        <p:txBody>
          <a:bodyPr/>
          <a:lstStyle/>
          <a:p>
            <a:r>
              <a:rPr lang="en-US" dirty="0" smtClean="0"/>
              <a:t>Jesus affirmed the inspiration of Psalm 110 and the Messianic focus of the Psalm</a:t>
            </a:r>
          </a:p>
          <a:p>
            <a:r>
              <a:rPr lang="en-US" dirty="0" smtClean="0"/>
              <a:t>Jews recognized the Psalm as Messianic (b. </a:t>
            </a:r>
            <a:r>
              <a:rPr lang="en-US" dirty="0" err="1" smtClean="0"/>
              <a:t>Sanh</a:t>
            </a:r>
            <a:r>
              <a:rPr lang="en-US" dirty="0" smtClean="0"/>
              <a:t>. 38b [</a:t>
            </a:r>
            <a:r>
              <a:rPr lang="en-US" dirty="0" err="1" smtClean="0"/>
              <a:t>Akiba</a:t>
            </a:r>
            <a:r>
              <a:rPr lang="en-US" dirty="0" smtClean="0"/>
              <a:t>, though some rejected </a:t>
            </a:r>
            <a:r>
              <a:rPr lang="en-US" smtClean="0"/>
              <a:t>his interpretation]; </a:t>
            </a:r>
            <a:r>
              <a:rPr lang="en-US" dirty="0" smtClean="0"/>
              <a:t>Gen. </a:t>
            </a:r>
            <a:r>
              <a:rPr lang="en-US" dirty="0" err="1" smtClean="0"/>
              <a:t>Rab</a:t>
            </a:r>
            <a:r>
              <a:rPr lang="en-US" dirty="0" smtClean="0"/>
              <a:t>. 85.9; Num. </a:t>
            </a:r>
            <a:r>
              <a:rPr lang="en-US" dirty="0" err="1" smtClean="0"/>
              <a:t>Rab</a:t>
            </a:r>
            <a:r>
              <a:rPr lang="en-US" dirty="0" smtClean="0"/>
              <a:t>. 18.23; </a:t>
            </a:r>
            <a:r>
              <a:rPr lang="en-US" dirty="0" err="1" smtClean="0"/>
              <a:t>Tg</a:t>
            </a:r>
            <a:r>
              <a:rPr lang="en-US" dirty="0" smtClean="0"/>
              <a:t>. On Ps. 110)</a:t>
            </a:r>
          </a:p>
          <a:p>
            <a:r>
              <a:rPr lang="en-US" dirty="0" smtClean="0"/>
              <a:t>Jesus was not denying the Messiah’s Davidic </a:t>
            </a:r>
            <a:r>
              <a:rPr lang="en-US" dirty="0" err="1" smtClean="0"/>
              <a:t>sonship</a:t>
            </a:r>
            <a:r>
              <a:rPr lang="en-US" dirty="0" smtClean="0"/>
              <a:t> (an emphasis of Matthew) but was insisting that the Messiah was both human and divine (“Son of God”)</a:t>
            </a:r>
          </a:p>
          <a:p>
            <a:endParaRPr lang="en-US" dirty="0"/>
          </a:p>
        </p:txBody>
      </p:sp>
    </p:spTree>
    <p:extLst>
      <p:ext uri="{BB962C8B-B14F-4D97-AF65-F5344CB8AC3E}">
        <p14:creationId xmlns:p14="http://schemas.microsoft.com/office/powerpoint/2010/main" val="96972092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Cleansing of Temple (21:12-17)</a:t>
            </a:r>
            <a:endParaRPr lang="en-US" dirty="0"/>
          </a:p>
        </p:txBody>
      </p:sp>
      <p:sp>
        <p:nvSpPr>
          <p:cNvPr id="3" name="Content Placeholder 2"/>
          <p:cNvSpPr>
            <a:spLocks noGrp="1"/>
          </p:cNvSpPr>
          <p:nvPr>
            <p:ph idx="1"/>
          </p:nvPr>
        </p:nvSpPr>
        <p:spPr/>
        <p:txBody>
          <a:bodyPr>
            <a:normAutofit fontScale="85000" lnSpcReduction="20000"/>
          </a:bodyPr>
          <a:lstStyle/>
          <a:p>
            <a:r>
              <a:rPr lang="en-US" dirty="0" smtClean="0"/>
              <a:t>The cleansing of the temple fulfills numerous prophecies of the OT</a:t>
            </a:r>
          </a:p>
          <a:p>
            <a:pPr lvl="1"/>
            <a:r>
              <a:rPr lang="en-US" dirty="0" err="1" smtClean="0"/>
              <a:t>Zech</a:t>
            </a:r>
            <a:r>
              <a:rPr lang="en-US" dirty="0" smtClean="0"/>
              <a:t> 6:12-13 Messiah will purify temple</a:t>
            </a:r>
          </a:p>
          <a:p>
            <a:pPr lvl="1"/>
            <a:r>
              <a:rPr lang="en-US" dirty="0" err="1" smtClean="0"/>
              <a:t>Zech</a:t>
            </a:r>
            <a:r>
              <a:rPr lang="en-US" dirty="0" smtClean="0"/>
              <a:t> 14:21 No merchant in the temple</a:t>
            </a:r>
          </a:p>
          <a:p>
            <a:pPr lvl="1"/>
            <a:r>
              <a:rPr lang="en-US" dirty="0" smtClean="0"/>
              <a:t>Isa 56:3-8 Foreigners will have a place in God’s kingdom</a:t>
            </a:r>
          </a:p>
          <a:p>
            <a:pPr lvl="1"/>
            <a:r>
              <a:rPr lang="en-US" dirty="0" err="1" smtClean="0"/>
              <a:t>Jer</a:t>
            </a:r>
            <a:r>
              <a:rPr lang="en-US" dirty="0" smtClean="0"/>
              <a:t> 7:1-15 </a:t>
            </a:r>
          </a:p>
          <a:p>
            <a:pPr lvl="2"/>
            <a:r>
              <a:rPr lang="en-US" dirty="0" smtClean="0"/>
              <a:t>“bandits cave” means a hideout which criminal seek refuge and refers to using the temple to seek salvation from sins without repentance</a:t>
            </a:r>
            <a:endParaRPr lang="en-US" dirty="0"/>
          </a:p>
          <a:p>
            <a:pPr lvl="2"/>
            <a:r>
              <a:rPr lang="en-US" dirty="0" smtClean="0"/>
              <a:t>Israel must repent, stop assuming that the temple grants salvation, or the tragedy of Shiloh (7:1-15; 1 Sam. 4:10; Ps 78:60) will be repeated </a:t>
            </a:r>
          </a:p>
          <a:p>
            <a:pPr lvl="1"/>
            <a:r>
              <a:rPr lang="en-US" dirty="0" smtClean="0"/>
              <a:t>Ps 8:3 A psalm of praise to God used to justify praises to Jesus </a:t>
            </a:r>
            <a:r>
              <a:rPr lang="en-US" i="1" dirty="0" smtClean="0"/>
              <a:t>or </a:t>
            </a:r>
            <a:r>
              <a:rPr lang="en-US" dirty="0" smtClean="0"/>
              <a:t>a Messianic prophecy (1 Cor. 15:27; Eph. 1:22; Heb. 2:6-9</a:t>
            </a:r>
            <a:r>
              <a:rPr lang="en-US" dirty="0"/>
              <a:t>)</a:t>
            </a:r>
            <a:endParaRPr lang="en-US" dirty="0" smtClean="0"/>
          </a:p>
          <a:p>
            <a:r>
              <a:rPr lang="en-US" dirty="0" smtClean="0"/>
              <a:t>The objection of the chief priests and scribes to the children’s conviction that Jesus is the Messiah may allude to Matt 18:6</a:t>
            </a:r>
            <a:endParaRPr lang="en-US" dirty="0"/>
          </a:p>
        </p:txBody>
      </p:sp>
    </p:spTree>
    <p:extLst>
      <p:ext uri="{BB962C8B-B14F-4D97-AF65-F5344CB8AC3E}">
        <p14:creationId xmlns:p14="http://schemas.microsoft.com/office/powerpoint/2010/main" val="2064816717"/>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Tyrian</a:t>
            </a:r>
            <a:r>
              <a:rPr lang="en-US" smtClean="0"/>
              <a:t> Shekel</a:t>
            </a:r>
            <a:endParaRPr lang="en-US" dirty="0"/>
          </a:p>
        </p:txBody>
      </p:sp>
      <p:pic>
        <p:nvPicPr>
          <p:cNvPr id="4" name="Content Placeholder 3" descr="NewShekelsFigure 3.jpg"/>
          <p:cNvPicPr>
            <a:picLocks noGrp="1" noChangeAspect="1"/>
          </p:cNvPicPr>
          <p:nvPr>
            <p:ph idx="1"/>
          </p:nvPr>
        </p:nvPicPr>
        <p:blipFill>
          <a:blip r:embed="rId2">
            <a:extLst>
              <a:ext uri="{28A0092B-C50C-407E-A947-70E740481C1C}">
                <a14:useLocalDpi xmlns:a14="http://schemas.microsoft.com/office/drawing/2010/main" val="0"/>
              </a:ext>
            </a:extLst>
          </a:blip>
          <a:srcRect t="1098" b="1098"/>
          <a:stretch>
            <a:fillRect/>
          </a:stretch>
        </p:blipFill>
        <p:spPr/>
      </p:pic>
    </p:spTree>
    <p:extLst>
      <p:ext uri="{BB962C8B-B14F-4D97-AF65-F5344CB8AC3E}">
        <p14:creationId xmlns:p14="http://schemas.microsoft.com/office/powerpoint/2010/main" val="194001379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Cursing of Fruitless Tree (21:18-22)</a:t>
            </a:r>
            <a:endParaRPr lang="en-US" dirty="0"/>
          </a:p>
        </p:txBody>
      </p:sp>
      <p:sp>
        <p:nvSpPr>
          <p:cNvPr id="3" name="Content Placeholder 2"/>
          <p:cNvSpPr>
            <a:spLocks noGrp="1"/>
          </p:cNvSpPr>
          <p:nvPr>
            <p:ph idx="1"/>
          </p:nvPr>
        </p:nvSpPr>
        <p:spPr/>
        <p:txBody>
          <a:bodyPr>
            <a:normAutofit fontScale="92500" lnSpcReduction="20000"/>
          </a:bodyPr>
          <a:lstStyle/>
          <a:p>
            <a:r>
              <a:rPr lang="en-US" dirty="0" smtClean="0"/>
              <a:t>Jesus’ hunger for the fig may recall the description of Yahweh in Micah 7:1</a:t>
            </a:r>
          </a:p>
          <a:p>
            <a:r>
              <a:rPr lang="en-US" dirty="0" smtClean="0"/>
              <a:t>Fig tree represents Israel in OT (24:1-10 [bad figs represent people of Jerusalem and good figs those in exile in Babylon]; Hos. 2:12)</a:t>
            </a:r>
          </a:p>
          <a:p>
            <a:r>
              <a:rPr lang="en-US" dirty="0" smtClean="0"/>
              <a:t>Fruitlessness of the tree represents Israel’s failure to produce the fruits of repentance</a:t>
            </a:r>
          </a:p>
          <a:p>
            <a:r>
              <a:rPr lang="en-US" dirty="0" smtClean="0"/>
              <a:t>Cursing and destruction of the fig tree is a warning regarding the destruction of Jerusalem that will befall it if it refuses to repent (destruction of fig tree expresses divine judgment on Israel in </a:t>
            </a:r>
            <a:r>
              <a:rPr lang="en-US" dirty="0"/>
              <a:t>Jer. 8:</a:t>
            </a:r>
            <a:r>
              <a:rPr lang="en-US" dirty="0" smtClean="0"/>
              <a:t>13; Hos. 2:12</a:t>
            </a:r>
            <a:endParaRPr lang="en-US" dirty="0"/>
          </a:p>
        </p:txBody>
      </p:sp>
    </p:spTree>
    <p:extLst>
      <p:ext uri="{BB962C8B-B14F-4D97-AF65-F5344CB8AC3E}">
        <p14:creationId xmlns:p14="http://schemas.microsoft.com/office/powerpoint/2010/main" val="3238138107"/>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p:txBody>
          <a:bodyPr>
            <a:normAutofit fontScale="90000"/>
          </a:bodyPr>
          <a:lstStyle/>
          <a:p>
            <a:pPr eaLnBrk="1" hangingPunct="1">
              <a:defRPr/>
            </a:pPr>
            <a:r>
              <a:rPr lang="en-US" smtClean="0">
                <a:cs typeface="+mj-cs"/>
              </a:rPr>
              <a:t>Parable of the Wicked Husbandmen (Matt. 21:33-46)</a:t>
            </a:r>
          </a:p>
        </p:txBody>
      </p:sp>
      <p:sp>
        <p:nvSpPr>
          <p:cNvPr id="28675" name="Rectangle 3"/>
          <p:cNvSpPr>
            <a:spLocks noGrp="1" noChangeArrowheads="1"/>
          </p:cNvSpPr>
          <p:nvPr>
            <p:ph type="body" idx="1"/>
          </p:nvPr>
        </p:nvSpPr>
        <p:spPr/>
        <p:txBody>
          <a:bodyPr>
            <a:normAutofit fontScale="92500" lnSpcReduction="20000"/>
          </a:bodyPr>
          <a:lstStyle/>
          <a:p>
            <a:pPr eaLnBrk="1" hangingPunct="1">
              <a:lnSpc>
                <a:spcPct val="90000"/>
              </a:lnSpc>
              <a:defRPr/>
            </a:pPr>
            <a:r>
              <a:rPr lang="en-US" sz="2800" dirty="0" smtClean="0">
                <a:cs typeface="+mn-cs"/>
              </a:rPr>
              <a:t>Major characters or objects (allegorical)</a:t>
            </a:r>
          </a:p>
          <a:p>
            <a:pPr lvl="1" eaLnBrk="1" hangingPunct="1">
              <a:lnSpc>
                <a:spcPct val="90000"/>
              </a:lnSpc>
              <a:defRPr/>
            </a:pPr>
            <a:r>
              <a:rPr lang="en-US" sz="2400" dirty="0" smtClean="0"/>
              <a:t>Owner—God (King, Landowner, Farmer, Master)</a:t>
            </a:r>
          </a:p>
          <a:p>
            <a:pPr lvl="1" eaLnBrk="1" hangingPunct="1">
              <a:lnSpc>
                <a:spcPct val="90000"/>
              </a:lnSpc>
              <a:defRPr/>
            </a:pPr>
            <a:r>
              <a:rPr lang="en-US" sz="2400" dirty="0" smtClean="0"/>
              <a:t>Husbandmen (Wicked)</a:t>
            </a:r>
          </a:p>
          <a:p>
            <a:pPr lvl="1" eaLnBrk="1" hangingPunct="1">
              <a:lnSpc>
                <a:spcPct val="90000"/>
              </a:lnSpc>
              <a:defRPr/>
            </a:pPr>
            <a:r>
              <a:rPr lang="en-US" sz="2400" dirty="0" smtClean="0"/>
              <a:t>Servants (Righteous)</a:t>
            </a:r>
          </a:p>
          <a:p>
            <a:pPr lvl="1" eaLnBrk="1" hangingPunct="1">
              <a:lnSpc>
                <a:spcPct val="90000"/>
              </a:lnSpc>
              <a:defRPr/>
            </a:pPr>
            <a:r>
              <a:rPr lang="en-US" sz="2400" dirty="0" smtClean="0"/>
              <a:t>Son (Righteous)</a:t>
            </a:r>
          </a:p>
          <a:p>
            <a:pPr eaLnBrk="1" hangingPunct="1">
              <a:lnSpc>
                <a:spcPct val="90000"/>
              </a:lnSpc>
              <a:defRPr/>
            </a:pPr>
            <a:r>
              <a:rPr lang="en-US" sz="2800" dirty="0" smtClean="0"/>
              <a:t>Objects given special importance (allegorical)</a:t>
            </a:r>
          </a:p>
          <a:p>
            <a:pPr lvl="1" eaLnBrk="1" hangingPunct="1">
              <a:lnSpc>
                <a:spcPct val="90000"/>
              </a:lnSpc>
              <a:defRPr/>
            </a:pPr>
            <a:r>
              <a:rPr lang="en-US" sz="2400" dirty="0" smtClean="0"/>
              <a:t>Vineyard</a:t>
            </a:r>
          </a:p>
          <a:p>
            <a:pPr lvl="1" eaLnBrk="1" hangingPunct="1">
              <a:lnSpc>
                <a:spcPct val="90000"/>
              </a:lnSpc>
              <a:defRPr/>
            </a:pPr>
            <a:r>
              <a:rPr lang="en-US" sz="2400" dirty="0" smtClean="0"/>
              <a:t>Fruits</a:t>
            </a:r>
          </a:p>
          <a:p>
            <a:pPr eaLnBrk="1" hangingPunct="1">
              <a:lnSpc>
                <a:spcPct val="90000"/>
              </a:lnSpc>
              <a:defRPr/>
            </a:pPr>
            <a:r>
              <a:rPr lang="en-US" sz="2800" dirty="0" smtClean="0"/>
              <a:t>Examine the structure</a:t>
            </a:r>
          </a:p>
        </p:txBody>
      </p:sp>
    </p:spTree>
    <p:extLst>
      <p:ext uri="{BB962C8B-B14F-4D97-AF65-F5344CB8AC3E}">
        <p14:creationId xmlns:p14="http://schemas.microsoft.com/office/powerpoint/2010/main" val="224985810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8674"/>
                                        </p:tgtEl>
                                        <p:attrNameLst>
                                          <p:attrName>style.visibility</p:attrName>
                                        </p:attrNameLst>
                                      </p:cBhvr>
                                      <p:to>
                                        <p:strVal val="visible"/>
                                      </p:to>
                                    </p:set>
                                    <p:animEffect transition="in" filter="fade">
                                      <p:cBhvr>
                                        <p:cTn id="7" dur="2000"/>
                                        <p:tgtEl>
                                          <p:spTgt spid="2867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8675">
                                            <p:txEl>
                                              <p:pRg st="0" end="0"/>
                                            </p:txEl>
                                          </p:spTgt>
                                        </p:tgtEl>
                                        <p:attrNameLst>
                                          <p:attrName>style.visibility</p:attrName>
                                        </p:attrNameLst>
                                      </p:cBhvr>
                                      <p:to>
                                        <p:strVal val="visible"/>
                                      </p:to>
                                    </p:set>
                                    <p:animEffect transition="in" filter="fade">
                                      <p:cBhvr>
                                        <p:cTn id="12" dur="2000"/>
                                        <p:tgtEl>
                                          <p:spTgt spid="28675">
                                            <p:txEl>
                                              <p:pRg st="0" end="0"/>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8675">
                                            <p:txEl>
                                              <p:pRg st="1" end="1"/>
                                            </p:txEl>
                                          </p:spTgt>
                                        </p:tgtEl>
                                        <p:attrNameLst>
                                          <p:attrName>style.visibility</p:attrName>
                                        </p:attrNameLst>
                                      </p:cBhvr>
                                      <p:to>
                                        <p:strVal val="visible"/>
                                      </p:to>
                                    </p:set>
                                    <p:animEffect transition="in" filter="fade">
                                      <p:cBhvr>
                                        <p:cTn id="17" dur="2000"/>
                                        <p:tgtEl>
                                          <p:spTgt spid="28675">
                                            <p:txEl>
                                              <p:pRg st="1" end="1"/>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8675">
                                            <p:txEl>
                                              <p:pRg st="2" end="2"/>
                                            </p:txEl>
                                          </p:spTgt>
                                        </p:tgtEl>
                                        <p:attrNameLst>
                                          <p:attrName>style.visibility</p:attrName>
                                        </p:attrNameLst>
                                      </p:cBhvr>
                                      <p:to>
                                        <p:strVal val="visible"/>
                                      </p:to>
                                    </p:set>
                                    <p:animEffect transition="in" filter="fade">
                                      <p:cBhvr>
                                        <p:cTn id="22" dur="2000"/>
                                        <p:tgtEl>
                                          <p:spTgt spid="28675">
                                            <p:txEl>
                                              <p:pRg st="2" end="2"/>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28675">
                                            <p:txEl>
                                              <p:pRg st="3" end="3"/>
                                            </p:txEl>
                                          </p:spTgt>
                                        </p:tgtEl>
                                        <p:attrNameLst>
                                          <p:attrName>style.visibility</p:attrName>
                                        </p:attrNameLst>
                                      </p:cBhvr>
                                      <p:to>
                                        <p:strVal val="visible"/>
                                      </p:to>
                                    </p:set>
                                    <p:animEffect transition="in" filter="fade">
                                      <p:cBhvr>
                                        <p:cTn id="27" dur="2000"/>
                                        <p:tgtEl>
                                          <p:spTgt spid="28675">
                                            <p:txEl>
                                              <p:pRg st="3" end="3"/>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28675">
                                            <p:txEl>
                                              <p:pRg st="4" end="4"/>
                                            </p:txEl>
                                          </p:spTgt>
                                        </p:tgtEl>
                                        <p:attrNameLst>
                                          <p:attrName>style.visibility</p:attrName>
                                        </p:attrNameLst>
                                      </p:cBhvr>
                                      <p:to>
                                        <p:strVal val="visible"/>
                                      </p:to>
                                    </p:set>
                                    <p:animEffect transition="in" filter="fade">
                                      <p:cBhvr>
                                        <p:cTn id="32" dur="2000"/>
                                        <p:tgtEl>
                                          <p:spTgt spid="28675">
                                            <p:txEl>
                                              <p:pRg st="4" end="4"/>
                                            </p:txEl>
                                          </p:spTgt>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28675">
                                            <p:txEl>
                                              <p:pRg st="5" end="5"/>
                                            </p:txEl>
                                          </p:spTgt>
                                        </p:tgtEl>
                                        <p:attrNameLst>
                                          <p:attrName>style.visibility</p:attrName>
                                        </p:attrNameLst>
                                      </p:cBhvr>
                                      <p:to>
                                        <p:strVal val="visible"/>
                                      </p:to>
                                    </p:set>
                                    <p:animEffect transition="in" filter="fade">
                                      <p:cBhvr>
                                        <p:cTn id="37" dur="2000"/>
                                        <p:tgtEl>
                                          <p:spTgt spid="28675">
                                            <p:txEl>
                                              <p:pRg st="5" end="5"/>
                                            </p:txEl>
                                          </p:spTgt>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28675">
                                            <p:txEl>
                                              <p:pRg st="6" end="6"/>
                                            </p:txEl>
                                          </p:spTgt>
                                        </p:tgtEl>
                                        <p:attrNameLst>
                                          <p:attrName>style.visibility</p:attrName>
                                        </p:attrNameLst>
                                      </p:cBhvr>
                                      <p:to>
                                        <p:strVal val="visible"/>
                                      </p:to>
                                    </p:set>
                                    <p:animEffect transition="in" filter="fade">
                                      <p:cBhvr>
                                        <p:cTn id="40" dur="2000"/>
                                        <p:tgtEl>
                                          <p:spTgt spid="28675">
                                            <p:txEl>
                                              <p:pRg st="6" end="6"/>
                                            </p:txEl>
                                          </p:spTgt>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28675">
                                            <p:txEl>
                                              <p:pRg st="7" end="7"/>
                                            </p:txEl>
                                          </p:spTgt>
                                        </p:tgtEl>
                                        <p:attrNameLst>
                                          <p:attrName>style.visibility</p:attrName>
                                        </p:attrNameLst>
                                      </p:cBhvr>
                                      <p:to>
                                        <p:strVal val="visible"/>
                                      </p:to>
                                    </p:set>
                                    <p:animEffect transition="in" filter="fade">
                                      <p:cBhvr>
                                        <p:cTn id="43" dur="2000"/>
                                        <p:tgtEl>
                                          <p:spTgt spid="28675">
                                            <p:txEl>
                                              <p:pRg st="7" end="7"/>
                                            </p:txEl>
                                          </p:spTgt>
                                        </p:tgtEl>
                                      </p:cBhvr>
                                    </p:animEffect>
                                  </p:childTnLst>
                                </p:cTn>
                              </p:par>
                            </p:childTnLst>
                          </p:cTn>
                        </p:par>
                      </p:childTnLst>
                    </p:cTn>
                  </p:par>
                  <p:par>
                    <p:cTn id="44" fill="hold" nodeType="clickPar">
                      <p:stCondLst>
                        <p:cond delay="indefinite"/>
                      </p:stCondLst>
                      <p:childTnLst>
                        <p:par>
                          <p:cTn id="45" fill="hold" nodeType="withGroup">
                            <p:stCondLst>
                              <p:cond delay="0"/>
                            </p:stCondLst>
                            <p:childTnLst>
                              <p:par>
                                <p:cTn id="46" presetID="10" presetClass="entr" presetSubtype="0" fill="hold" grpId="0" nodeType="clickEffect">
                                  <p:stCondLst>
                                    <p:cond delay="0"/>
                                  </p:stCondLst>
                                  <p:childTnLst>
                                    <p:set>
                                      <p:cBhvr>
                                        <p:cTn id="47" dur="1" fill="hold">
                                          <p:stCondLst>
                                            <p:cond delay="0"/>
                                          </p:stCondLst>
                                        </p:cTn>
                                        <p:tgtEl>
                                          <p:spTgt spid="28675">
                                            <p:txEl>
                                              <p:pRg st="8" end="8"/>
                                            </p:txEl>
                                          </p:spTgt>
                                        </p:tgtEl>
                                        <p:attrNameLst>
                                          <p:attrName>style.visibility</p:attrName>
                                        </p:attrNameLst>
                                      </p:cBhvr>
                                      <p:to>
                                        <p:strVal val="visible"/>
                                      </p:to>
                                    </p:set>
                                    <p:animEffect transition="in" filter="fade">
                                      <p:cBhvr>
                                        <p:cTn id="48" dur="2000"/>
                                        <p:tgtEl>
                                          <p:spTgt spid="28675">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4" grpId="0" animBg="1"/>
      <p:bldP spid="28675"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9" name="Rectangle 3"/>
          <p:cNvSpPr>
            <a:spLocks noGrp="1" noChangeArrowheads="1"/>
          </p:cNvSpPr>
          <p:nvPr>
            <p:ph type="body" idx="1"/>
          </p:nvPr>
        </p:nvSpPr>
        <p:spPr>
          <a:xfrm>
            <a:off x="1338263" y="1066800"/>
            <a:ext cx="7772400" cy="6019800"/>
          </a:xfrm>
        </p:spPr>
        <p:txBody>
          <a:bodyPr/>
          <a:lstStyle/>
          <a:p>
            <a:pPr eaLnBrk="1" hangingPunct="1">
              <a:lnSpc>
                <a:spcPct val="90000"/>
              </a:lnSpc>
              <a:defRPr/>
            </a:pPr>
            <a:r>
              <a:rPr lang="en-US" sz="2800" dirty="0"/>
              <a:t>Unrealistic details (probably allegorical)</a:t>
            </a:r>
          </a:p>
          <a:p>
            <a:pPr lvl="1" eaLnBrk="1" hangingPunct="1">
              <a:lnSpc>
                <a:spcPct val="90000"/>
              </a:lnSpc>
              <a:defRPr/>
            </a:pPr>
            <a:r>
              <a:rPr lang="en-US" sz="2400" dirty="0"/>
              <a:t>Constant sending of servants</a:t>
            </a:r>
          </a:p>
          <a:p>
            <a:pPr lvl="1" eaLnBrk="1" hangingPunct="1">
              <a:lnSpc>
                <a:spcPct val="90000"/>
              </a:lnSpc>
              <a:defRPr/>
            </a:pPr>
            <a:r>
              <a:rPr lang="en-US" sz="2400" dirty="0"/>
              <a:t>sending of son</a:t>
            </a:r>
          </a:p>
          <a:p>
            <a:pPr lvl="1" eaLnBrk="1" hangingPunct="1">
              <a:lnSpc>
                <a:spcPct val="90000"/>
              </a:lnSpc>
              <a:defRPr/>
            </a:pPr>
            <a:r>
              <a:rPr lang="en-US" sz="2400" dirty="0"/>
              <a:t>murder of the </a:t>
            </a:r>
            <a:r>
              <a:rPr lang="en-US" sz="2400" dirty="0" smtClean="0"/>
              <a:t>son</a:t>
            </a:r>
            <a:endParaRPr lang="en-US" dirty="0" smtClean="0">
              <a:cs typeface="+mn-cs"/>
            </a:endParaRPr>
          </a:p>
          <a:p>
            <a:pPr eaLnBrk="1" hangingPunct="1">
              <a:defRPr/>
            </a:pPr>
            <a:r>
              <a:rPr lang="en-US" sz="2800" dirty="0" smtClean="0">
                <a:cs typeface="+mn-cs"/>
              </a:rPr>
              <a:t>Introduction and Conclusion</a:t>
            </a:r>
          </a:p>
          <a:p>
            <a:pPr lvl="1" eaLnBrk="1" hangingPunct="1">
              <a:defRPr/>
            </a:pPr>
            <a:r>
              <a:rPr lang="en-US" sz="2400" dirty="0" smtClean="0"/>
              <a:t>Rejection of Christ</a:t>
            </a:r>
          </a:p>
          <a:p>
            <a:pPr lvl="2" eaLnBrk="1" hangingPunct="1">
              <a:defRPr/>
            </a:pPr>
            <a:r>
              <a:rPr lang="en-US" sz="2000" dirty="0" smtClean="0"/>
              <a:t>rebuke of children after triumphal entry (21:14-17)</a:t>
            </a:r>
          </a:p>
          <a:p>
            <a:pPr lvl="2" eaLnBrk="1" hangingPunct="1">
              <a:defRPr/>
            </a:pPr>
            <a:r>
              <a:rPr lang="en-US" sz="2000" dirty="0" smtClean="0"/>
              <a:t>challenge to Jesus</a:t>
            </a:r>
            <a:r>
              <a:rPr lang="ja-JP" altLang="en-US" sz="2000" dirty="0" smtClean="0">
                <a:latin typeface="Arial"/>
              </a:rPr>
              <a:t>’</a:t>
            </a:r>
            <a:r>
              <a:rPr lang="en-US" sz="2000" dirty="0" smtClean="0"/>
              <a:t> authority (21:23-27) </a:t>
            </a:r>
          </a:p>
          <a:p>
            <a:pPr lvl="1" eaLnBrk="1" hangingPunct="1">
              <a:defRPr/>
            </a:pPr>
            <a:r>
              <a:rPr lang="en-US" sz="2400" dirty="0" smtClean="0"/>
              <a:t>Judgment of Israel</a:t>
            </a:r>
          </a:p>
          <a:p>
            <a:pPr lvl="2" eaLnBrk="1" hangingPunct="1">
              <a:defRPr/>
            </a:pPr>
            <a:r>
              <a:rPr lang="en-US" sz="2000" dirty="0" smtClean="0"/>
              <a:t>Cleansing of temple (21:12-13)</a:t>
            </a:r>
          </a:p>
          <a:p>
            <a:pPr lvl="2" eaLnBrk="1" hangingPunct="1">
              <a:defRPr/>
            </a:pPr>
            <a:r>
              <a:rPr lang="en-US" sz="2000" dirty="0" smtClean="0"/>
              <a:t>Cursing of fig tree for fruitlessness (21:18-22)</a:t>
            </a:r>
            <a:br>
              <a:rPr lang="en-US" sz="2000" dirty="0" smtClean="0"/>
            </a:br>
            <a:r>
              <a:rPr lang="en-US" sz="2000" dirty="0" smtClean="0"/>
              <a:t>[notice that issue of offering fruits to vineyard owner surfaces in parable]</a:t>
            </a:r>
          </a:p>
          <a:p>
            <a:pPr eaLnBrk="1" hangingPunct="1">
              <a:defRPr/>
            </a:pPr>
            <a:r>
              <a:rPr lang="en-US" dirty="0" smtClean="0"/>
              <a:t>Parables in the same grouping</a:t>
            </a:r>
          </a:p>
        </p:txBody>
      </p:sp>
    </p:spTree>
    <p:extLst>
      <p:ext uri="{BB962C8B-B14F-4D97-AF65-F5344CB8AC3E}">
        <p14:creationId xmlns:p14="http://schemas.microsoft.com/office/powerpoint/2010/main" val="143831341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9699">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9699">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9699">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9699">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9699">
                                            <p:txEl>
                                              <p:pRg st="4" end="4"/>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9699">
                                            <p:txEl>
                                              <p:pRg st="5" end="5"/>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9699">
                                            <p:txEl>
                                              <p:pRg st="6" end="6"/>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9699">
                                            <p:txEl>
                                              <p:pRg st="7" end="7"/>
                                            </p:txEl>
                                          </p:spTgt>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9699">
                                            <p:txEl>
                                              <p:pRg st="8" end="8"/>
                                            </p:txEl>
                                          </p:spTgt>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withGroup">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9699">
                                            <p:txEl>
                                              <p:pRg st="9" end="9"/>
                                            </p:txEl>
                                          </p:spTgt>
                                        </p:tgtEl>
                                        <p:attrNameLst>
                                          <p:attrName>style.visibility</p:attrName>
                                        </p:attrNameLst>
                                      </p:cBhvr>
                                      <p:to>
                                        <p:strVal val="visible"/>
                                      </p:to>
                                    </p:set>
                                  </p:childTnLst>
                                </p:cTn>
                              </p:par>
                            </p:childTnLst>
                          </p:cTn>
                        </p:par>
                      </p:childTnLst>
                    </p:cTn>
                  </p:par>
                  <p:par>
                    <p:cTn id="35" fill="hold" nodeType="clickPar">
                      <p:stCondLst>
                        <p:cond delay="indefinite"/>
                      </p:stCondLst>
                      <p:childTnLst>
                        <p:par>
                          <p:cTn id="36" fill="hold" nodeType="withGroup">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9699">
                                            <p:txEl>
                                              <p:pRg st="10" end="10"/>
                                            </p:txEl>
                                          </p:spTgt>
                                        </p:tgtEl>
                                        <p:attrNameLst>
                                          <p:attrName>style.visibility</p:attrName>
                                        </p:attrNameLst>
                                      </p:cBhvr>
                                      <p:to>
                                        <p:strVal val="visible"/>
                                      </p:to>
                                    </p:set>
                                  </p:childTnLst>
                                </p:cTn>
                              </p:par>
                            </p:childTnLst>
                          </p:cTn>
                        </p:par>
                      </p:childTnLst>
                    </p:cTn>
                  </p:par>
                  <p:par>
                    <p:cTn id="39" fill="hold" nodeType="clickPar">
                      <p:stCondLst>
                        <p:cond delay="indefinite"/>
                      </p:stCondLst>
                      <p:childTnLst>
                        <p:par>
                          <p:cTn id="40" fill="hold" nodeType="withGroup">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29699">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699"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5" name="Rectangle 3"/>
          <p:cNvSpPr>
            <a:spLocks noGrp="1" noChangeArrowheads="1"/>
          </p:cNvSpPr>
          <p:nvPr>
            <p:ph type="body" idx="1"/>
          </p:nvPr>
        </p:nvSpPr>
        <p:spPr>
          <a:xfrm>
            <a:off x="1257300" y="762000"/>
            <a:ext cx="7772400" cy="5334000"/>
          </a:xfrm>
        </p:spPr>
        <p:txBody>
          <a:bodyPr/>
          <a:lstStyle/>
          <a:p>
            <a:pPr eaLnBrk="1" hangingPunct="1">
              <a:lnSpc>
                <a:spcPct val="90000"/>
              </a:lnSpc>
              <a:defRPr/>
            </a:pPr>
            <a:r>
              <a:rPr lang="en-US" dirty="0" smtClean="0">
                <a:cs typeface="+mn-cs"/>
              </a:rPr>
              <a:t>Connections to other parables in grouping</a:t>
            </a:r>
          </a:p>
          <a:p>
            <a:pPr eaLnBrk="1" hangingPunct="1">
              <a:lnSpc>
                <a:spcPct val="90000"/>
              </a:lnSpc>
              <a:defRPr/>
            </a:pPr>
            <a:r>
              <a:rPr lang="en-US" dirty="0" smtClean="0">
                <a:cs typeface="+mn-cs"/>
              </a:rPr>
              <a:t>Principles for Gospel Interpretation</a:t>
            </a:r>
          </a:p>
          <a:p>
            <a:pPr lvl="1" eaLnBrk="1" hangingPunct="1">
              <a:lnSpc>
                <a:spcPct val="90000"/>
              </a:lnSpc>
              <a:defRPr/>
            </a:pPr>
            <a:r>
              <a:rPr lang="en-US" dirty="0" smtClean="0">
                <a:cs typeface="+mn-cs"/>
              </a:rPr>
              <a:t>Comparative analysis</a:t>
            </a:r>
          </a:p>
          <a:p>
            <a:pPr lvl="1" eaLnBrk="1" hangingPunct="1">
              <a:lnSpc>
                <a:spcPct val="90000"/>
              </a:lnSpc>
              <a:defRPr/>
            </a:pPr>
            <a:r>
              <a:rPr lang="en-US" dirty="0" smtClean="0">
                <a:cs typeface="+mn-cs"/>
              </a:rPr>
              <a:t>Old Testament allusions</a:t>
            </a:r>
          </a:p>
          <a:p>
            <a:pPr lvl="1" eaLnBrk="1" hangingPunct="1">
              <a:lnSpc>
                <a:spcPct val="90000"/>
              </a:lnSpc>
              <a:defRPr/>
            </a:pPr>
            <a:r>
              <a:rPr lang="en-US" dirty="0" smtClean="0">
                <a:cs typeface="+mn-cs"/>
              </a:rPr>
              <a:t>Relationship to the major themes of </a:t>
            </a:r>
            <a:r>
              <a:rPr lang="en-US" smtClean="0">
                <a:cs typeface="+mn-cs"/>
              </a:rPr>
              <a:t>the Gospel</a:t>
            </a:r>
            <a:endParaRPr lang="en-US" dirty="0" smtClean="0">
              <a:cs typeface="+mn-cs"/>
            </a:endParaRPr>
          </a:p>
        </p:txBody>
      </p:sp>
    </p:spTree>
    <p:extLst>
      <p:ext uri="{BB962C8B-B14F-4D97-AF65-F5344CB8AC3E}">
        <p14:creationId xmlns:p14="http://schemas.microsoft.com/office/powerpoint/2010/main" val="286367473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3795">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3795">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3795">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3795">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3795">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5"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123856"/>
            <a:ext cx="9144000" cy="914400"/>
          </a:xfrm>
        </p:spPr>
        <p:txBody>
          <a:bodyPr>
            <a:normAutofit fontScale="90000"/>
          </a:bodyPr>
          <a:lstStyle/>
          <a:p>
            <a:r>
              <a:rPr lang="en-US" dirty="0" smtClean="0"/>
              <a:t>Parable of the Wedding Feast (22:1-14)</a:t>
            </a:r>
            <a:endParaRPr lang="en-US" dirty="0"/>
          </a:p>
        </p:txBody>
      </p:sp>
      <p:sp>
        <p:nvSpPr>
          <p:cNvPr id="3" name="Content Placeholder 2"/>
          <p:cNvSpPr>
            <a:spLocks noGrp="1"/>
          </p:cNvSpPr>
          <p:nvPr>
            <p:ph idx="1"/>
          </p:nvPr>
        </p:nvSpPr>
        <p:spPr/>
        <p:txBody>
          <a:bodyPr>
            <a:normAutofit lnSpcReduction="10000"/>
          </a:bodyPr>
          <a:lstStyle/>
          <a:p>
            <a:r>
              <a:rPr lang="en-US" dirty="0" smtClean="0"/>
              <a:t>King represents God</a:t>
            </a:r>
          </a:p>
          <a:p>
            <a:r>
              <a:rPr lang="en-US" dirty="0" smtClean="0"/>
              <a:t>Son represents Jesus</a:t>
            </a:r>
          </a:p>
          <a:p>
            <a:r>
              <a:rPr lang="en-US" dirty="0" smtClean="0"/>
              <a:t>Wedding celebration meals represents eschatological banquet, the great Messianic Feast</a:t>
            </a:r>
          </a:p>
          <a:p>
            <a:pPr lvl="1"/>
            <a:r>
              <a:rPr lang="en-US" dirty="0" smtClean="0"/>
              <a:t>The plural </a:t>
            </a:r>
            <a:r>
              <a:rPr lang="en-US" dirty="0" err="1" smtClean="0"/>
              <a:t>gamous</a:t>
            </a:r>
            <a:r>
              <a:rPr lang="en-US" dirty="0" smtClean="0"/>
              <a:t> refers to a lengthy wedding celebration with numerous feasts</a:t>
            </a:r>
          </a:p>
          <a:p>
            <a:pPr lvl="1"/>
            <a:r>
              <a:rPr lang="en-US" dirty="0" smtClean="0"/>
              <a:t>The </a:t>
            </a:r>
            <a:r>
              <a:rPr lang="en-US" dirty="0" err="1" smtClean="0"/>
              <a:t>ariston</a:t>
            </a:r>
            <a:r>
              <a:rPr lang="en-US" dirty="0" smtClean="0"/>
              <a:t> (breakfast or lunch—the early meal) may be intended to contrast this epoch with the climactic feast in Rev 19:17 described as a supper</a:t>
            </a:r>
          </a:p>
          <a:p>
            <a:pPr lvl="1"/>
            <a:r>
              <a:rPr lang="en-US" dirty="0" smtClean="0"/>
              <a:t>Thus the meal pictures the initial stage of Jesus’ ministry, first coming, rather than the climactic second coming. </a:t>
            </a:r>
            <a:endParaRPr lang="en-US" dirty="0"/>
          </a:p>
        </p:txBody>
      </p:sp>
    </p:spTree>
    <p:extLst>
      <p:ext uri="{BB962C8B-B14F-4D97-AF65-F5344CB8AC3E}">
        <p14:creationId xmlns:p14="http://schemas.microsoft.com/office/powerpoint/2010/main" val="1914967956"/>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Perception">
  <a:themeElements>
    <a:clrScheme name="Perception">
      <a:dk1>
        <a:sysClr val="windowText" lastClr="000000"/>
      </a:dk1>
      <a:lt1>
        <a:sysClr val="window" lastClr="FFFFFF"/>
      </a:lt1>
      <a:dk2>
        <a:srgbClr val="333333"/>
      </a:dk2>
      <a:lt2>
        <a:srgbClr val="BBC0AC"/>
      </a:lt2>
      <a:accent1>
        <a:srgbClr val="A2C816"/>
      </a:accent1>
      <a:accent2>
        <a:srgbClr val="E07602"/>
      </a:accent2>
      <a:accent3>
        <a:srgbClr val="E4C402"/>
      </a:accent3>
      <a:accent4>
        <a:srgbClr val="7DC1EF"/>
      </a:accent4>
      <a:accent5>
        <a:srgbClr val="21449B"/>
      </a:accent5>
      <a:accent6>
        <a:srgbClr val="A2B170"/>
      </a:accent6>
      <a:hlink>
        <a:srgbClr val="8DA440"/>
      </a:hlink>
      <a:folHlink>
        <a:srgbClr val="4C4F3F"/>
      </a:folHlink>
    </a:clrScheme>
    <a:fontScheme name="Perception">
      <a:majorFont>
        <a:latin typeface="Century Gothic"/>
        <a:ea typeface=""/>
        <a:cs typeface=""/>
        <a:font script="Jpan" typeface="メイリオ"/>
        <a:font script="Hans" typeface="宋体"/>
        <a:font script="Hant" typeface="新細明體"/>
      </a:majorFont>
      <a:minorFont>
        <a:latin typeface="Century Gothic"/>
        <a:ea typeface=""/>
        <a:cs typeface=""/>
        <a:font script="Jpan" typeface="メイリオ"/>
        <a:font script="Hans" typeface="宋体"/>
        <a:font script="Hant" typeface="新細明體"/>
      </a:minorFont>
    </a:fontScheme>
    <a:fmtScheme name="Perception">
      <a:fillStyleLst>
        <a:solidFill>
          <a:schemeClr val="phClr"/>
        </a:solidFill>
        <a:solidFill>
          <a:schemeClr val="phClr">
            <a:shade val="90000"/>
          </a:schemeClr>
        </a:solidFill>
        <a:solidFill>
          <a:schemeClr val="phClr">
            <a:shade val="80000"/>
          </a:schemeClr>
        </a:solidFill>
      </a:fillStyleLst>
      <a:lnStyleLst>
        <a:ln w="12700" cap="flat" cmpd="sng" algn="ctr">
          <a:solidFill>
            <a:schemeClr val="phClr">
              <a:satMod val="105000"/>
            </a:schemeClr>
          </a:solidFill>
          <a:prstDash val="solid"/>
        </a:ln>
        <a:ln w="25400" cap="flat" cmpd="sng" algn="ctr">
          <a:solidFill>
            <a:schemeClr val="phClr"/>
          </a:solidFill>
          <a:prstDash val="solid"/>
        </a:ln>
        <a:ln w="25400" cap="flat" cmpd="sng" algn="ctr">
          <a:solidFill>
            <a:schemeClr val="phClr">
              <a:alpha val="80000"/>
            </a:schemeClr>
          </a:solidFill>
          <a:prstDash val="solid"/>
        </a:ln>
      </a:lnStyleLst>
      <a:effectStyleLst>
        <a:effectStyle>
          <a:effectLst/>
        </a:effectStyle>
        <a:effectStyle>
          <a:effectLst/>
          <a:scene3d>
            <a:camera prst="obliqueTopRight"/>
            <a:lightRig rig="threePt" dir="tl"/>
          </a:scene3d>
          <a:sp3d>
            <a:bevelT w="25400" h="25400"/>
          </a:sp3d>
        </a:effectStyle>
        <a:effectStyle>
          <a:effectLst/>
          <a:scene3d>
            <a:camera prst="perspectiveFront" fov="4200000"/>
            <a:lightRig rig="balanced" dir="tl">
              <a:rot lat="0" lon="0" rev="18600000"/>
            </a:lightRig>
          </a:scene3d>
          <a:sp3d prstMaterial="metal">
            <a:bevelT w="63500" h="50800" prst="angle"/>
          </a:sp3d>
        </a:effectStyle>
      </a:effectStyleLst>
      <a:bgFillStyleLst>
        <a:solidFill>
          <a:schemeClr val="phClr">
            <a:tint val="90000"/>
          </a:schemeClr>
        </a:solidFill>
        <a:solidFill>
          <a:schemeClr val="phClr">
            <a:tint val="50000"/>
          </a:schemeClr>
        </a:solidFill>
        <a:solidFill>
          <a:schemeClr val="phClr">
            <a:shade val="60000"/>
          </a:schemeClr>
        </a:solid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Perception.thmx</Template>
  <TotalTime>1174</TotalTime>
  <Words>1700</Words>
  <Application>Microsoft Macintosh PowerPoint</Application>
  <PresentationFormat>On-screen Show (4:3)</PresentationFormat>
  <Paragraphs>124</Paragraphs>
  <Slides>21</Slides>
  <Notes>0</Notes>
  <HiddenSlides>0</HiddenSlides>
  <MMClips>0</MMClips>
  <ScaleCrop>false</ScaleCrop>
  <HeadingPairs>
    <vt:vector size="4" baseType="variant">
      <vt:variant>
        <vt:lpstr>Theme</vt:lpstr>
      </vt:variant>
      <vt:variant>
        <vt:i4>1</vt:i4>
      </vt:variant>
      <vt:variant>
        <vt:lpstr>Slide Titles</vt:lpstr>
      </vt:variant>
      <vt:variant>
        <vt:i4>21</vt:i4>
      </vt:variant>
    </vt:vector>
  </HeadingPairs>
  <TitlesOfParts>
    <vt:vector size="22" baseType="lpstr">
      <vt:lpstr>Perception</vt:lpstr>
      <vt:lpstr>Matthew 21-22</vt:lpstr>
      <vt:lpstr>Triumphal Entry (21:1-11)</vt:lpstr>
      <vt:lpstr>Cleansing of Temple (21:12-17)</vt:lpstr>
      <vt:lpstr>Tyrian Shekel</vt:lpstr>
      <vt:lpstr>Cursing of Fruitless Tree (21:18-22)</vt:lpstr>
      <vt:lpstr>Parable of the Wicked Husbandmen (Matt. 21:33-46)</vt:lpstr>
      <vt:lpstr>PowerPoint Presentation</vt:lpstr>
      <vt:lpstr>PowerPoint Presentation</vt:lpstr>
      <vt:lpstr>Parable of the Wedding Feast (22:1-14)</vt:lpstr>
      <vt:lpstr>PowerPoint Presentation</vt:lpstr>
      <vt:lpstr>PowerPoint Presentation</vt:lpstr>
      <vt:lpstr>PowerPoint Presentation</vt:lpstr>
      <vt:lpstr>Taxes to Caesar (22:15-22)</vt:lpstr>
      <vt:lpstr>Denarius of Tiberius</vt:lpstr>
      <vt:lpstr>PowerPoint Presentation</vt:lpstr>
      <vt:lpstr>Genesis 1:26-27</vt:lpstr>
      <vt:lpstr>Isaiah 44:1-4</vt:lpstr>
      <vt:lpstr>Question Regarding Resurrection (22:23-33)</vt:lpstr>
      <vt:lpstr>PowerPoint Presentation</vt:lpstr>
      <vt:lpstr>Supreme Commandments (22:34-40)</vt:lpstr>
      <vt:lpstr>Messiah’s Father (22:41-46)</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Matthew 21-22</dc:title>
  <dc:creator>Charles Quarles</dc:creator>
  <cp:lastModifiedBy>Charles Quarles</cp:lastModifiedBy>
  <cp:revision>29</cp:revision>
  <dcterms:created xsi:type="dcterms:W3CDTF">2014-11-05T17:12:16Z</dcterms:created>
  <dcterms:modified xsi:type="dcterms:W3CDTF">2014-11-10T17:10:54Z</dcterms:modified>
</cp:coreProperties>
</file>