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20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10/13/14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46275" indent="-346075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Matthew 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Jesus’ Kingdom Parables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00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Parable of the Sower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Despite lack of normal introduction (“the kingdom of heaven is like . . .”), this is clearly a kingdom parable</a:t>
            </a:r>
          </a:p>
          <a:p>
            <a:r>
              <a:rPr lang="en-US" dirty="0" smtClean="0"/>
              <a:t>Satan and the world have banded together to prevent sinners from entering the kingdom</a:t>
            </a:r>
          </a:p>
          <a:p>
            <a:r>
              <a:rPr lang="en-US" dirty="0" smtClean="0"/>
              <a:t>Those who understand and embrace the message about the kingdom bear the fruit of good deeds in miraculous quantities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177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Parable of the Weeds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Satan is the source of the evil in the world</a:t>
            </a:r>
          </a:p>
          <a:p>
            <a:r>
              <a:rPr lang="en-US" dirty="0" smtClean="0"/>
              <a:t>Entire world belongs to the Son of Man</a:t>
            </a:r>
          </a:p>
          <a:p>
            <a:r>
              <a:rPr lang="en-US" dirty="0" smtClean="0"/>
              <a:t>Son of Man will separate wicked from the righteous subjects of the kingdom</a:t>
            </a:r>
            <a:endParaRPr lang="en-US" dirty="0"/>
          </a:p>
        </p:txBody>
      </p:sp>
      <p:pic>
        <p:nvPicPr>
          <p:cNvPr id="6" name="Content Placeholder 5" descr="wheat-tares_sermons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813" b="-468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33156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516020"/>
          </a:xfrm>
        </p:spPr>
        <p:txBody>
          <a:bodyPr/>
          <a:lstStyle/>
          <a:p>
            <a:r>
              <a:rPr lang="en-US" dirty="0" smtClean="0"/>
              <a:t>Parable of the Mustard Seed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26141" y="2028945"/>
            <a:ext cx="7691719" cy="4129807"/>
          </a:xfrm>
        </p:spPr>
        <p:txBody>
          <a:bodyPr/>
          <a:lstStyle/>
          <a:p>
            <a:r>
              <a:rPr lang="en-US" dirty="0" smtClean="0"/>
              <a:t>Kingdom is small in its initial stages</a:t>
            </a:r>
          </a:p>
          <a:p>
            <a:r>
              <a:rPr lang="en-US" dirty="0" smtClean="0"/>
              <a:t>Kingdom will grow exponentially</a:t>
            </a:r>
          </a:p>
          <a:p>
            <a:r>
              <a:rPr lang="en-US" dirty="0" smtClean="0"/>
              <a:t>Kingdom will be worldwide and stretch to the ends of the earth</a:t>
            </a:r>
          </a:p>
          <a:p>
            <a:r>
              <a:rPr lang="en-US" dirty="0" smtClean="0"/>
              <a:t>Truths reaffirmed in the parable of the leaven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18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2060372"/>
          </a:xfrm>
        </p:spPr>
        <p:txBody>
          <a:bodyPr/>
          <a:lstStyle/>
          <a:p>
            <a:r>
              <a:rPr lang="en-US" dirty="0" smtClean="0"/>
              <a:t>Parables of Hidden Treasure and Valuable Pearl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2490819"/>
            <a:ext cx="7691719" cy="3667933"/>
          </a:xfrm>
        </p:spPr>
        <p:txBody>
          <a:bodyPr/>
          <a:lstStyle/>
          <a:p>
            <a:r>
              <a:rPr lang="en-US" dirty="0" smtClean="0"/>
              <a:t>Treasure and pearl symbolize the enormous value of the kingdom</a:t>
            </a:r>
          </a:p>
          <a:p>
            <a:r>
              <a:rPr lang="en-US" dirty="0" smtClean="0"/>
              <a:t>Selling all shows that the kingdom of more than worth any sacrifice that it entails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735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Parable of the 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Reiterates the primary truth of the parable of the weeds</a:t>
            </a:r>
          </a:p>
          <a:p>
            <a:r>
              <a:rPr lang="en-US" dirty="0" smtClean="0"/>
              <a:t>Focuses on the separation of Jesus’ followers from the wicked in eschatological judgment</a:t>
            </a:r>
          </a:p>
          <a:p>
            <a:r>
              <a:rPr lang="en-US" dirty="0" smtClean="0"/>
              <a:t>Emphasizes the two distinct destinies that await the two groups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32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Parable of the Old and New Treasure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Shows value of both OT teaching and Jesus’ instructions</a:t>
            </a:r>
          </a:p>
          <a:p>
            <a:r>
              <a:rPr lang="en-US" dirty="0" smtClean="0"/>
              <a:t>Statement is partly but not exclusively autobiographical</a:t>
            </a:r>
          </a:p>
          <a:p>
            <a:r>
              <a:rPr lang="en-US" dirty="0" smtClean="0"/>
              <a:t>Jesus’ disciples are “scribes trained for the kingdom”</a:t>
            </a:r>
          </a:p>
          <a:p>
            <a:r>
              <a:rPr lang="en-US" dirty="0" smtClean="0"/>
              <a:t>“Treasure” shows the “hiddenness” and “preciousness” of kingdom teaching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616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Jesus’ Use of Parables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Parables are associated with God’s sovereign purpose in salvation</a:t>
            </a:r>
          </a:p>
          <a:p>
            <a:r>
              <a:rPr lang="en-US" dirty="0" smtClean="0"/>
              <a:t>Parables both reveal and conceal truth, revealing it to Jesus’ disciples and concealing it from the wicked</a:t>
            </a:r>
          </a:p>
          <a:p>
            <a:r>
              <a:rPr lang="en-US" dirty="0" smtClean="0"/>
              <a:t>Statement regarding divine sovereignty is balanced by a clear statement of human responsibility</a:t>
            </a:r>
          </a:p>
          <a:p>
            <a:r>
              <a:rPr lang="en-US" dirty="0" smtClean="0"/>
              <a:t>Jesus’ use of parables fulfilled prophecy </a:t>
            </a:r>
            <a:r>
              <a:rPr lang="en-US" smtClean="0"/>
              <a:t>(Psalm 78:2)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2227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35</TotalTime>
  <Words>318</Words>
  <Application>Microsoft Macintosh PowerPoint</Application>
  <PresentationFormat>On-screen Show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Venture</vt:lpstr>
      <vt:lpstr>Matthew 13</vt:lpstr>
      <vt:lpstr>Parable of the Sower</vt:lpstr>
      <vt:lpstr>Parable of the Weeds</vt:lpstr>
      <vt:lpstr>Parable of the Mustard Seed</vt:lpstr>
      <vt:lpstr>Parables of Hidden Treasure and Valuable Pearl</vt:lpstr>
      <vt:lpstr>Parable of the Net</vt:lpstr>
      <vt:lpstr>Parable of the Old and New Treasure</vt:lpstr>
      <vt:lpstr>Jesus’ Use of Parables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Matthew 13</dc:title>
  <dc:creator>Charles Quarles</dc:creator>
  <cp:lastModifiedBy>Charles Quarles</cp:lastModifiedBy>
  <cp:revision>4</cp:revision>
  <dcterms:created xsi:type="dcterms:W3CDTF">2014-10-13T13:45:12Z</dcterms:created>
  <dcterms:modified xsi:type="dcterms:W3CDTF">2014-10-13T14:20:13Z</dcterms:modified>
</cp:coreProperties>
</file>