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Derr" initials="GD" lastIdx="1" clrIdx="0">
    <p:extLst>
      <p:ext uri="{19B8F6BF-5375-455C-9EA6-DF929625EA0E}">
        <p15:presenceInfo xmlns:p15="http://schemas.microsoft.com/office/powerpoint/2012/main" userId="3a6f794dff6f583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0"/>
  </p:normalViewPr>
  <p:slideViewPr>
    <p:cSldViewPr>
      <p:cViewPr varScale="1">
        <p:scale>
          <a:sx n="64" d="100"/>
          <a:sy n="64" d="100"/>
        </p:scale>
        <p:origin x="261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a Leverette" userId="c23380b7f07b2de8" providerId="LiveId" clId="{55B28B89-44CF-4B0C-B880-EC330230A2BC}"/>
    <pc:docChg chg="modSld">
      <pc:chgData name="Dana Leverette" userId="c23380b7f07b2de8" providerId="LiveId" clId="{55B28B89-44CF-4B0C-B880-EC330230A2BC}" dt="2020-11-29T01:19:41.183" v="665" actId="20577"/>
      <pc:docMkLst>
        <pc:docMk/>
      </pc:docMkLst>
      <pc:sldChg chg="addSp modSp mod">
        <pc:chgData name="Dana Leverette" userId="c23380b7f07b2de8" providerId="LiveId" clId="{55B28B89-44CF-4B0C-B880-EC330230A2BC}" dt="2020-11-29T01:19:41.183" v="665" actId="20577"/>
        <pc:sldMkLst>
          <pc:docMk/>
          <pc:sldMk cId="2697593229" sldId="257"/>
        </pc:sldMkLst>
        <pc:spChg chg="add mod">
          <ac:chgData name="Dana Leverette" userId="c23380b7f07b2de8" providerId="LiveId" clId="{55B28B89-44CF-4B0C-B880-EC330230A2BC}" dt="2020-11-29T01:19:41.183" v="665" actId="20577"/>
          <ac:spMkLst>
            <pc:docMk/>
            <pc:sldMk cId="2697593229" sldId="257"/>
            <ac:spMk id="3" creationId="{C233F387-7443-4C4A-B34E-890FFD4ED67E}"/>
          </ac:spMkLst>
        </pc:spChg>
        <pc:spChg chg="add mod">
          <ac:chgData name="Dana Leverette" userId="c23380b7f07b2de8" providerId="LiveId" clId="{55B28B89-44CF-4B0C-B880-EC330230A2BC}" dt="2020-11-29T00:56:00.823" v="387" actId="255"/>
          <ac:spMkLst>
            <pc:docMk/>
            <pc:sldMk cId="2697593229" sldId="257"/>
            <ac:spMk id="4" creationId="{77F3A847-D1F7-4742-9335-FCCD5A794A4A}"/>
          </ac:spMkLst>
        </pc:spChg>
        <pc:spChg chg="mod">
          <ac:chgData name="Dana Leverette" userId="c23380b7f07b2de8" providerId="LiveId" clId="{55B28B89-44CF-4B0C-B880-EC330230A2BC}" dt="2020-11-29T01:03:06.026" v="569" actId="1035"/>
          <ac:spMkLst>
            <pc:docMk/>
            <pc:sldMk cId="2697593229" sldId="257"/>
            <ac:spMk id="7" creationId="{00000000-0000-0000-0000-000000000000}"/>
          </ac:spMkLst>
        </pc:spChg>
        <pc:spChg chg="add mod">
          <ac:chgData name="Dana Leverette" userId="c23380b7f07b2de8" providerId="LiveId" clId="{55B28B89-44CF-4B0C-B880-EC330230A2BC}" dt="2020-11-29T00:51:44.745" v="217" actId="20577"/>
          <ac:spMkLst>
            <pc:docMk/>
            <pc:sldMk cId="2697593229" sldId="257"/>
            <ac:spMk id="12" creationId="{684BFA4B-EE96-473A-A25B-89174A62EE2B}"/>
          </ac:spMkLst>
        </pc:spChg>
        <pc:spChg chg="add mod">
          <ac:chgData name="Dana Leverette" userId="c23380b7f07b2de8" providerId="LiveId" clId="{55B28B89-44CF-4B0C-B880-EC330230A2BC}" dt="2020-11-29T01:00:57.420" v="455" actId="14100"/>
          <ac:spMkLst>
            <pc:docMk/>
            <pc:sldMk cId="2697593229" sldId="257"/>
            <ac:spMk id="13" creationId="{D9C99A99-41D0-4541-A112-C892AC56D465}"/>
          </ac:spMkLst>
        </pc:spChg>
        <pc:spChg chg="add mod">
          <ac:chgData name="Dana Leverette" userId="c23380b7f07b2de8" providerId="LiveId" clId="{55B28B89-44CF-4B0C-B880-EC330230A2BC}" dt="2020-11-29T01:02:56.519" v="567" actId="14100"/>
          <ac:spMkLst>
            <pc:docMk/>
            <pc:sldMk cId="2697593229" sldId="257"/>
            <ac:spMk id="14" creationId="{13727CFC-359F-4117-874D-61B5490E987B}"/>
          </ac:spMkLst>
        </pc:spChg>
        <pc:spChg chg="add mod">
          <ac:chgData name="Dana Leverette" userId="c23380b7f07b2de8" providerId="LiveId" clId="{55B28B89-44CF-4B0C-B880-EC330230A2BC}" dt="2020-11-29T01:03:45.778" v="629" actId="1037"/>
          <ac:spMkLst>
            <pc:docMk/>
            <pc:sldMk cId="2697593229" sldId="257"/>
            <ac:spMk id="15" creationId="{541D5495-8790-435A-8715-AA98D5A55C14}"/>
          </ac:spMkLst>
        </pc:spChg>
        <pc:spChg chg="mod">
          <ac:chgData name="Dana Leverette" userId="c23380b7f07b2de8" providerId="LiveId" clId="{55B28B89-44CF-4B0C-B880-EC330230A2BC}" dt="2020-11-29T00:36:47.617" v="9" actId="20577"/>
          <ac:spMkLst>
            <pc:docMk/>
            <pc:sldMk cId="2697593229" sldId="257"/>
            <ac:spMk id="21" creationId="{00000000-0000-0000-0000-000000000000}"/>
          </ac:spMkLst>
        </pc:spChg>
        <pc:spChg chg="add mod">
          <ac:chgData name="Dana Leverette" userId="c23380b7f07b2de8" providerId="LiveId" clId="{55B28B89-44CF-4B0C-B880-EC330230A2BC}" dt="2020-11-29T00:41:01.722" v="118" actId="6549"/>
          <ac:spMkLst>
            <pc:docMk/>
            <pc:sldMk cId="2697593229" sldId="257"/>
            <ac:spMk id="25" creationId="{617D83FF-2E78-451C-9A8C-B7838AE907D0}"/>
          </ac:spMkLst>
        </pc:spChg>
        <pc:spChg chg="mod">
          <ac:chgData name="Dana Leverette" userId="c23380b7f07b2de8" providerId="LiveId" clId="{55B28B89-44CF-4B0C-B880-EC330230A2BC}" dt="2020-11-29T00:44:29.927" v="119" actId="1076"/>
          <ac:spMkLst>
            <pc:docMk/>
            <pc:sldMk cId="2697593229" sldId="257"/>
            <ac:spMk id="37" creationId="{AAEDAFBD-DE6F-477F-AF9B-EC115B6E1E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EF693-BF3E-4301-8D34-24C5DCD1183E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D74E0-7B7B-4177-A69E-D98973FD0F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85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D74E0-7B7B-4177-A69E-D98973FD0F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60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92FC48-626B-4D19-A9F4-C6AEC9696703}"/>
              </a:ext>
            </a:extLst>
          </p:cNvPr>
          <p:cNvSpPr/>
          <p:nvPr/>
        </p:nvSpPr>
        <p:spPr>
          <a:xfrm>
            <a:off x="1351661" y="3391572"/>
            <a:ext cx="3982339" cy="3814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Arrow Callout 32"/>
          <p:cNvSpPr/>
          <p:nvPr/>
        </p:nvSpPr>
        <p:spPr>
          <a:xfrm>
            <a:off x="533400" y="3890155"/>
            <a:ext cx="1143000" cy="91440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6529" y="1925924"/>
            <a:ext cx="46482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Personality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68380" y="4800600"/>
            <a:ext cx="3657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Skills / Ability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5519218"/>
            <a:ext cx="2819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Environment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2877" y="6475839"/>
            <a:ext cx="2133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Outcome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28900" y="7515880"/>
            <a:ext cx="16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Life Values</a:t>
            </a:r>
          </a:p>
        </p:txBody>
      </p:sp>
      <p:sp>
        <p:nvSpPr>
          <p:cNvPr id="18" name="Oval 17"/>
          <p:cNvSpPr/>
          <p:nvPr/>
        </p:nvSpPr>
        <p:spPr>
          <a:xfrm>
            <a:off x="5412866" y="3604346"/>
            <a:ext cx="838200" cy="13716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6875" y="3880661"/>
            <a:ext cx="967566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>
                <a:solidFill>
                  <a:schemeClr val="bg1"/>
                </a:solidFill>
              </a:rPr>
              <a:t>Supporting</a:t>
            </a:r>
          </a:p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7198" y="3890155"/>
            <a:ext cx="8382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/>
              <a:t>Lifestyle</a:t>
            </a:r>
            <a:endParaRPr lang="en-US" sz="1000" b="1" u="sng" dirty="0"/>
          </a:p>
          <a:p>
            <a:pPr algn="ctr"/>
            <a:endParaRPr 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0" y="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Sarah’s Design / Career Funnel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1104900" y="476259"/>
            <a:ext cx="4419600" cy="1417963"/>
          </a:xfrm>
          <a:prstGeom prst="downArrow">
            <a:avLst>
              <a:gd name="adj1" fmla="val 50000"/>
              <a:gd name="adj2" fmla="val 49134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209800" y="3383684"/>
            <a:ext cx="22638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/>
              <a:t>Vocational Interests</a:t>
            </a:r>
          </a:p>
        </p:txBody>
      </p:sp>
      <p:sp>
        <p:nvSpPr>
          <p:cNvPr id="31" name="Oval 30"/>
          <p:cNvSpPr/>
          <p:nvPr/>
        </p:nvSpPr>
        <p:spPr>
          <a:xfrm>
            <a:off x="2340029" y="8585161"/>
            <a:ext cx="1981200" cy="4798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607677" y="860832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of 4 Match</a:t>
            </a:r>
          </a:p>
        </p:txBody>
      </p:sp>
      <p:sp>
        <p:nvSpPr>
          <p:cNvPr id="41" name="Down Arrow 35">
            <a:extLst>
              <a:ext uri="{FF2B5EF4-FFF2-40B4-BE49-F238E27FC236}">
                <a16:creationId xmlns:a16="http://schemas.microsoft.com/office/drawing/2014/main" id="{75C94E72-2BD8-4FFE-B083-4C0C4FED53F8}"/>
              </a:ext>
            </a:extLst>
          </p:cNvPr>
          <p:cNvSpPr/>
          <p:nvPr/>
        </p:nvSpPr>
        <p:spPr>
          <a:xfrm>
            <a:off x="3098315" y="1917383"/>
            <a:ext cx="492069" cy="663152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3F249-3FBB-4510-9A06-89A75A7941C8}"/>
              </a:ext>
            </a:extLst>
          </p:cNvPr>
          <p:cNvSpPr txBox="1"/>
          <p:nvPr/>
        </p:nvSpPr>
        <p:spPr>
          <a:xfrm>
            <a:off x="2209800" y="547258"/>
            <a:ext cx="22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Occupations</a:t>
            </a:r>
          </a:p>
        </p:txBody>
      </p:sp>
      <p:sp>
        <p:nvSpPr>
          <p:cNvPr id="37" name="Down Arrow 27">
            <a:extLst>
              <a:ext uri="{FF2B5EF4-FFF2-40B4-BE49-F238E27FC236}">
                <a16:creationId xmlns:a16="http://schemas.microsoft.com/office/drawing/2014/main" id="{AAEDAFBD-DE6F-477F-AF9B-EC115B6E1E6A}"/>
              </a:ext>
            </a:extLst>
          </p:cNvPr>
          <p:cNvSpPr/>
          <p:nvPr/>
        </p:nvSpPr>
        <p:spPr>
          <a:xfrm>
            <a:off x="2351616" y="1822124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Down Arrow 27">
            <a:extLst>
              <a:ext uri="{FF2B5EF4-FFF2-40B4-BE49-F238E27FC236}">
                <a16:creationId xmlns:a16="http://schemas.microsoft.com/office/drawing/2014/main" id="{D3406B2B-FA57-45EA-852C-0B527C273915}"/>
              </a:ext>
            </a:extLst>
          </p:cNvPr>
          <p:cNvSpPr/>
          <p:nvPr/>
        </p:nvSpPr>
        <p:spPr>
          <a:xfrm>
            <a:off x="3862828" y="1791973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A5755B-B560-4D06-B0FE-934D1127EBA4}"/>
              </a:ext>
            </a:extLst>
          </p:cNvPr>
          <p:cNvSpPr txBox="1"/>
          <p:nvPr/>
        </p:nvSpPr>
        <p:spPr>
          <a:xfrm>
            <a:off x="1959977" y="840866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Put specific potential occupations that are being considered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33F387-7443-4C4A-B34E-890FFD4ED67E}"/>
              </a:ext>
            </a:extLst>
          </p:cNvPr>
          <p:cNvSpPr txBox="1"/>
          <p:nvPr/>
        </p:nvSpPr>
        <p:spPr>
          <a:xfrm>
            <a:off x="1524000" y="2183249"/>
            <a:ext cx="3048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Compliant</a:t>
            </a:r>
          </a:p>
          <a:p>
            <a:r>
              <a:rPr lang="en-US" sz="1400" dirty="0"/>
              <a:t>Compassionate</a:t>
            </a:r>
          </a:p>
          <a:p>
            <a:r>
              <a:rPr lang="en-US" sz="1400" dirty="0"/>
              <a:t>Conventional</a:t>
            </a:r>
          </a:p>
          <a:p>
            <a:r>
              <a:rPr lang="en-US" sz="1400" dirty="0"/>
              <a:t>Introverted</a:t>
            </a:r>
          </a:p>
          <a:p>
            <a:r>
              <a:rPr lang="en-US" sz="1400" dirty="0"/>
              <a:t>Conscientious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7D83FF-2E78-451C-9A8C-B7838AE907D0}"/>
              </a:ext>
            </a:extLst>
          </p:cNvPr>
          <p:cNvSpPr txBox="1"/>
          <p:nvPr/>
        </p:nvSpPr>
        <p:spPr>
          <a:xfrm>
            <a:off x="1752600" y="3707249"/>
            <a:ext cx="30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F3A847-D1F7-4742-9335-FCCD5A794A4A}"/>
              </a:ext>
            </a:extLst>
          </p:cNvPr>
          <p:cNvSpPr txBox="1"/>
          <p:nvPr/>
        </p:nvSpPr>
        <p:spPr>
          <a:xfrm>
            <a:off x="1600200" y="3810000"/>
            <a:ext cx="36064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</a:t>
            </a:r>
            <a:r>
              <a:rPr lang="en-US" sz="1600" dirty="0"/>
              <a:t>utdoor/ Agriculture, Artistic, Religious, Science Health, Consumer Science, Animal Care, Service and Mechanical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4BFA4B-EE96-473A-A25B-89174A62EE2B}"/>
              </a:ext>
            </a:extLst>
          </p:cNvPr>
          <p:cNvSpPr txBox="1"/>
          <p:nvPr/>
        </p:nvSpPr>
        <p:spPr>
          <a:xfrm>
            <a:off x="416875" y="5105400"/>
            <a:ext cx="5679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Organized, Working with others. Mechanical and Analytical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C99A99-41D0-4541-A112-C892AC56D465}"/>
              </a:ext>
            </a:extLst>
          </p:cNvPr>
          <p:cNvSpPr txBox="1"/>
          <p:nvPr/>
        </p:nvSpPr>
        <p:spPr>
          <a:xfrm>
            <a:off x="1006529" y="5943600"/>
            <a:ext cx="5470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Independence, Variety, Well Organized, Stable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727CFC-359F-4117-874D-61B5490E987B}"/>
              </a:ext>
            </a:extLst>
          </p:cNvPr>
          <p:cNvSpPr txBox="1"/>
          <p:nvPr/>
        </p:nvSpPr>
        <p:spPr>
          <a:xfrm>
            <a:off x="685800" y="6934200"/>
            <a:ext cx="5579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Helping Others, Security, Intellectual stimulation, Continuing Education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1D5495-8790-435A-8715-AA98D5A55C14}"/>
              </a:ext>
            </a:extLst>
          </p:cNvPr>
          <p:cNvSpPr txBox="1"/>
          <p:nvPr/>
        </p:nvSpPr>
        <p:spPr>
          <a:xfrm>
            <a:off x="1066800" y="8077200"/>
            <a:ext cx="4744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Serve God, Family , Friends, Serve Others</a:t>
            </a:r>
          </a:p>
        </p:txBody>
      </p:sp>
    </p:spTree>
    <p:extLst>
      <p:ext uri="{BB962C8B-B14F-4D97-AF65-F5344CB8AC3E}">
        <p14:creationId xmlns:p14="http://schemas.microsoft.com/office/powerpoint/2010/main" val="269759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97</Words>
  <Application>Microsoft Office PowerPoint</Application>
  <PresentationFormat>On-screen Show (4:3)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Dale</dc:creator>
  <cp:lastModifiedBy>Dana Leverette</cp:lastModifiedBy>
  <cp:revision>42</cp:revision>
  <dcterms:created xsi:type="dcterms:W3CDTF">2020-03-28T16:07:11Z</dcterms:created>
  <dcterms:modified xsi:type="dcterms:W3CDTF">2020-11-29T01:19:46Z</dcterms:modified>
</cp:coreProperties>
</file>