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ry Derr" initials="GD" lastIdx="1" clrIdx="0">
    <p:extLst>
      <p:ext uri="{19B8F6BF-5375-455C-9EA6-DF929625EA0E}">
        <p15:presenceInfo xmlns:p15="http://schemas.microsoft.com/office/powerpoint/2012/main" userId="3a6f794dff6f583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40"/>
  </p:normalViewPr>
  <p:slideViewPr>
    <p:cSldViewPr>
      <p:cViewPr varScale="1">
        <p:scale>
          <a:sx n="64" d="100"/>
          <a:sy n="64" d="100"/>
        </p:scale>
        <p:origin x="2610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a Leverette" userId="c23380b7f07b2de8" providerId="LiveId" clId="{106C3B30-81EF-40C2-8BD6-E7F8A232ED69}"/>
    <pc:docChg chg="custSel modSld">
      <pc:chgData name="Dana Leverette" userId="c23380b7f07b2de8" providerId="LiveId" clId="{106C3B30-81EF-40C2-8BD6-E7F8A232ED69}" dt="2020-11-29T19:04:40.535" v="584" actId="255"/>
      <pc:docMkLst>
        <pc:docMk/>
      </pc:docMkLst>
      <pc:sldChg chg="addSp modSp mod">
        <pc:chgData name="Dana Leverette" userId="c23380b7f07b2de8" providerId="LiveId" clId="{106C3B30-81EF-40C2-8BD6-E7F8A232ED69}" dt="2020-11-29T19:04:40.535" v="584" actId="255"/>
        <pc:sldMkLst>
          <pc:docMk/>
          <pc:sldMk cId="2697593229" sldId="257"/>
        </pc:sldMkLst>
        <pc:spChg chg="add mod">
          <ac:chgData name="Dana Leverette" userId="c23380b7f07b2de8" providerId="LiveId" clId="{106C3B30-81EF-40C2-8BD6-E7F8A232ED69}" dt="2020-11-29T18:50:58.079" v="72" actId="14100"/>
          <ac:spMkLst>
            <pc:docMk/>
            <pc:sldMk cId="2697593229" sldId="257"/>
            <ac:spMk id="3" creationId="{C9721F71-CEBD-45F0-BB95-C1CEE55725E2}"/>
          </ac:spMkLst>
        </pc:spChg>
        <pc:spChg chg="add mod">
          <ac:chgData name="Dana Leverette" userId="c23380b7f07b2de8" providerId="LiveId" clId="{106C3B30-81EF-40C2-8BD6-E7F8A232ED69}" dt="2020-11-29T18:52:25.083" v="148" actId="1038"/>
          <ac:spMkLst>
            <pc:docMk/>
            <pc:sldMk cId="2697593229" sldId="257"/>
            <ac:spMk id="4" creationId="{691E46A5-06E7-4686-AC7D-6E709D6B9B03}"/>
          </ac:spMkLst>
        </pc:spChg>
        <pc:spChg chg="add mod">
          <ac:chgData name="Dana Leverette" userId="c23380b7f07b2de8" providerId="LiveId" clId="{106C3B30-81EF-40C2-8BD6-E7F8A232ED69}" dt="2020-11-29T19:01:41.260" v="538" actId="313"/>
          <ac:spMkLst>
            <pc:docMk/>
            <pc:sldMk cId="2697593229" sldId="257"/>
            <ac:spMk id="12" creationId="{00151189-AF98-4D99-BE7E-92601AE67F6F}"/>
          </ac:spMkLst>
        </pc:spChg>
        <pc:spChg chg="add mod">
          <ac:chgData name="Dana Leverette" userId="c23380b7f07b2de8" providerId="LiveId" clId="{106C3B30-81EF-40C2-8BD6-E7F8A232ED69}" dt="2020-11-29T18:57:10.752" v="354" actId="1037"/>
          <ac:spMkLst>
            <pc:docMk/>
            <pc:sldMk cId="2697593229" sldId="257"/>
            <ac:spMk id="13" creationId="{943521B3-E66F-463C-9E02-165082BA408E}"/>
          </ac:spMkLst>
        </pc:spChg>
        <pc:spChg chg="add mod">
          <ac:chgData name="Dana Leverette" userId="c23380b7f07b2de8" providerId="LiveId" clId="{106C3B30-81EF-40C2-8BD6-E7F8A232ED69}" dt="2020-11-29T18:59:00.931" v="446" actId="14100"/>
          <ac:spMkLst>
            <pc:docMk/>
            <pc:sldMk cId="2697593229" sldId="257"/>
            <ac:spMk id="14" creationId="{4B9B7736-3152-4F76-8E18-003488915315}"/>
          </ac:spMkLst>
        </pc:spChg>
        <pc:spChg chg="add mod">
          <ac:chgData name="Dana Leverette" userId="c23380b7f07b2de8" providerId="LiveId" clId="{106C3B30-81EF-40C2-8BD6-E7F8A232ED69}" dt="2020-11-29T18:59:26.661" v="486" actId="14100"/>
          <ac:spMkLst>
            <pc:docMk/>
            <pc:sldMk cId="2697593229" sldId="257"/>
            <ac:spMk id="15" creationId="{1B80697B-2FE9-4089-94BB-1CC28311804B}"/>
          </ac:spMkLst>
        </pc:spChg>
        <pc:spChg chg="add mod">
          <ac:chgData name="Dana Leverette" userId="c23380b7f07b2de8" providerId="LiveId" clId="{106C3B30-81EF-40C2-8BD6-E7F8A232ED69}" dt="2020-11-29T19:01:11.622" v="537" actId="1037"/>
          <ac:spMkLst>
            <pc:docMk/>
            <pc:sldMk cId="2697593229" sldId="257"/>
            <ac:spMk id="16" creationId="{A6A49F8B-13C0-438C-AD3F-046C6B75E5F1}"/>
          </ac:spMkLst>
        </pc:spChg>
        <pc:spChg chg="add mod">
          <ac:chgData name="Dana Leverette" userId="c23380b7f07b2de8" providerId="LiveId" clId="{106C3B30-81EF-40C2-8BD6-E7F8A232ED69}" dt="2020-11-29T19:04:40.535" v="584" actId="255"/>
          <ac:spMkLst>
            <pc:docMk/>
            <pc:sldMk cId="2697593229" sldId="257"/>
            <ac:spMk id="17" creationId="{9F0509A4-3844-4CAC-8409-9CCCAF09AD0F}"/>
          </ac:spMkLst>
        </pc:spChg>
        <pc:spChg chg="mod">
          <ac:chgData name="Dana Leverette" userId="c23380b7f07b2de8" providerId="LiveId" clId="{106C3B30-81EF-40C2-8BD6-E7F8A232ED69}" dt="2020-11-29T18:47:20.404" v="11" actId="20577"/>
          <ac:spMkLst>
            <pc:docMk/>
            <pc:sldMk cId="2697593229" sldId="257"/>
            <ac:spMk id="21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85C58-5A4F-4659-957D-F63BC0C07093}" type="datetimeFigureOut">
              <a:rPr lang="en-US" smtClean="0"/>
              <a:pPr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54EC0-1E4F-483F-B482-04C07D98F8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92FC48-626B-4D19-A9F4-C6AEC9696703}"/>
              </a:ext>
            </a:extLst>
          </p:cNvPr>
          <p:cNvSpPr/>
          <p:nvPr/>
        </p:nvSpPr>
        <p:spPr>
          <a:xfrm>
            <a:off x="1351661" y="3391572"/>
            <a:ext cx="3982339" cy="38146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ight Arrow Callout 32"/>
          <p:cNvSpPr/>
          <p:nvPr/>
        </p:nvSpPr>
        <p:spPr>
          <a:xfrm>
            <a:off x="533400" y="3890155"/>
            <a:ext cx="1143000" cy="914400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06529" y="1925924"/>
            <a:ext cx="4648200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Personality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49052" y="4814049"/>
            <a:ext cx="36576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Skills / Ability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05000" y="5519218"/>
            <a:ext cx="28194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Work Environment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02877" y="6475839"/>
            <a:ext cx="2133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Work Outcome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28900" y="7515880"/>
            <a:ext cx="16002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Life Values</a:t>
            </a:r>
          </a:p>
        </p:txBody>
      </p:sp>
      <p:sp>
        <p:nvSpPr>
          <p:cNvPr id="18" name="Oval 17"/>
          <p:cNvSpPr/>
          <p:nvPr/>
        </p:nvSpPr>
        <p:spPr>
          <a:xfrm>
            <a:off x="5412866" y="3604346"/>
            <a:ext cx="838200" cy="13716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416875" y="3880661"/>
            <a:ext cx="967566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u="sng" dirty="0">
                <a:solidFill>
                  <a:schemeClr val="bg1"/>
                </a:solidFill>
              </a:rPr>
              <a:t>Supporting</a:t>
            </a:r>
          </a:p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27198" y="3890155"/>
            <a:ext cx="8382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u="sng" dirty="0"/>
              <a:t>Lifestyle</a:t>
            </a:r>
            <a:endParaRPr lang="en-US" sz="1000" b="1" u="sng" dirty="0"/>
          </a:p>
          <a:p>
            <a:pPr algn="ctr"/>
            <a:endParaRPr lang="en-US" sz="900" dirty="0"/>
          </a:p>
        </p:txBody>
      </p:sp>
      <p:sp>
        <p:nvSpPr>
          <p:cNvPr id="21" name="TextBox 20"/>
          <p:cNvSpPr txBox="1"/>
          <p:nvPr/>
        </p:nvSpPr>
        <p:spPr>
          <a:xfrm>
            <a:off x="1524000" y="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Charles’s Design / Career Funnel</a:t>
            </a:r>
          </a:p>
        </p:txBody>
      </p:sp>
      <p:sp>
        <p:nvSpPr>
          <p:cNvPr id="23" name="Down Arrow 22"/>
          <p:cNvSpPr/>
          <p:nvPr/>
        </p:nvSpPr>
        <p:spPr>
          <a:xfrm>
            <a:off x="1104900" y="476259"/>
            <a:ext cx="4419600" cy="1417963"/>
          </a:xfrm>
          <a:prstGeom prst="downArrow">
            <a:avLst>
              <a:gd name="adj1" fmla="val 50000"/>
              <a:gd name="adj2" fmla="val 49134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209800" y="3383684"/>
            <a:ext cx="226382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/>
              <a:t>Vocational Interests</a:t>
            </a:r>
          </a:p>
        </p:txBody>
      </p:sp>
      <p:sp>
        <p:nvSpPr>
          <p:cNvPr id="31" name="Oval 30"/>
          <p:cNvSpPr/>
          <p:nvPr/>
        </p:nvSpPr>
        <p:spPr>
          <a:xfrm>
            <a:off x="2340029" y="8585161"/>
            <a:ext cx="1981200" cy="47982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2607677" y="8608322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4 of 4 Match</a:t>
            </a:r>
          </a:p>
        </p:txBody>
      </p:sp>
      <p:sp>
        <p:nvSpPr>
          <p:cNvPr id="41" name="Down Arrow 35">
            <a:extLst>
              <a:ext uri="{FF2B5EF4-FFF2-40B4-BE49-F238E27FC236}">
                <a16:creationId xmlns:a16="http://schemas.microsoft.com/office/drawing/2014/main" id="{75C94E72-2BD8-4FFE-B083-4C0C4FED53F8}"/>
              </a:ext>
            </a:extLst>
          </p:cNvPr>
          <p:cNvSpPr/>
          <p:nvPr/>
        </p:nvSpPr>
        <p:spPr>
          <a:xfrm>
            <a:off x="3098315" y="1917383"/>
            <a:ext cx="492069" cy="6631521"/>
          </a:xfrm>
          <a:prstGeom prst="downArrow">
            <a:avLst/>
          </a:prstGeom>
          <a:solidFill>
            <a:schemeClr val="accent2">
              <a:lumMod val="60000"/>
              <a:lumOff val="40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53F249-3FBB-4510-9A06-89A75A7941C8}"/>
              </a:ext>
            </a:extLst>
          </p:cNvPr>
          <p:cNvSpPr txBox="1"/>
          <p:nvPr/>
        </p:nvSpPr>
        <p:spPr>
          <a:xfrm>
            <a:off x="2209800" y="547258"/>
            <a:ext cx="2226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Occupations</a:t>
            </a:r>
          </a:p>
        </p:txBody>
      </p:sp>
      <p:sp>
        <p:nvSpPr>
          <p:cNvPr id="37" name="Down Arrow 27">
            <a:extLst>
              <a:ext uri="{FF2B5EF4-FFF2-40B4-BE49-F238E27FC236}">
                <a16:creationId xmlns:a16="http://schemas.microsoft.com/office/drawing/2014/main" id="{AAEDAFBD-DE6F-477F-AF9B-EC115B6E1E6A}"/>
              </a:ext>
            </a:extLst>
          </p:cNvPr>
          <p:cNvSpPr/>
          <p:nvPr/>
        </p:nvSpPr>
        <p:spPr>
          <a:xfrm>
            <a:off x="2396075" y="1822124"/>
            <a:ext cx="483457" cy="6860501"/>
          </a:xfrm>
          <a:prstGeom prst="downArrow">
            <a:avLst/>
          </a:prstGeom>
          <a:solidFill>
            <a:schemeClr val="accent2">
              <a:lumMod val="60000"/>
              <a:lumOff val="40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Down Arrow 27">
            <a:extLst>
              <a:ext uri="{FF2B5EF4-FFF2-40B4-BE49-F238E27FC236}">
                <a16:creationId xmlns:a16="http://schemas.microsoft.com/office/drawing/2014/main" id="{D3406B2B-FA57-45EA-852C-0B527C273915}"/>
              </a:ext>
            </a:extLst>
          </p:cNvPr>
          <p:cNvSpPr/>
          <p:nvPr/>
        </p:nvSpPr>
        <p:spPr>
          <a:xfrm>
            <a:off x="3862828" y="1791973"/>
            <a:ext cx="483457" cy="6860501"/>
          </a:xfrm>
          <a:prstGeom prst="downArrow">
            <a:avLst/>
          </a:prstGeom>
          <a:solidFill>
            <a:schemeClr val="accent2">
              <a:lumMod val="60000"/>
              <a:lumOff val="40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A5755B-B560-4D06-B0FE-934D1127EBA4}"/>
              </a:ext>
            </a:extLst>
          </p:cNvPr>
          <p:cNvSpPr txBox="1"/>
          <p:nvPr/>
        </p:nvSpPr>
        <p:spPr>
          <a:xfrm>
            <a:off x="1959977" y="840866"/>
            <a:ext cx="281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Put specific potential occupations that are being considered here.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721F71-CEBD-45F0-BB95-C1CEE55725E2}"/>
              </a:ext>
            </a:extLst>
          </p:cNvPr>
          <p:cNvSpPr txBox="1"/>
          <p:nvPr/>
        </p:nvSpPr>
        <p:spPr>
          <a:xfrm>
            <a:off x="778998" y="2590800"/>
            <a:ext cx="5164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Adventurous, Unstructured, Innovative, Detached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1E46A5-06E7-4686-AC7D-6E709D6B9B03}"/>
              </a:ext>
            </a:extLst>
          </p:cNvPr>
          <p:cNvSpPr txBox="1"/>
          <p:nvPr/>
        </p:nvSpPr>
        <p:spPr>
          <a:xfrm>
            <a:off x="473745" y="4248090"/>
            <a:ext cx="1202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Daring, Indifferent, Conforming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0151189-AF98-4D99-BE7E-92601AE67F6F}"/>
              </a:ext>
            </a:extLst>
          </p:cNvPr>
          <p:cNvSpPr txBox="1"/>
          <p:nvPr/>
        </p:nvSpPr>
        <p:spPr>
          <a:xfrm>
            <a:off x="1752600" y="3962400"/>
            <a:ext cx="30991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Athletics, </a:t>
            </a:r>
            <a:r>
              <a:rPr lang="en-US" sz="1400" dirty="0" err="1"/>
              <a:t>Mgmt</a:t>
            </a:r>
            <a:r>
              <a:rPr lang="en-US" sz="1400" dirty="0"/>
              <a:t>/ Sales,  Tech Sci, Adventure, Compute/ Finance, Religious, International, Science health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43521B3-E66F-463C-9E02-165082BA408E}"/>
              </a:ext>
            </a:extLst>
          </p:cNvPr>
          <p:cNvSpPr txBox="1"/>
          <p:nvPr/>
        </p:nvSpPr>
        <p:spPr>
          <a:xfrm>
            <a:off x="1219200" y="5181600"/>
            <a:ext cx="4559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Athletic, Analyzing, Mechanical, Management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9B7736-3152-4F76-8E18-003488915315}"/>
              </a:ext>
            </a:extLst>
          </p:cNvPr>
          <p:cNvSpPr txBox="1"/>
          <p:nvPr/>
        </p:nvSpPr>
        <p:spPr>
          <a:xfrm>
            <a:off x="1666240" y="5888550"/>
            <a:ext cx="4353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Adevnture</a:t>
            </a:r>
            <a:r>
              <a:rPr lang="en-US" dirty="0"/>
              <a:t>/ Risk,  Variety, Challenge, Travel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B80697B-2FE9-4089-94BB-1CC28311804B}"/>
              </a:ext>
            </a:extLst>
          </p:cNvPr>
          <p:cNvSpPr txBox="1"/>
          <p:nvPr/>
        </p:nvSpPr>
        <p:spPr>
          <a:xfrm>
            <a:off x="228600" y="6934200"/>
            <a:ext cx="647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Intellectual Stimulation, High Income,  Helping Others, Leadership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A49F8B-13C0-438C-AD3F-046C6B75E5F1}"/>
              </a:ext>
            </a:extLst>
          </p:cNvPr>
          <p:cNvSpPr txBox="1"/>
          <p:nvPr/>
        </p:nvSpPr>
        <p:spPr>
          <a:xfrm>
            <a:off x="990600" y="8153400"/>
            <a:ext cx="5321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Achievement, Serve God, Make money, Family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F0509A4-3844-4CAC-8409-9CCCAF09AD0F}"/>
              </a:ext>
            </a:extLst>
          </p:cNvPr>
          <p:cNvSpPr txBox="1"/>
          <p:nvPr/>
        </p:nvSpPr>
        <p:spPr>
          <a:xfrm>
            <a:off x="5329581" y="4099810"/>
            <a:ext cx="11392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Religious</a:t>
            </a:r>
          </a:p>
        </p:txBody>
      </p:sp>
    </p:spTree>
    <p:extLst>
      <p:ext uri="{BB962C8B-B14F-4D97-AF65-F5344CB8AC3E}">
        <p14:creationId xmlns:p14="http://schemas.microsoft.com/office/powerpoint/2010/main" val="2697593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1267</TotalTime>
  <Words>104</Words>
  <Application>Microsoft Office PowerPoint</Application>
  <PresentationFormat>On-screen Show (4:3)</PresentationFormat>
  <Paragraphs>20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Dale</dc:creator>
  <cp:lastModifiedBy>Dana Leverette</cp:lastModifiedBy>
  <cp:revision>41</cp:revision>
  <dcterms:created xsi:type="dcterms:W3CDTF">2020-03-28T16:07:11Z</dcterms:created>
  <dcterms:modified xsi:type="dcterms:W3CDTF">2020-11-29T19:07:56Z</dcterms:modified>
</cp:coreProperties>
</file>