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Derr" initials="GD" lastIdx="1" clrIdx="0">
    <p:extLst>
      <p:ext uri="{19B8F6BF-5375-455C-9EA6-DF929625EA0E}">
        <p15:presenceInfo xmlns:p15="http://schemas.microsoft.com/office/powerpoint/2012/main" userId="3a6f794dff6f583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0"/>
  </p:normalViewPr>
  <p:slideViewPr>
    <p:cSldViewPr>
      <p:cViewPr varScale="1">
        <p:scale>
          <a:sx n="64" d="100"/>
          <a:sy n="64" d="100"/>
        </p:scale>
        <p:origin x="261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a Leverette" userId="c23380b7f07b2de8" providerId="LiveId" clId="{84EE340D-FB4E-4C8A-8542-21E2D11A72CD}"/>
    <pc:docChg chg="modSld">
      <pc:chgData name="Dana Leverette" userId="c23380b7f07b2de8" providerId="LiveId" clId="{84EE340D-FB4E-4C8A-8542-21E2D11A72CD}" dt="2020-11-29T03:18:14.818" v="684" actId="20577"/>
      <pc:docMkLst>
        <pc:docMk/>
      </pc:docMkLst>
      <pc:sldChg chg="addSp delSp modSp mod">
        <pc:chgData name="Dana Leverette" userId="c23380b7f07b2de8" providerId="LiveId" clId="{84EE340D-FB4E-4C8A-8542-21E2D11A72CD}" dt="2020-11-29T03:18:14.818" v="684" actId="20577"/>
        <pc:sldMkLst>
          <pc:docMk/>
          <pc:sldMk cId="2697593229" sldId="257"/>
        </pc:sldMkLst>
        <pc:spChg chg="add mod">
          <ac:chgData name="Dana Leverette" userId="c23380b7f07b2de8" providerId="LiveId" clId="{84EE340D-FB4E-4C8A-8542-21E2D11A72CD}" dt="2020-11-29T03:11:10.844" v="608" actId="20577"/>
          <ac:spMkLst>
            <pc:docMk/>
            <pc:sldMk cId="2697593229" sldId="257"/>
            <ac:spMk id="3" creationId="{E9548B83-CB91-4CEC-B3E9-598F8172ABB6}"/>
          </ac:spMkLst>
        </pc:spChg>
        <pc:spChg chg="add mod">
          <ac:chgData name="Dana Leverette" userId="c23380b7f07b2de8" providerId="LiveId" clId="{84EE340D-FB4E-4C8A-8542-21E2D11A72CD}" dt="2020-11-29T03:18:14.818" v="684" actId="20577"/>
          <ac:spMkLst>
            <pc:docMk/>
            <pc:sldMk cId="2697593229" sldId="257"/>
            <ac:spMk id="4" creationId="{85A1B0E4-E32F-490B-B05C-ECC8D953290C}"/>
          </ac:spMkLst>
        </pc:spChg>
        <pc:spChg chg="add mod">
          <ac:chgData name="Dana Leverette" userId="c23380b7f07b2de8" providerId="LiveId" clId="{84EE340D-FB4E-4C8A-8542-21E2D11A72CD}" dt="2020-11-29T03:03:29.522" v="355" actId="20577"/>
          <ac:spMkLst>
            <pc:docMk/>
            <pc:sldMk cId="2697593229" sldId="257"/>
            <ac:spMk id="12" creationId="{3A7F5AC0-E666-4C7F-8837-25F1833CB4E8}"/>
          </ac:spMkLst>
        </pc:spChg>
        <pc:spChg chg="add mod">
          <ac:chgData name="Dana Leverette" userId="c23380b7f07b2de8" providerId="LiveId" clId="{84EE340D-FB4E-4C8A-8542-21E2D11A72CD}" dt="2020-11-29T03:06:02.078" v="430" actId="14100"/>
          <ac:spMkLst>
            <pc:docMk/>
            <pc:sldMk cId="2697593229" sldId="257"/>
            <ac:spMk id="13" creationId="{AEFBF494-E6DE-4F6B-9205-960E6B17D988}"/>
          </ac:spMkLst>
        </pc:spChg>
        <pc:spChg chg="add mod">
          <ac:chgData name="Dana Leverette" userId="c23380b7f07b2de8" providerId="LiveId" clId="{84EE340D-FB4E-4C8A-8542-21E2D11A72CD}" dt="2020-11-29T03:07:33.887" v="528" actId="20577"/>
          <ac:spMkLst>
            <pc:docMk/>
            <pc:sldMk cId="2697593229" sldId="257"/>
            <ac:spMk id="14" creationId="{7944B138-3FD8-4CDA-92F4-8A70C20DEBD1}"/>
          </ac:spMkLst>
        </pc:spChg>
        <pc:spChg chg="add mod">
          <ac:chgData name="Dana Leverette" userId="c23380b7f07b2de8" providerId="LiveId" clId="{84EE340D-FB4E-4C8A-8542-21E2D11A72CD}" dt="2020-11-29T03:09:33.533" v="596" actId="1038"/>
          <ac:spMkLst>
            <pc:docMk/>
            <pc:sldMk cId="2697593229" sldId="257"/>
            <ac:spMk id="15" creationId="{A27DA863-AF63-44D3-A098-FF4C62BB9027}"/>
          </ac:spMkLst>
        </pc:spChg>
        <pc:spChg chg="add del mod">
          <ac:chgData name="Dana Leverette" userId="c23380b7f07b2de8" providerId="LiveId" clId="{84EE340D-FB4E-4C8A-8542-21E2D11A72CD}" dt="2020-11-29T03:13:47.601" v="662"/>
          <ac:spMkLst>
            <pc:docMk/>
            <pc:sldMk cId="2697593229" sldId="257"/>
            <ac:spMk id="16" creationId="{601CF3A4-E38A-4BC5-87A1-8A2FF674E1E6}"/>
          </ac:spMkLst>
        </pc:spChg>
        <pc:spChg chg="add mod">
          <ac:chgData name="Dana Leverette" userId="c23380b7f07b2de8" providerId="LiveId" clId="{84EE340D-FB4E-4C8A-8542-21E2D11A72CD}" dt="2020-11-29T03:15:34.189" v="683" actId="20577"/>
          <ac:spMkLst>
            <pc:docMk/>
            <pc:sldMk cId="2697593229" sldId="257"/>
            <ac:spMk id="17" creationId="{E0B04F9C-7ED5-4D7A-832E-24BB53F21D36}"/>
          </ac:spMkLst>
        </pc:spChg>
        <pc:spChg chg="mod">
          <ac:chgData name="Dana Leverette" userId="c23380b7f07b2de8" providerId="LiveId" clId="{84EE340D-FB4E-4C8A-8542-21E2D11A72CD}" dt="2020-11-29T02:00:15.994" v="9" actId="20577"/>
          <ac:spMkLst>
            <pc:docMk/>
            <pc:sldMk cId="2697593229" sldId="257"/>
            <ac:spMk id="21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92FC48-626B-4D19-A9F4-C6AEC9696703}"/>
              </a:ext>
            </a:extLst>
          </p:cNvPr>
          <p:cNvSpPr/>
          <p:nvPr/>
        </p:nvSpPr>
        <p:spPr>
          <a:xfrm>
            <a:off x="1351661" y="3391572"/>
            <a:ext cx="3982339" cy="3814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ight Arrow Callout 32"/>
          <p:cNvSpPr/>
          <p:nvPr/>
        </p:nvSpPr>
        <p:spPr>
          <a:xfrm>
            <a:off x="533400" y="3890155"/>
            <a:ext cx="1143000" cy="91440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06529" y="1925924"/>
            <a:ext cx="464820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Personality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9052" y="4814049"/>
            <a:ext cx="36576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Skills / Ability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5000" y="5519218"/>
            <a:ext cx="2819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Work Environment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02877" y="6475839"/>
            <a:ext cx="2133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Work Outcome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28900" y="7515880"/>
            <a:ext cx="1600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Life Values</a:t>
            </a:r>
          </a:p>
        </p:txBody>
      </p:sp>
      <p:sp>
        <p:nvSpPr>
          <p:cNvPr id="18" name="Oval 17"/>
          <p:cNvSpPr/>
          <p:nvPr/>
        </p:nvSpPr>
        <p:spPr>
          <a:xfrm>
            <a:off x="5412866" y="3604346"/>
            <a:ext cx="838200" cy="13716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16875" y="3880661"/>
            <a:ext cx="967566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>
                <a:solidFill>
                  <a:schemeClr val="bg1"/>
                </a:solidFill>
              </a:rPr>
              <a:t>Supporting</a:t>
            </a:r>
          </a:p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7198" y="3890155"/>
            <a:ext cx="8382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/>
              <a:t>Lifestyle</a:t>
            </a:r>
            <a:endParaRPr lang="en-US" sz="1000" b="1" u="sng" dirty="0"/>
          </a:p>
          <a:p>
            <a:pPr algn="ctr"/>
            <a:endParaRPr lang="en-US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1524000" y="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Nancy’s Design / Career Funnel</a:t>
            </a:r>
          </a:p>
        </p:txBody>
      </p:sp>
      <p:sp>
        <p:nvSpPr>
          <p:cNvPr id="23" name="Down Arrow 22"/>
          <p:cNvSpPr/>
          <p:nvPr/>
        </p:nvSpPr>
        <p:spPr>
          <a:xfrm>
            <a:off x="1104900" y="476259"/>
            <a:ext cx="4419600" cy="1417963"/>
          </a:xfrm>
          <a:prstGeom prst="downArrow">
            <a:avLst>
              <a:gd name="adj1" fmla="val 50000"/>
              <a:gd name="adj2" fmla="val 49134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209800" y="3383684"/>
            <a:ext cx="226382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/>
              <a:t>Vocational Interests</a:t>
            </a:r>
          </a:p>
        </p:txBody>
      </p:sp>
      <p:sp>
        <p:nvSpPr>
          <p:cNvPr id="31" name="Oval 30"/>
          <p:cNvSpPr/>
          <p:nvPr/>
        </p:nvSpPr>
        <p:spPr>
          <a:xfrm>
            <a:off x="2340029" y="8585161"/>
            <a:ext cx="1981200" cy="4798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2607677" y="8608322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of 4 Match</a:t>
            </a:r>
          </a:p>
        </p:txBody>
      </p:sp>
      <p:sp>
        <p:nvSpPr>
          <p:cNvPr id="41" name="Down Arrow 35">
            <a:extLst>
              <a:ext uri="{FF2B5EF4-FFF2-40B4-BE49-F238E27FC236}">
                <a16:creationId xmlns:a16="http://schemas.microsoft.com/office/drawing/2014/main" id="{75C94E72-2BD8-4FFE-B083-4C0C4FED53F8}"/>
              </a:ext>
            </a:extLst>
          </p:cNvPr>
          <p:cNvSpPr/>
          <p:nvPr/>
        </p:nvSpPr>
        <p:spPr>
          <a:xfrm>
            <a:off x="3098315" y="1917383"/>
            <a:ext cx="492069" cy="6631521"/>
          </a:xfrm>
          <a:prstGeom prst="downArrow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3F249-3FBB-4510-9A06-89A75A7941C8}"/>
              </a:ext>
            </a:extLst>
          </p:cNvPr>
          <p:cNvSpPr txBox="1"/>
          <p:nvPr/>
        </p:nvSpPr>
        <p:spPr>
          <a:xfrm>
            <a:off x="2209800" y="547258"/>
            <a:ext cx="2226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Occupations</a:t>
            </a:r>
          </a:p>
        </p:txBody>
      </p:sp>
      <p:sp>
        <p:nvSpPr>
          <p:cNvPr id="37" name="Down Arrow 27">
            <a:extLst>
              <a:ext uri="{FF2B5EF4-FFF2-40B4-BE49-F238E27FC236}">
                <a16:creationId xmlns:a16="http://schemas.microsoft.com/office/drawing/2014/main" id="{AAEDAFBD-DE6F-477F-AF9B-EC115B6E1E6A}"/>
              </a:ext>
            </a:extLst>
          </p:cNvPr>
          <p:cNvSpPr/>
          <p:nvPr/>
        </p:nvSpPr>
        <p:spPr>
          <a:xfrm>
            <a:off x="2396075" y="1822124"/>
            <a:ext cx="483457" cy="6860501"/>
          </a:xfrm>
          <a:prstGeom prst="downArrow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Down Arrow 27">
            <a:extLst>
              <a:ext uri="{FF2B5EF4-FFF2-40B4-BE49-F238E27FC236}">
                <a16:creationId xmlns:a16="http://schemas.microsoft.com/office/drawing/2014/main" id="{D3406B2B-FA57-45EA-852C-0B527C273915}"/>
              </a:ext>
            </a:extLst>
          </p:cNvPr>
          <p:cNvSpPr/>
          <p:nvPr/>
        </p:nvSpPr>
        <p:spPr>
          <a:xfrm>
            <a:off x="3862828" y="1791973"/>
            <a:ext cx="483457" cy="6860501"/>
          </a:xfrm>
          <a:prstGeom prst="downArrow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A5755B-B560-4D06-B0FE-934D1127EBA4}"/>
              </a:ext>
            </a:extLst>
          </p:cNvPr>
          <p:cNvSpPr txBox="1"/>
          <p:nvPr/>
        </p:nvSpPr>
        <p:spPr>
          <a:xfrm>
            <a:off x="1959977" y="840866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Put specific potential occupations that are being considered here.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48B83-CB91-4CEC-B3E9-598F8172ABB6}"/>
              </a:ext>
            </a:extLst>
          </p:cNvPr>
          <p:cNvSpPr txBox="1"/>
          <p:nvPr/>
        </p:nvSpPr>
        <p:spPr>
          <a:xfrm>
            <a:off x="1066800" y="25908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Dominant, Detached, Adventurous, Innovative, Extrovert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A1B0E4-E32F-490B-B05C-ECC8D953290C}"/>
              </a:ext>
            </a:extLst>
          </p:cNvPr>
          <p:cNvSpPr txBox="1"/>
          <p:nvPr/>
        </p:nvSpPr>
        <p:spPr>
          <a:xfrm>
            <a:off x="1959977" y="3962400"/>
            <a:ext cx="34672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International, Religious, </a:t>
            </a:r>
            <a:r>
              <a:rPr lang="en-US" sz="1400" dirty="0" err="1"/>
              <a:t>Mgmt</a:t>
            </a:r>
            <a:r>
              <a:rPr lang="en-US" sz="1400" dirty="0"/>
              <a:t>/ Sales, Artistic,  Law/ Politics, Writing, Performing/ Communications, Science Health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7F5AC0-E666-4C7F-8837-25F1833CB4E8}"/>
              </a:ext>
            </a:extLst>
          </p:cNvPr>
          <p:cNvSpPr txBox="1"/>
          <p:nvPr/>
        </p:nvSpPr>
        <p:spPr>
          <a:xfrm>
            <a:off x="1293175" y="5181600"/>
            <a:ext cx="510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Artistic, Organized, Marketing, Analytical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FBF494-E6DE-4F6B-9205-960E6B17D988}"/>
              </a:ext>
            </a:extLst>
          </p:cNvPr>
          <p:cNvSpPr txBox="1"/>
          <p:nvPr/>
        </p:nvSpPr>
        <p:spPr>
          <a:xfrm>
            <a:off x="607375" y="6019800"/>
            <a:ext cx="510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Variety, Challenge, Adventure/ Risk, Independence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44B138-3FD8-4CDA-92F4-8A70C20DEBD1}"/>
              </a:ext>
            </a:extLst>
          </p:cNvPr>
          <p:cNvSpPr txBox="1"/>
          <p:nvPr/>
        </p:nvSpPr>
        <p:spPr>
          <a:xfrm>
            <a:off x="59202" y="7086600"/>
            <a:ext cx="6722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Leadership, Helping Others, Intellectual Stimulation, Continuing 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7DA863-AF63-44D3-A098-FF4C62BB9027}"/>
              </a:ext>
            </a:extLst>
          </p:cNvPr>
          <p:cNvSpPr txBox="1"/>
          <p:nvPr/>
        </p:nvSpPr>
        <p:spPr>
          <a:xfrm>
            <a:off x="1391362" y="8077200"/>
            <a:ext cx="4628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Serve God, Family, Integrity, Leisure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B04F9C-7ED5-4D7A-832E-24BB53F21D36}"/>
              </a:ext>
            </a:extLst>
          </p:cNvPr>
          <p:cNvSpPr txBox="1"/>
          <p:nvPr/>
        </p:nvSpPr>
        <p:spPr>
          <a:xfrm>
            <a:off x="150175" y="4191000"/>
            <a:ext cx="1449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Neutral, Objective, Questioning, Assertive &amp; Blunt</a:t>
            </a:r>
          </a:p>
        </p:txBody>
      </p:sp>
    </p:spTree>
    <p:extLst>
      <p:ext uri="{BB962C8B-B14F-4D97-AF65-F5344CB8AC3E}">
        <p14:creationId xmlns:p14="http://schemas.microsoft.com/office/powerpoint/2010/main" val="2697593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108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Dale</dc:creator>
  <cp:lastModifiedBy>Dana Leverette</cp:lastModifiedBy>
  <cp:revision>41</cp:revision>
  <dcterms:created xsi:type="dcterms:W3CDTF">2020-03-28T16:07:11Z</dcterms:created>
  <dcterms:modified xsi:type="dcterms:W3CDTF">2020-11-29T03:18:18Z</dcterms:modified>
</cp:coreProperties>
</file>