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840" r:id="rId4"/>
  </p:sldMasterIdLst>
  <p:notesMasterIdLst>
    <p:notesMasterId r:id="rId17"/>
  </p:notesMasterIdLst>
  <p:handoutMasterIdLst>
    <p:handoutMasterId r:id="rId18"/>
  </p:handoutMasterIdLst>
  <p:sldIdLst>
    <p:sldId id="316" r:id="rId5"/>
    <p:sldId id="297" r:id="rId6"/>
    <p:sldId id="298" r:id="rId7"/>
    <p:sldId id="299" r:id="rId8"/>
    <p:sldId id="321" r:id="rId9"/>
    <p:sldId id="323" r:id="rId10"/>
    <p:sldId id="318" r:id="rId11"/>
    <p:sldId id="314" r:id="rId12"/>
    <p:sldId id="319" r:id="rId13"/>
    <p:sldId id="324" r:id="rId14"/>
    <p:sldId id="320" r:id="rId15"/>
    <p:sldId id="322"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C01F4C-6E99-44FE-8D50-047C1E1EB481}" v="80" dt="2024-05-10T19:39:35.552"/>
  </p1510:revLst>
</p1510:revInfo>
</file>

<file path=ppt/tableStyles.xml><?xml version="1.0" encoding="utf-8"?>
<a:tblStyleLst xmlns:a="http://schemas.openxmlformats.org/drawingml/2006/main" def="{ED083AE6-46FA-4A59-8FB0-9F97EB10719F}">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161" autoAdjust="0"/>
  </p:normalViewPr>
  <p:slideViewPr>
    <p:cSldViewPr snapToGrid="0">
      <p:cViewPr varScale="1">
        <p:scale>
          <a:sx n="70" d="100"/>
          <a:sy n="70" d="100"/>
        </p:scale>
        <p:origin x="1166" y="77"/>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anda Prawdzik" userId="bf5f20ddfedac6cf" providerId="LiveId" clId="{A9C01F4C-6E99-44FE-8D50-047C1E1EB481}"/>
    <pc:docChg chg="undo custSel addSld delSld modSld sldOrd">
      <pc:chgData name="Miranda Prawdzik" userId="bf5f20ddfedac6cf" providerId="LiveId" clId="{A9C01F4C-6E99-44FE-8D50-047C1E1EB481}" dt="2024-05-12T01:52:47.132" v="7215" actId="20577"/>
      <pc:docMkLst>
        <pc:docMk/>
      </pc:docMkLst>
      <pc:sldChg chg="addSp delSp modSp mod modNotesTx">
        <pc:chgData name="Miranda Prawdzik" userId="bf5f20ddfedac6cf" providerId="LiveId" clId="{A9C01F4C-6E99-44FE-8D50-047C1E1EB481}" dt="2024-05-12T01:52:47.132" v="7215" actId="20577"/>
        <pc:sldMkLst>
          <pc:docMk/>
          <pc:sldMk cId="1375279232" sldId="297"/>
        </pc:sldMkLst>
        <pc:spChg chg="mod">
          <ac:chgData name="Miranda Prawdzik" userId="bf5f20ddfedac6cf" providerId="LiveId" clId="{A9C01F4C-6E99-44FE-8D50-047C1E1EB481}" dt="2024-05-06T19:11:52.855" v="2146" actId="255"/>
          <ac:spMkLst>
            <pc:docMk/>
            <pc:sldMk cId="1375279232" sldId="297"/>
            <ac:spMk id="2" creationId="{BF633850-4952-8055-38C0-D6A784671A08}"/>
          </ac:spMkLst>
        </pc:spChg>
        <pc:spChg chg="mod">
          <ac:chgData name="Miranda Prawdzik" userId="bf5f20ddfedac6cf" providerId="LiveId" clId="{A9C01F4C-6E99-44FE-8D50-047C1E1EB481}" dt="2024-05-12T01:52:47.132" v="7215" actId="20577"/>
          <ac:spMkLst>
            <pc:docMk/>
            <pc:sldMk cId="1375279232" sldId="297"/>
            <ac:spMk id="3" creationId="{57A7099A-7619-8DF8-D15C-9CBD6AEB7C75}"/>
          </ac:spMkLst>
        </pc:spChg>
        <pc:spChg chg="add mod">
          <ac:chgData name="Miranda Prawdzik" userId="bf5f20ddfedac6cf" providerId="LiveId" clId="{A9C01F4C-6E99-44FE-8D50-047C1E1EB481}" dt="2024-05-10T18:33:19.564" v="6422" actId="1076"/>
          <ac:spMkLst>
            <pc:docMk/>
            <pc:sldMk cId="1375279232" sldId="297"/>
            <ac:spMk id="4" creationId="{B72DFC7E-CB3D-1104-A0EC-2CB0D3445835}"/>
          </ac:spMkLst>
        </pc:spChg>
        <pc:spChg chg="add mod">
          <ac:chgData name="Miranda Prawdzik" userId="bf5f20ddfedac6cf" providerId="LiveId" clId="{A9C01F4C-6E99-44FE-8D50-047C1E1EB481}" dt="2024-05-10T18:33:04.077" v="6420" actId="1076"/>
          <ac:spMkLst>
            <pc:docMk/>
            <pc:sldMk cId="1375279232" sldId="297"/>
            <ac:spMk id="7" creationId="{1B99614A-9D3A-9E4A-E941-D2B1E220CC3E}"/>
          </ac:spMkLst>
        </pc:spChg>
        <pc:spChg chg="add del mod ord">
          <ac:chgData name="Miranda Prawdzik" userId="bf5f20ddfedac6cf" providerId="LiveId" clId="{A9C01F4C-6E99-44FE-8D50-047C1E1EB481}" dt="2024-05-10T18:32:02.143" v="6408" actId="478"/>
          <ac:spMkLst>
            <pc:docMk/>
            <pc:sldMk cId="1375279232" sldId="297"/>
            <ac:spMk id="8" creationId="{59F64CC5-8B7F-9617-9B2B-0E90613D1D09}"/>
          </ac:spMkLst>
        </pc:spChg>
        <pc:spChg chg="add mod ord">
          <ac:chgData name="Miranda Prawdzik" userId="bf5f20ddfedac6cf" providerId="LiveId" clId="{A9C01F4C-6E99-44FE-8D50-047C1E1EB481}" dt="2024-05-10T18:33:50.827" v="6424" actId="208"/>
          <ac:spMkLst>
            <pc:docMk/>
            <pc:sldMk cId="1375279232" sldId="297"/>
            <ac:spMk id="9" creationId="{5AC12904-E064-5ABA-2FAC-DE64641ADB1F}"/>
          </ac:spMkLst>
        </pc:spChg>
        <pc:picChg chg="add mod">
          <ac:chgData name="Miranda Prawdzik" userId="bf5f20ddfedac6cf" providerId="LiveId" clId="{A9C01F4C-6E99-44FE-8D50-047C1E1EB481}" dt="2024-05-10T18:33:10.242" v="6421" actId="1076"/>
          <ac:picMkLst>
            <pc:docMk/>
            <pc:sldMk cId="1375279232" sldId="297"/>
            <ac:picMk id="6" creationId="{57BCAF19-CCF0-FF62-D641-7B2B6815D159}"/>
          </ac:picMkLst>
        </pc:picChg>
      </pc:sldChg>
      <pc:sldChg chg="addSp delSp modSp mod modClrScheme chgLayout modNotesTx">
        <pc:chgData name="Miranda Prawdzik" userId="bf5f20ddfedac6cf" providerId="LiveId" clId="{A9C01F4C-6E99-44FE-8D50-047C1E1EB481}" dt="2024-05-12T01:49:45.352" v="7188" actId="255"/>
        <pc:sldMkLst>
          <pc:docMk/>
          <pc:sldMk cId="1491800417" sldId="298"/>
        </pc:sldMkLst>
        <pc:spChg chg="mod">
          <ac:chgData name="Miranda Prawdzik" userId="bf5f20ddfedac6cf" providerId="LiveId" clId="{A9C01F4C-6E99-44FE-8D50-047C1E1EB481}" dt="2024-05-10T18:34:55.206" v="6433" actId="26606"/>
          <ac:spMkLst>
            <pc:docMk/>
            <pc:sldMk cId="1491800417" sldId="298"/>
            <ac:spMk id="2" creationId="{ACBDAD5F-A850-344C-53E6-AF18D59A0C26}"/>
          </ac:spMkLst>
        </pc:spChg>
        <pc:spChg chg="del mod">
          <ac:chgData name="Miranda Prawdzik" userId="bf5f20ddfedac6cf" providerId="LiveId" clId="{A9C01F4C-6E99-44FE-8D50-047C1E1EB481}" dt="2024-05-06T18:45:43.374" v="1466" actId="478"/>
          <ac:spMkLst>
            <pc:docMk/>
            <pc:sldMk cId="1491800417" sldId="298"/>
            <ac:spMk id="3" creationId="{BE9F00F3-2643-C3FA-086C-86102C38527F}"/>
          </ac:spMkLst>
        </pc:spChg>
        <pc:spChg chg="add del mod">
          <ac:chgData name="Miranda Prawdzik" userId="bf5f20ddfedac6cf" providerId="LiveId" clId="{A9C01F4C-6E99-44FE-8D50-047C1E1EB481}" dt="2024-05-06T18:45:52.585" v="1468" actId="21"/>
          <ac:spMkLst>
            <pc:docMk/>
            <pc:sldMk cId="1491800417" sldId="298"/>
            <ac:spMk id="8" creationId="{B5B441FA-9A72-631D-78E0-8D456027FF38}"/>
          </ac:spMkLst>
        </pc:spChg>
        <pc:graphicFrameChg chg="add mod modGraphic">
          <ac:chgData name="Miranda Prawdzik" userId="bf5f20ddfedac6cf" providerId="LiveId" clId="{A9C01F4C-6E99-44FE-8D50-047C1E1EB481}" dt="2024-05-12T01:49:45.352" v="7188" actId="255"/>
          <ac:graphicFrameMkLst>
            <pc:docMk/>
            <pc:sldMk cId="1491800417" sldId="298"/>
            <ac:graphicFrameMk id="6" creationId="{AE2EE706-C663-1113-0BF2-C9E2CA983647}"/>
          </ac:graphicFrameMkLst>
        </pc:graphicFrameChg>
        <pc:picChg chg="add mod">
          <ac:chgData name="Miranda Prawdzik" userId="bf5f20ddfedac6cf" providerId="LiveId" clId="{A9C01F4C-6E99-44FE-8D50-047C1E1EB481}" dt="2024-05-06T18:40:04.273" v="1393" actId="26606"/>
          <ac:picMkLst>
            <pc:docMk/>
            <pc:sldMk cId="1491800417" sldId="298"/>
            <ac:picMk id="5" creationId="{4156543A-9295-9AE7-4982-A73CB6C95BE9}"/>
          </ac:picMkLst>
        </pc:picChg>
      </pc:sldChg>
      <pc:sldChg chg="addSp delSp modSp mod modClrScheme chgLayout modNotesTx">
        <pc:chgData name="Miranda Prawdzik" userId="bf5f20ddfedac6cf" providerId="LiveId" clId="{A9C01F4C-6E99-44FE-8D50-047C1E1EB481}" dt="2024-05-10T18:31:28.396" v="6407" actId="1076"/>
        <pc:sldMkLst>
          <pc:docMk/>
          <pc:sldMk cId="2590460760" sldId="299"/>
        </pc:sldMkLst>
        <pc:spChg chg="add del mod">
          <ac:chgData name="Miranda Prawdzik" userId="bf5f20ddfedac6cf" providerId="LiveId" clId="{A9C01F4C-6E99-44FE-8D50-047C1E1EB481}" dt="2024-05-10T18:29:14.370" v="6390" actId="26606"/>
          <ac:spMkLst>
            <pc:docMk/>
            <pc:sldMk cId="2590460760" sldId="299"/>
            <ac:spMk id="2" creationId="{F34E4E21-AEF2-FE1B-8D36-6B806AF966E1}"/>
          </ac:spMkLst>
        </pc:spChg>
        <pc:spChg chg="mod">
          <ac:chgData name="Miranda Prawdzik" userId="bf5f20ddfedac6cf" providerId="LiveId" clId="{A9C01F4C-6E99-44FE-8D50-047C1E1EB481}" dt="2024-05-10T18:31:28.396" v="6407" actId="1076"/>
          <ac:spMkLst>
            <pc:docMk/>
            <pc:sldMk cId="2590460760" sldId="299"/>
            <ac:spMk id="3" creationId="{1B062DF9-2D34-E2B6-1C0E-EFF58CD1BA69}"/>
          </ac:spMkLst>
        </pc:spChg>
        <pc:spChg chg="add del mod">
          <ac:chgData name="Miranda Prawdzik" userId="bf5f20ddfedac6cf" providerId="LiveId" clId="{A9C01F4C-6E99-44FE-8D50-047C1E1EB481}" dt="2024-05-10T18:28:43.084" v="6385" actId="26606"/>
          <ac:spMkLst>
            <pc:docMk/>
            <pc:sldMk cId="2590460760" sldId="299"/>
            <ac:spMk id="9" creationId="{B49D0950-CD94-A68F-116E-56C6200786A9}"/>
          </ac:spMkLst>
        </pc:spChg>
        <pc:spChg chg="add del mod">
          <ac:chgData name="Miranda Prawdzik" userId="bf5f20ddfedac6cf" providerId="LiveId" clId="{A9C01F4C-6E99-44FE-8D50-047C1E1EB481}" dt="2024-05-10T18:29:14.332" v="6389" actId="26606"/>
          <ac:spMkLst>
            <pc:docMk/>
            <pc:sldMk cId="2590460760" sldId="299"/>
            <ac:spMk id="13" creationId="{B49D0950-CD94-A68F-116E-56C6200786A9}"/>
          </ac:spMkLst>
        </pc:spChg>
        <pc:graphicFrameChg chg="add del mod">
          <ac:chgData name="Miranda Prawdzik" userId="bf5f20ddfedac6cf" providerId="LiveId" clId="{A9C01F4C-6E99-44FE-8D50-047C1E1EB481}" dt="2024-05-10T18:28:43.084" v="6385" actId="26606"/>
          <ac:graphicFrameMkLst>
            <pc:docMk/>
            <pc:sldMk cId="2590460760" sldId="299"/>
            <ac:graphicFrameMk id="5" creationId="{D2394DC9-CAD5-9AB5-4C09-C51B3956E9A9}"/>
          </ac:graphicFrameMkLst>
        </pc:graphicFrameChg>
        <pc:graphicFrameChg chg="add del mod">
          <ac:chgData name="Miranda Prawdzik" userId="bf5f20ddfedac6cf" providerId="LiveId" clId="{A9C01F4C-6E99-44FE-8D50-047C1E1EB481}" dt="2024-05-10T18:19:25.552" v="6355" actId="478"/>
          <ac:graphicFrameMkLst>
            <pc:docMk/>
            <pc:sldMk cId="2590460760" sldId="299"/>
            <ac:graphicFrameMk id="6" creationId="{4BC78CDE-8CA3-CD98-57F3-E10D6DE83221}"/>
          </ac:graphicFrameMkLst>
        </pc:graphicFrameChg>
        <pc:graphicFrameChg chg="add del mod">
          <ac:chgData name="Miranda Prawdzik" userId="bf5f20ddfedac6cf" providerId="LiveId" clId="{A9C01F4C-6E99-44FE-8D50-047C1E1EB481}" dt="2024-05-10T18:29:00.791" v="6387" actId="26606"/>
          <ac:graphicFrameMkLst>
            <pc:docMk/>
            <pc:sldMk cId="2590460760" sldId="299"/>
            <ac:graphicFrameMk id="11" creationId="{C1DFA7CC-C97C-5FCD-FA03-26A35BA62980}"/>
          </ac:graphicFrameMkLst>
        </pc:graphicFrameChg>
        <pc:graphicFrameChg chg="add del mod">
          <ac:chgData name="Miranda Prawdzik" userId="bf5f20ddfedac6cf" providerId="LiveId" clId="{A9C01F4C-6E99-44FE-8D50-047C1E1EB481}" dt="2024-05-10T18:29:14.332" v="6389" actId="26606"/>
          <ac:graphicFrameMkLst>
            <pc:docMk/>
            <pc:sldMk cId="2590460760" sldId="299"/>
            <ac:graphicFrameMk id="14" creationId="{D2394DC9-CAD5-9AB5-4C09-C51B3956E9A9}"/>
          </ac:graphicFrameMkLst>
        </pc:graphicFrameChg>
        <pc:graphicFrameChg chg="add mod">
          <ac:chgData name="Miranda Prawdzik" userId="bf5f20ddfedac6cf" providerId="LiveId" clId="{A9C01F4C-6E99-44FE-8D50-047C1E1EB481}" dt="2024-05-10T18:30:38.593" v="6401" actId="255"/>
          <ac:graphicFrameMkLst>
            <pc:docMk/>
            <pc:sldMk cId="2590460760" sldId="299"/>
            <ac:graphicFrameMk id="16" creationId="{C1DFA7CC-C97C-5FCD-FA03-26A35BA62980}"/>
          </ac:graphicFrameMkLst>
        </pc:graphicFrameChg>
        <pc:picChg chg="add del mod modCrop">
          <ac:chgData name="Miranda Prawdzik" userId="bf5f20ddfedac6cf" providerId="LiveId" clId="{A9C01F4C-6E99-44FE-8D50-047C1E1EB481}" dt="2024-05-10T18:27:22.999" v="6378" actId="478"/>
          <ac:picMkLst>
            <pc:docMk/>
            <pc:sldMk cId="2590460760" sldId="299"/>
            <ac:picMk id="8" creationId="{3C7AE61B-D1FB-EDCD-9732-8BEE03DCD3AC}"/>
          </ac:picMkLst>
        </pc:picChg>
        <pc:picChg chg="add del mod">
          <ac:chgData name="Miranda Prawdzik" userId="bf5f20ddfedac6cf" providerId="LiveId" clId="{A9C01F4C-6E99-44FE-8D50-047C1E1EB481}" dt="2024-05-10T18:28:01.860" v="6383" actId="478"/>
          <ac:picMkLst>
            <pc:docMk/>
            <pc:sldMk cId="2590460760" sldId="299"/>
            <ac:picMk id="10" creationId="{D6D7121F-6616-6453-2B7B-DEF6E0879736}"/>
          </ac:picMkLst>
        </pc:picChg>
        <pc:cxnChg chg="add mod">
          <ac:chgData name="Miranda Prawdzik" userId="bf5f20ddfedac6cf" providerId="LiveId" clId="{A9C01F4C-6E99-44FE-8D50-047C1E1EB481}" dt="2024-05-10T18:31:11.658" v="6404" actId="1582"/>
          <ac:cxnSpMkLst>
            <pc:docMk/>
            <pc:sldMk cId="2590460760" sldId="299"/>
            <ac:cxnSpMk id="15" creationId="{2CFF4407-C2D1-432B-E01C-A3349516FB40}"/>
          </ac:cxnSpMkLst>
        </pc:cxnChg>
      </pc:sldChg>
      <pc:sldChg chg="del">
        <pc:chgData name="Miranda Prawdzik" userId="bf5f20ddfedac6cf" providerId="LiveId" clId="{A9C01F4C-6E99-44FE-8D50-047C1E1EB481}" dt="2024-05-07T18:43:46.967" v="5148" actId="2696"/>
        <pc:sldMkLst>
          <pc:docMk/>
          <pc:sldMk cId="1953748104" sldId="305"/>
        </pc:sldMkLst>
      </pc:sldChg>
      <pc:sldChg chg="del">
        <pc:chgData name="Miranda Prawdzik" userId="bf5f20ddfedac6cf" providerId="LiveId" clId="{A9C01F4C-6E99-44FE-8D50-047C1E1EB481}" dt="2024-05-07T18:43:39.381" v="5146" actId="2696"/>
        <pc:sldMkLst>
          <pc:docMk/>
          <pc:sldMk cId="1726850311" sldId="308"/>
        </pc:sldMkLst>
      </pc:sldChg>
      <pc:sldChg chg="del">
        <pc:chgData name="Miranda Prawdzik" userId="bf5f20ddfedac6cf" providerId="LiveId" clId="{A9C01F4C-6E99-44FE-8D50-047C1E1EB481}" dt="2024-05-07T16:39:58.030" v="3569" actId="2696"/>
        <pc:sldMkLst>
          <pc:docMk/>
          <pc:sldMk cId="675463873" sldId="311"/>
        </pc:sldMkLst>
      </pc:sldChg>
      <pc:sldChg chg="addSp delSp modSp mod modClrScheme chgLayout modNotesTx">
        <pc:chgData name="Miranda Prawdzik" userId="bf5f20ddfedac6cf" providerId="LiveId" clId="{A9C01F4C-6E99-44FE-8D50-047C1E1EB481}" dt="2024-05-10T18:53:03.713" v="6525"/>
        <pc:sldMkLst>
          <pc:docMk/>
          <pc:sldMk cId="425439097" sldId="314"/>
        </pc:sldMkLst>
        <pc:spChg chg="mod ord">
          <ac:chgData name="Miranda Prawdzik" userId="bf5f20ddfedac6cf" providerId="LiveId" clId="{A9C01F4C-6E99-44FE-8D50-047C1E1EB481}" dt="2024-05-10T18:51:20.636" v="6521" actId="1076"/>
          <ac:spMkLst>
            <pc:docMk/>
            <pc:sldMk cId="425439097" sldId="314"/>
            <ac:spMk id="2" creationId="{1229772A-5143-30B4-732C-CFF02AAA5142}"/>
          </ac:spMkLst>
        </pc:spChg>
        <pc:spChg chg="del mod ord">
          <ac:chgData name="Miranda Prawdzik" userId="bf5f20ddfedac6cf" providerId="LiveId" clId="{A9C01F4C-6E99-44FE-8D50-047C1E1EB481}" dt="2024-05-07T17:08:44.632" v="3787" actId="478"/>
          <ac:spMkLst>
            <pc:docMk/>
            <pc:sldMk cId="425439097" sldId="314"/>
            <ac:spMk id="3" creationId="{4318E4CD-6A3C-1BF8-D406-8753E91D3D58}"/>
          </ac:spMkLst>
        </pc:spChg>
        <pc:spChg chg="del mod ord">
          <ac:chgData name="Miranda Prawdzik" userId="bf5f20ddfedac6cf" providerId="LiveId" clId="{A9C01F4C-6E99-44FE-8D50-047C1E1EB481}" dt="2024-05-07T17:08:58.811" v="3789" actId="478"/>
          <ac:spMkLst>
            <pc:docMk/>
            <pc:sldMk cId="425439097" sldId="314"/>
            <ac:spMk id="4" creationId="{2CA31D54-CCC7-06A9-47FC-4DE5B149A02B}"/>
          </ac:spMkLst>
        </pc:spChg>
        <pc:spChg chg="add mod ord">
          <ac:chgData name="Miranda Prawdzik" userId="bf5f20ddfedac6cf" providerId="LiveId" clId="{A9C01F4C-6E99-44FE-8D50-047C1E1EB481}" dt="2024-05-07T17:07:19.648" v="3786" actId="20577"/>
          <ac:spMkLst>
            <pc:docMk/>
            <pc:sldMk cId="425439097" sldId="314"/>
            <ac:spMk id="5" creationId="{1AF08975-BCEC-E908-8B88-156C227293F4}"/>
          </ac:spMkLst>
        </pc:spChg>
        <pc:spChg chg="add del mod">
          <ac:chgData name="Miranda Prawdzik" userId="bf5f20ddfedac6cf" providerId="LiveId" clId="{A9C01F4C-6E99-44FE-8D50-047C1E1EB481}" dt="2024-05-07T17:08:55.236" v="3788" actId="478"/>
          <ac:spMkLst>
            <pc:docMk/>
            <pc:sldMk cId="425439097" sldId="314"/>
            <ac:spMk id="7" creationId="{C473CE16-20A6-ECA2-A27F-0DF3CA6767D5}"/>
          </ac:spMkLst>
        </pc:spChg>
        <pc:spChg chg="add del mod">
          <ac:chgData name="Miranda Prawdzik" userId="bf5f20ddfedac6cf" providerId="LiveId" clId="{A9C01F4C-6E99-44FE-8D50-047C1E1EB481}" dt="2024-05-07T17:37:14.100" v="3791" actId="931"/>
          <ac:spMkLst>
            <pc:docMk/>
            <pc:sldMk cId="425439097" sldId="314"/>
            <ac:spMk id="9" creationId="{D3FAB87B-E757-25A6-3682-730E953246B5}"/>
          </ac:spMkLst>
        </pc:spChg>
        <pc:spChg chg="add del mod">
          <ac:chgData name="Miranda Prawdzik" userId="bf5f20ddfedac6cf" providerId="LiveId" clId="{A9C01F4C-6E99-44FE-8D50-047C1E1EB481}" dt="2024-05-07T17:37:38.461" v="3795" actId="478"/>
          <ac:spMkLst>
            <pc:docMk/>
            <pc:sldMk cId="425439097" sldId="314"/>
            <ac:spMk id="13" creationId="{744BE609-20F4-0414-2673-5203F6C81379}"/>
          </ac:spMkLst>
        </pc:spChg>
        <pc:spChg chg="add mod">
          <ac:chgData name="Miranda Prawdzik" userId="bf5f20ddfedac6cf" providerId="LiveId" clId="{A9C01F4C-6E99-44FE-8D50-047C1E1EB481}" dt="2024-05-07T18:42:59.871" v="5145" actId="207"/>
          <ac:spMkLst>
            <pc:docMk/>
            <pc:sldMk cId="425439097" sldId="314"/>
            <ac:spMk id="17" creationId="{1410DE4D-50B7-763E-E8F9-3FEA16C96713}"/>
          </ac:spMkLst>
        </pc:spChg>
        <pc:spChg chg="add mod">
          <ac:chgData name="Miranda Prawdzik" userId="bf5f20ddfedac6cf" providerId="LiveId" clId="{A9C01F4C-6E99-44FE-8D50-047C1E1EB481}" dt="2024-05-07T21:29:07.493" v="5164" actId="207"/>
          <ac:spMkLst>
            <pc:docMk/>
            <pc:sldMk cId="425439097" sldId="314"/>
            <ac:spMk id="18" creationId="{1233969E-8BB3-C292-36D6-041AC3735474}"/>
          </ac:spMkLst>
        </pc:spChg>
        <pc:spChg chg="add mod">
          <ac:chgData name="Miranda Prawdzik" userId="bf5f20ddfedac6cf" providerId="LiveId" clId="{A9C01F4C-6E99-44FE-8D50-047C1E1EB481}" dt="2024-05-10T17:35:40.952" v="5986" actId="1076"/>
          <ac:spMkLst>
            <pc:docMk/>
            <pc:sldMk cId="425439097" sldId="314"/>
            <ac:spMk id="19" creationId="{1212B959-031E-E5EF-E13E-6DEB088F42B7}"/>
          </ac:spMkLst>
        </pc:spChg>
        <pc:spChg chg="add mod">
          <ac:chgData name="Miranda Prawdzik" userId="bf5f20ddfedac6cf" providerId="LiveId" clId="{A9C01F4C-6E99-44FE-8D50-047C1E1EB481}" dt="2024-05-07T17:54:14.111" v="4330" actId="207"/>
          <ac:spMkLst>
            <pc:docMk/>
            <pc:sldMk cId="425439097" sldId="314"/>
            <ac:spMk id="20" creationId="{497A9732-35F8-6D0C-90CA-938777D550C2}"/>
          </ac:spMkLst>
        </pc:spChg>
        <pc:spChg chg="add mod">
          <ac:chgData name="Miranda Prawdzik" userId="bf5f20ddfedac6cf" providerId="LiveId" clId="{A9C01F4C-6E99-44FE-8D50-047C1E1EB481}" dt="2024-05-07T21:29:49.680" v="5168" actId="207"/>
          <ac:spMkLst>
            <pc:docMk/>
            <pc:sldMk cId="425439097" sldId="314"/>
            <ac:spMk id="21" creationId="{31DC9C17-8D2E-0167-FF0F-B461B579A52F}"/>
          </ac:spMkLst>
        </pc:spChg>
        <pc:spChg chg="add mod">
          <ac:chgData name="Miranda Prawdzik" userId="bf5f20ddfedac6cf" providerId="LiveId" clId="{A9C01F4C-6E99-44FE-8D50-047C1E1EB481}" dt="2024-05-07T21:29:15.584" v="5165" actId="207"/>
          <ac:spMkLst>
            <pc:docMk/>
            <pc:sldMk cId="425439097" sldId="314"/>
            <ac:spMk id="22" creationId="{17EB853F-EDB1-FCB8-0426-1301456EDDC2}"/>
          </ac:spMkLst>
        </pc:spChg>
        <pc:spChg chg="add mod ord">
          <ac:chgData name="Miranda Prawdzik" userId="bf5f20ddfedac6cf" providerId="LiveId" clId="{A9C01F4C-6E99-44FE-8D50-047C1E1EB481}" dt="2024-05-10T18:52:31.230" v="6523" actId="14100"/>
          <ac:spMkLst>
            <pc:docMk/>
            <pc:sldMk cId="425439097" sldId="314"/>
            <ac:spMk id="23" creationId="{F7B38F50-364A-7051-2515-5AF23EE42F72}"/>
          </ac:spMkLst>
        </pc:spChg>
        <pc:spChg chg="add mod ord">
          <ac:chgData name="Miranda Prawdzik" userId="bf5f20ddfedac6cf" providerId="LiveId" clId="{A9C01F4C-6E99-44FE-8D50-047C1E1EB481}" dt="2024-05-10T18:52:36.943" v="6524" actId="14100"/>
          <ac:spMkLst>
            <pc:docMk/>
            <pc:sldMk cId="425439097" sldId="314"/>
            <ac:spMk id="24" creationId="{3F8E4070-88DD-1416-A119-97E0B91E4E5B}"/>
          </ac:spMkLst>
        </pc:spChg>
        <pc:spChg chg="add mod ord">
          <ac:chgData name="Miranda Prawdzik" userId="bf5f20ddfedac6cf" providerId="LiveId" clId="{A9C01F4C-6E99-44FE-8D50-047C1E1EB481}" dt="2024-05-07T17:51:40.688" v="4310" actId="1076"/>
          <ac:spMkLst>
            <pc:docMk/>
            <pc:sldMk cId="425439097" sldId="314"/>
            <ac:spMk id="25" creationId="{2529E35F-E87B-2389-8D4C-D1C0E9C6880E}"/>
          </ac:spMkLst>
        </pc:spChg>
        <pc:spChg chg="add mod ord">
          <ac:chgData name="Miranda Prawdzik" userId="bf5f20ddfedac6cf" providerId="LiveId" clId="{A9C01F4C-6E99-44FE-8D50-047C1E1EB481}" dt="2024-05-07T21:29:33.465" v="5167" actId="207"/>
          <ac:spMkLst>
            <pc:docMk/>
            <pc:sldMk cId="425439097" sldId="314"/>
            <ac:spMk id="26" creationId="{F23DE29E-BA88-2C4D-3455-59D1B899941F}"/>
          </ac:spMkLst>
        </pc:spChg>
        <pc:spChg chg="add mod ord">
          <ac:chgData name="Miranda Prawdzik" userId="bf5f20ddfedac6cf" providerId="LiveId" clId="{A9C01F4C-6E99-44FE-8D50-047C1E1EB481}" dt="2024-05-07T17:54:03.450" v="4329" actId="167"/>
          <ac:spMkLst>
            <pc:docMk/>
            <pc:sldMk cId="425439097" sldId="314"/>
            <ac:spMk id="27" creationId="{BEF1564C-F839-3531-053F-C660F0563DEB}"/>
          </ac:spMkLst>
        </pc:spChg>
        <pc:spChg chg="add mod ord">
          <ac:chgData name="Miranda Prawdzik" userId="bf5f20ddfedac6cf" providerId="LiveId" clId="{A9C01F4C-6E99-44FE-8D50-047C1E1EB481}" dt="2024-05-07T21:29:58.931" v="5169" actId="207"/>
          <ac:spMkLst>
            <pc:docMk/>
            <pc:sldMk cId="425439097" sldId="314"/>
            <ac:spMk id="28" creationId="{7D0868A6-F0DE-7699-C4DE-684E39787158}"/>
          </ac:spMkLst>
        </pc:spChg>
        <pc:picChg chg="add del mod">
          <ac:chgData name="Miranda Prawdzik" userId="bf5f20ddfedac6cf" providerId="LiveId" clId="{A9C01F4C-6E99-44FE-8D50-047C1E1EB481}" dt="2024-05-07T17:37:27.955" v="3794" actId="478"/>
          <ac:picMkLst>
            <pc:docMk/>
            <pc:sldMk cId="425439097" sldId="314"/>
            <ac:picMk id="11" creationId="{F31225F7-77BF-CA9A-598E-1C7B66FD15CF}"/>
          </ac:picMkLst>
        </pc:picChg>
        <pc:cxnChg chg="add mod">
          <ac:chgData name="Miranda Prawdzik" userId="bf5f20ddfedac6cf" providerId="LiveId" clId="{A9C01F4C-6E99-44FE-8D50-047C1E1EB481}" dt="2024-05-07T17:39:22.115" v="3801" actId="1582"/>
          <ac:cxnSpMkLst>
            <pc:docMk/>
            <pc:sldMk cId="425439097" sldId="314"/>
            <ac:cxnSpMk id="15" creationId="{4FDC5918-885F-E105-1C85-AC8E6D7F2B0C}"/>
          </ac:cxnSpMkLst>
        </pc:cxnChg>
        <pc:cxnChg chg="add mod">
          <ac:chgData name="Miranda Prawdzik" userId="bf5f20ddfedac6cf" providerId="LiveId" clId="{A9C01F4C-6E99-44FE-8D50-047C1E1EB481}" dt="2024-05-10T18:52:31.230" v="6523" actId="14100"/>
          <ac:cxnSpMkLst>
            <pc:docMk/>
            <pc:sldMk cId="425439097" sldId="314"/>
            <ac:cxnSpMk id="30" creationId="{3562E89F-539E-545F-5814-6E32465A84D4}"/>
          </ac:cxnSpMkLst>
        </pc:cxnChg>
        <pc:cxnChg chg="add mod">
          <ac:chgData name="Miranda Prawdzik" userId="bf5f20ddfedac6cf" providerId="LiveId" clId="{A9C01F4C-6E99-44FE-8D50-047C1E1EB481}" dt="2024-05-10T18:52:36.943" v="6524" actId="14100"/>
          <ac:cxnSpMkLst>
            <pc:docMk/>
            <pc:sldMk cId="425439097" sldId="314"/>
            <ac:cxnSpMk id="33" creationId="{9AC3F53C-CAE9-4AD1-98A5-B6A108755459}"/>
          </ac:cxnSpMkLst>
        </pc:cxnChg>
        <pc:cxnChg chg="add mod">
          <ac:chgData name="Miranda Prawdzik" userId="bf5f20ddfedac6cf" providerId="LiveId" clId="{A9C01F4C-6E99-44FE-8D50-047C1E1EB481}" dt="2024-05-07T17:57:42.777" v="4349" actId="1582"/>
          <ac:cxnSpMkLst>
            <pc:docMk/>
            <pc:sldMk cId="425439097" sldId="314"/>
            <ac:cxnSpMk id="37" creationId="{4FAF902B-1961-4478-BDE2-07043B262322}"/>
          </ac:cxnSpMkLst>
        </pc:cxnChg>
        <pc:cxnChg chg="add mod">
          <ac:chgData name="Miranda Prawdzik" userId="bf5f20ddfedac6cf" providerId="LiveId" clId="{A9C01F4C-6E99-44FE-8D50-047C1E1EB481}" dt="2024-05-07T17:58:09.951" v="4353" actId="14100"/>
          <ac:cxnSpMkLst>
            <pc:docMk/>
            <pc:sldMk cId="425439097" sldId="314"/>
            <ac:cxnSpMk id="39" creationId="{6CD7BB42-7C4C-4145-CAFB-C75F2CE50941}"/>
          </ac:cxnSpMkLst>
        </pc:cxnChg>
        <pc:cxnChg chg="add mod">
          <ac:chgData name="Miranda Prawdzik" userId="bf5f20ddfedac6cf" providerId="LiveId" clId="{A9C01F4C-6E99-44FE-8D50-047C1E1EB481}" dt="2024-05-07T17:58:43.112" v="4358" actId="14100"/>
          <ac:cxnSpMkLst>
            <pc:docMk/>
            <pc:sldMk cId="425439097" sldId="314"/>
            <ac:cxnSpMk id="42" creationId="{855C0F06-CCC3-B851-7BAE-269AB0F60BCF}"/>
          </ac:cxnSpMkLst>
        </pc:cxnChg>
        <pc:cxnChg chg="add mod">
          <ac:chgData name="Miranda Prawdzik" userId="bf5f20ddfedac6cf" providerId="LiveId" clId="{A9C01F4C-6E99-44FE-8D50-047C1E1EB481}" dt="2024-05-07T17:59:02.305" v="4362" actId="14100"/>
          <ac:cxnSpMkLst>
            <pc:docMk/>
            <pc:sldMk cId="425439097" sldId="314"/>
            <ac:cxnSpMk id="46" creationId="{AB704C8E-8668-750B-EFB5-85F32DC5A08B}"/>
          </ac:cxnSpMkLst>
        </pc:cxnChg>
      </pc:sldChg>
      <pc:sldChg chg="del">
        <pc:chgData name="Miranda Prawdzik" userId="bf5f20ddfedac6cf" providerId="LiveId" clId="{A9C01F4C-6E99-44FE-8D50-047C1E1EB481}" dt="2024-05-07T18:43:43.829" v="5147" actId="2696"/>
        <pc:sldMkLst>
          <pc:docMk/>
          <pc:sldMk cId="1143238193" sldId="315"/>
        </pc:sldMkLst>
      </pc:sldChg>
      <pc:sldChg chg="modSp mod">
        <pc:chgData name="Miranda Prawdzik" userId="bf5f20ddfedac6cf" providerId="LiveId" clId="{A9C01F4C-6E99-44FE-8D50-047C1E1EB481}" dt="2024-05-07T18:49:54.912" v="5163" actId="207"/>
        <pc:sldMkLst>
          <pc:docMk/>
          <pc:sldMk cId="2418028581" sldId="316"/>
        </pc:sldMkLst>
        <pc:spChg chg="mod">
          <ac:chgData name="Miranda Prawdzik" userId="bf5f20ddfedac6cf" providerId="LiveId" clId="{A9C01F4C-6E99-44FE-8D50-047C1E1EB481}" dt="2024-05-07T18:49:54.912" v="5163" actId="207"/>
          <ac:spMkLst>
            <pc:docMk/>
            <pc:sldMk cId="2418028581" sldId="316"/>
            <ac:spMk id="4" creationId="{62B49AE0-2581-DF9C-5621-E84FD439ADDE}"/>
          </ac:spMkLst>
        </pc:spChg>
        <pc:picChg chg="mod modCrop">
          <ac:chgData name="Miranda Prawdzik" userId="bf5f20ddfedac6cf" providerId="LiveId" clId="{A9C01F4C-6E99-44FE-8D50-047C1E1EB481}" dt="2024-05-07T18:49:18.521" v="5162" actId="732"/>
          <ac:picMkLst>
            <pc:docMk/>
            <pc:sldMk cId="2418028581" sldId="316"/>
            <ac:picMk id="6" creationId="{EAF9CEF2-A173-21BC-7F09-4AB76F06A8E7}"/>
          </ac:picMkLst>
        </pc:picChg>
      </pc:sldChg>
      <pc:sldChg chg="modSp del mod modClrScheme chgLayout">
        <pc:chgData name="Miranda Prawdzik" userId="bf5f20ddfedac6cf" providerId="LiveId" clId="{A9C01F4C-6E99-44FE-8D50-047C1E1EB481}" dt="2024-05-07T16:24:09.613" v="3280" actId="2696"/>
        <pc:sldMkLst>
          <pc:docMk/>
          <pc:sldMk cId="820078880" sldId="317"/>
        </pc:sldMkLst>
        <pc:spChg chg="mod">
          <ac:chgData name="Miranda Prawdzik" userId="bf5f20ddfedac6cf" providerId="LiveId" clId="{A9C01F4C-6E99-44FE-8D50-047C1E1EB481}" dt="2024-05-07T16:20:23.870" v="3277" actId="26606"/>
          <ac:spMkLst>
            <pc:docMk/>
            <pc:sldMk cId="820078880" sldId="317"/>
            <ac:spMk id="2" creationId="{04D02EF8-7568-306A-D8F0-BC583FB40C34}"/>
          </ac:spMkLst>
        </pc:spChg>
        <pc:spChg chg="mod">
          <ac:chgData name="Miranda Prawdzik" userId="bf5f20ddfedac6cf" providerId="LiveId" clId="{A9C01F4C-6E99-44FE-8D50-047C1E1EB481}" dt="2024-05-07T16:20:23.870" v="3277" actId="26606"/>
          <ac:spMkLst>
            <pc:docMk/>
            <pc:sldMk cId="820078880" sldId="317"/>
            <ac:spMk id="3" creationId="{97450263-B201-FDD7-2021-24940C9AC4EC}"/>
          </ac:spMkLst>
        </pc:spChg>
        <pc:picChg chg="mod">
          <ac:chgData name="Miranda Prawdzik" userId="bf5f20ddfedac6cf" providerId="LiveId" clId="{A9C01F4C-6E99-44FE-8D50-047C1E1EB481}" dt="2024-05-07T16:23:56.015" v="3279" actId="14826"/>
          <ac:picMkLst>
            <pc:docMk/>
            <pc:sldMk cId="820078880" sldId="317"/>
            <ac:picMk id="5" creationId="{EE268C7D-F6E7-400F-C4FD-8CAE5C743EE8}"/>
          </ac:picMkLst>
        </pc:picChg>
      </pc:sldChg>
      <pc:sldChg chg="addSp delSp modSp mod modClrScheme chgLayout modNotesTx">
        <pc:chgData name="Miranda Prawdzik" userId="bf5f20ddfedac6cf" providerId="LiveId" clId="{A9C01F4C-6E99-44FE-8D50-047C1E1EB481}" dt="2024-05-10T18:52:00.969" v="6522"/>
        <pc:sldMkLst>
          <pc:docMk/>
          <pc:sldMk cId="875072383" sldId="318"/>
        </pc:sldMkLst>
        <pc:spChg chg="mod">
          <ac:chgData name="Miranda Prawdzik" userId="bf5f20ddfedac6cf" providerId="LiveId" clId="{A9C01F4C-6E99-44FE-8D50-047C1E1EB481}" dt="2024-05-10T18:51:03.681" v="6519" actId="1076"/>
          <ac:spMkLst>
            <pc:docMk/>
            <pc:sldMk cId="875072383" sldId="318"/>
            <ac:spMk id="2" creationId="{A8CBAC9E-BFA4-67A7-90E9-2AA2337C2FCF}"/>
          </ac:spMkLst>
        </pc:spChg>
        <pc:spChg chg="mod ord">
          <ac:chgData name="Miranda Prawdzik" userId="bf5f20ddfedac6cf" providerId="LiveId" clId="{A9C01F4C-6E99-44FE-8D50-047C1E1EB481}" dt="2024-05-10T18:44:57.006" v="6478" actId="26606"/>
          <ac:spMkLst>
            <pc:docMk/>
            <pc:sldMk cId="875072383" sldId="318"/>
            <ac:spMk id="3" creationId="{85D8B0C5-5EEE-DD98-1171-A05B2413DD06}"/>
          </ac:spMkLst>
        </pc:spChg>
        <pc:spChg chg="add mod">
          <ac:chgData name="Miranda Prawdzik" userId="bf5f20ddfedac6cf" providerId="LiveId" clId="{A9C01F4C-6E99-44FE-8D50-047C1E1EB481}" dt="2024-05-10T18:47:09.356" v="6499" actId="1076"/>
          <ac:spMkLst>
            <pc:docMk/>
            <pc:sldMk cId="875072383" sldId="318"/>
            <ac:spMk id="10" creationId="{75038298-A938-EF6D-900C-D74CAB53EA92}"/>
          </ac:spMkLst>
        </pc:spChg>
        <pc:spChg chg="add del">
          <ac:chgData name="Miranda Prawdzik" userId="bf5f20ddfedac6cf" providerId="LiveId" clId="{A9C01F4C-6E99-44FE-8D50-047C1E1EB481}" dt="2024-05-10T18:45:48.718" v="6485" actId="478"/>
          <ac:spMkLst>
            <pc:docMk/>
            <pc:sldMk cId="875072383" sldId="318"/>
            <ac:spMk id="11" creationId="{5DEBECF9-5AB7-8C61-3A47-4D3BDEF0205B}"/>
          </ac:spMkLst>
        </pc:spChg>
        <pc:spChg chg="add mod">
          <ac:chgData name="Miranda Prawdzik" userId="bf5f20ddfedac6cf" providerId="LiveId" clId="{A9C01F4C-6E99-44FE-8D50-047C1E1EB481}" dt="2024-05-10T18:47:28.390" v="6501" actId="208"/>
          <ac:spMkLst>
            <pc:docMk/>
            <pc:sldMk cId="875072383" sldId="318"/>
            <ac:spMk id="12" creationId="{F9E70B5B-A30D-976A-5D06-D3B6E27ACB83}"/>
          </ac:spMkLst>
        </pc:spChg>
        <pc:spChg chg="add mod">
          <ac:chgData name="Miranda Prawdzik" userId="bf5f20ddfedac6cf" providerId="LiveId" clId="{A9C01F4C-6E99-44FE-8D50-047C1E1EB481}" dt="2024-05-10T18:50:32.540" v="6515" actId="1076"/>
          <ac:spMkLst>
            <pc:docMk/>
            <pc:sldMk cId="875072383" sldId="318"/>
            <ac:spMk id="13" creationId="{FF33DF31-4D67-A3A9-0322-BF2304BCFC84}"/>
          </ac:spMkLst>
        </pc:spChg>
        <pc:picChg chg="mod">
          <ac:chgData name="Miranda Prawdzik" userId="bf5f20ddfedac6cf" providerId="LiveId" clId="{A9C01F4C-6E99-44FE-8D50-047C1E1EB481}" dt="2024-05-10T18:44:57.006" v="6478" actId="26606"/>
          <ac:picMkLst>
            <pc:docMk/>
            <pc:sldMk cId="875072383" sldId="318"/>
            <ac:picMk id="5" creationId="{301C0852-07E4-6A0B-1FE8-67C87002615B}"/>
          </ac:picMkLst>
        </pc:picChg>
        <pc:picChg chg="add del mod">
          <ac:chgData name="Miranda Prawdzik" userId="bf5f20ddfedac6cf" providerId="LiveId" clId="{A9C01F4C-6E99-44FE-8D50-047C1E1EB481}" dt="2024-05-10T18:39:58.809" v="6453" actId="478"/>
          <ac:picMkLst>
            <pc:docMk/>
            <pc:sldMk cId="875072383" sldId="318"/>
            <ac:picMk id="6" creationId="{646EFE3E-6F36-B5C9-80D0-2121BFF0F6C8}"/>
          </ac:picMkLst>
        </pc:picChg>
        <pc:picChg chg="add del mod">
          <ac:chgData name="Miranda Prawdzik" userId="bf5f20ddfedac6cf" providerId="LiveId" clId="{A9C01F4C-6E99-44FE-8D50-047C1E1EB481}" dt="2024-05-10T18:43:01.662" v="6472" actId="478"/>
          <ac:picMkLst>
            <pc:docMk/>
            <pc:sldMk cId="875072383" sldId="318"/>
            <ac:picMk id="7" creationId="{FB12A5E4-D0E7-22CF-8A14-E42CB8BADC05}"/>
          </ac:picMkLst>
        </pc:picChg>
        <pc:picChg chg="add del mod">
          <ac:chgData name="Miranda Prawdzik" userId="bf5f20ddfedac6cf" providerId="LiveId" clId="{A9C01F4C-6E99-44FE-8D50-047C1E1EB481}" dt="2024-05-10T18:44:33.075" v="6477" actId="478"/>
          <ac:picMkLst>
            <pc:docMk/>
            <pc:sldMk cId="875072383" sldId="318"/>
            <ac:picMk id="9" creationId="{0B35F24E-7896-E4DC-7B9C-D9716E0B6EA1}"/>
          </ac:picMkLst>
        </pc:picChg>
        <pc:picChg chg="add mod">
          <ac:chgData name="Miranda Prawdzik" userId="bf5f20ddfedac6cf" providerId="LiveId" clId="{A9C01F4C-6E99-44FE-8D50-047C1E1EB481}" dt="2024-05-10T18:48:26.496" v="6506" actId="1076"/>
          <ac:picMkLst>
            <pc:docMk/>
            <pc:sldMk cId="875072383" sldId="318"/>
            <ac:picMk id="15" creationId="{8DA62A73-BBE1-497B-2BDA-768710C996D6}"/>
          </ac:picMkLst>
        </pc:picChg>
        <pc:picChg chg="add del mod">
          <ac:chgData name="Miranda Prawdzik" userId="bf5f20ddfedac6cf" providerId="LiveId" clId="{A9C01F4C-6E99-44FE-8D50-047C1E1EB481}" dt="2024-05-10T18:50:11.320" v="6512" actId="478"/>
          <ac:picMkLst>
            <pc:docMk/>
            <pc:sldMk cId="875072383" sldId="318"/>
            <ac:picMk id="17" creationId="{ECB68CED-086D-AF51-1C29-8DD9EAD942DD}"/>
          </ac:picMkLst>
        </pc:picChg>
        <pc:picChg chg="add mod">
          <ac:chgData name="Miranda Prawdzik" userId="bf5f20ddfedac6cf" providerId="LiveId" clId="{A9C01F4C-6E99-44FE-8D50-047C1E1EB481}" dt="2024-05-10T18:50:52.172" v="6518" actId="207"/>
          <ac:picMkLst>
            <pc:docMk/>
            <pc:sldMk cId="875072383" sldId="318"/>
            <ac:picMk id="19" creationId="{332E927E-BAC8-3C18-CD60-5203D46A7042}"/>
          </ac:picMkLst>
        </pc:picChg>
        <pc:picChg chg="add mod">
          <ac:chgData name="Miranda Prawdzik" userId="bf5f20ddfedac6cf" providerId="LiveId" clId="{A9C01F4C-6E99-44FE-8D50-047C1E1EB481}" dt="2024-05-10T18:50:43.341" v="6517" actId="207"/>
          <ac:picMkLst>
            <pc:docMk/>
            <pc:sldMk cId="875072383" sldId="318"/>
            <ac:picMk id="21" creationId="{4F956BBC-B2FE-C9A9-8DF3-3FF064978390}"/>
          </ac:picMkLst>
        </pc:picChg>
      </pc:sldChg>
      <pc:sldChg chg="addSp delSp modSp mod ord modClrScheme chgLayout modNotesTx">
        <pc:chgData name="Miranda Prawdzik" userId="bf5f20ddfedac6cf" providerId="LiveId" clId="{A9C01F4C-6E99-44FE-8D50-047C1E1EB481}" dt="2024-05-10T18:56:06.863" v="6541" actId="2710"/>
        <pc:sldMkLst>
          <pc:docMk/>
          <pc:sldMk cId="1478311455" sldId="319"/>
        </pc:sldMkLst>
        <pc:spChg chg="mod">
          <ac:chgData name="Miranda Prawdzik" userId="bf5f20ddfedac6cf" providerId="LiveId" clId="{A9C01F4C-6E99-44FE-8D50-047C1E1EB481}" dt="2024-05-10T18:54:19.820" v="6534" actId="1076"/>
          <ac:spMkLst>
            <pc:docMk/>
            <pc:sldMk cId="1478311455" sldId="319"/>
            <ac:spMk id="2" creationId="{5977919A-83F4-D22F-A566-60CAC1CFEF9C}"/>
          </ac:spMkLst>
        </pc:spChg>
        <pc:spChg chg="add del mod">
          <ac:chgData name="Miranda Prawdzik" userId="bf5f20ddfedac6cf" providerId="LiveId" clId="{A9C01F4C-6E99-44FE-8D50-047C1E1EB481}" dt="2024-05-07T18:12:28.843" v="4370"/>
          <ac:spMkLst>
            <pc:docMk/>
            <pc:sldMk cId="1478311455" sldId="319"/>
            <ac:spMk id="5" creationId="{552FA387-563C-565A-693D-6E6972BC95EE}"/>
          </ac:spMkLst>
        </pc:spChg>
        <pc:spChg chg="add mod">
          <ac:chgData name="Miranda Prawdzik" userId="bf5f20ddfedac6cf" providerId="LiveId" clId="{A9C01F4C-6E99-44FE-8D50-047C1E1EB481}" dt="2024-05-10T18:56:06.863" v="6541" actId="2710"/>
          <ac:spMkLst>
            <pc:docMk/>
            <pc:sldMk cId="1478311455" sldId="319"/>
            <ac:spMk id="11" creationId="{3323DA80-4629-64F2-8F91-EEE37A26D3BD}"/>
          </ac:spMkLst>
        </pc:spChg>
        <pc:picChg chg="del mod">
          <ac:chgData name="Miranda Prawdzik" userId="bf5f20ddfedac6cf" providerId="LiveId" clId="{A9C01F4C-6E99-44FE-8D50-047C1E1EB481}" dt="2024-05-07T18:11:40.573" v="4369" actId="478"/>
          <ac:picMkLst>
            <pc:docMk/>
            <pc:sldMk cId="1478311455" sldId="319"/>
            <ac:picMk id="4" creationId="{508C669C-0893-4FA8-ADBF-43B085980075}"/>
          </ac:picMkLst>
        </pc:picChg>
        <pc:picChg chg="add mod modCrop">
          <ac:chgData name="Miranda Prawdzik" userId="bf5f20ddfedac6cf" providerId="LiveId" clId="{A9C01F4C-6E99-44FE-8D50-047C1E1EB481}" dt="2024-05-07T18:15:48.753" v="4441" actId="1076"/>
          <ac:picMkLst>
            <pc:docMk/>
            <pc:sldMk cId="1478311455" sldId="319"/>
            <ac:picMk id="6" creationId="{DA29607A-4606-67D0-0BAF-2A4A45B291C8}"/>
          </ac:picMkLst>
        </pc:picChg>
      </pc:sldChg>
      <pc:sldChg chg="addSp delSp modSp mod setBg modClrScheme chgLayout">
        <pc:chgData name="Miranda Prawdzik" userId="bf5f20ddfedac6cf" providerId="LiveId" clId="{A9C01F4C-6E99-44FE-8D50-047C1E1EB481}" dt="2024-05-10T19:40:11.263" v="7174" actId="207"/>
        <pc:sldMkLst>
          <pc:docMk/>
          <pc:sldMk cId="3626861293" sldId="320"/>
        </pc:sldMkLst>
        <pc:spChg chg="mod">
          <ac:chgData name="Miranda Prawdzik" userId="bf5f20ddfedac6cf" providerId="LiveId" clId="{A9C01F4C-6E99-44FE-8D50-047C1E1EB481}" dt="2024-05-10T19:28:12.120" v="6688" actId="1076"/>
          <ac:spMkLst>
            <pc:docMk/>
            <pc:sldMk cId="3626861293" sldId="320"/>
            <ac:spMk id="2" creationId="{01714109-4BAA-7C6C-92B2-E6B46AD5F946}"/>
          </ac:spMkLst>
        </pc:spChg>
        <pc:spChg chg="del mod">
          <ac:chgData name="Miranda Prawdzik" userId="bf5f20ddfedac6cf" providerId="LiveId" clId="{A9C01F4C-6E99-44FE-8D50-047C1E1EB481}" dt="2024-05-10T19:27:08.481" v="6677" actId="478"/>
          <ac:spMkLst>
            <pc:docMk/>
            <pc:sldMk cId="3626861293" sldId="320"/>
            <ac:spMk id="3" creationId="{2AAC9B03-A748-7CB1-40F2-D099F47D3D0A}"/>
          </ac:spMkLst>
        </pc:spChg>
        <pc:spChg chg="add del mod">
          <ac:chgData name="Miranda Prawdzik" userId="bf5f20ddfedac6cf" providerId="LiveId" clId="{A9C01F4C-6E99-44FE-8D50-047C1E1EB481}" dt="2024-05-10T19:27:11.076" v="6678" actId="478"/>
          <ac:spMkLst>
            <pc:docMk/>
            <pc:sldMk cId="3626861293" sldId="320"/>
            <ac:spMk id="6" creationId="{B0EC9E2B-E1BD-1E8B-2A09-7EC4A305990E}"/>
          </ac:spMkLst>
        </pc:spChg>
        <pc:spChg chg="add del">
          <ac:chgData name="Miranda Prawdzik" userId="bf5f20ddfedac6cf" providerId="LiveId" clId="{A9C01F4C-6E99-44FE-8D50-047C1E1EB481}" dt="2024-05-10T19:28:47.097" v="6690" actId="478"/>
          <ac:spMkLst>
            <pc:docMk/>
            <pc:sldMk cId="3626861293" sldId="320"/>
            <ac:spMk id="7" creationId="{0CAA0018-7171-9013-E14C-5BBF649DBB30}"/>
          </ac:spMkLst>
        </pc:spChg>
        <pc:spChg chg="add mod">
          <ac:chgData name="Miranda Prawdzik" userId="bf5f20ddfedac6cf" providerId="LiveId" clId="{A9C01F4C-6E99-44FE-8D50-047C1E1EB481}" dt="2024-05-10T19:38:16.602" v="7162" actId="1076"/>
          <ac:spMkLst>
            <pc:docMk/>
            <pc:sldMk cId="3626861293" sldId="320"/>
            <ac:spMk id="8" creationId="{86073925-EE46-8153-0F24-2A163A741871}"/>
          </ac:spMkLst>
        </pc:spChg>
        <pc:spChg chg="add mod">
          <ac:chgData name="Miranda Prawdzik" userId="bf5f20ddfedac6cf" providerId="LiveId" clId="{A9C01F4C-6E99-44FE-8D50-047C1E1EB481}" dt="2024-05-10T19:30:32.381" v="6706" actId="1582"/>
          <ac:spMkLst>
            <pc:docMk/>
            <pc:sldMk cId="3626861293" sldId="320"/>
            <ac:spMk id="9" creationId="{C5F76100-75E0-773C-EBAD-969F8252D0B1}"/>
          </ac:spMkLst>
        </pc:spChg>
        <pc:spChg chg="add mod">
          <ac:chgData name="Miranda Prawdzik" userId="bf5f20ddfedac6cf" providerId="LiveId" clId="{A9C01F4C-6E99-44FE-8D50-047C1E1EB481}" dt="2024-05-10T19:30:42.806" v="6709" actId="1582"/>
          <ac:spMkLst>
            <pc:docMk/>
            <pc:sldMk cId="3626861293" sldId="320"/>
            <ac:spMk id="10" creationId="{17640290-BED0-FB28-56D1-8041472F21AA}"/>
          </ac:spMkLst>
        </pc:spChg>
        <pc:spChg chg="add mod">
          <ac:chgData name="Miranda Prawdzik" userId="bf5f20ddfedac6cf" providerId="LiveId" clId="{A9C01F4C-6E99-44FE-8D50-047C1E1EB481}" dt="2024-05-10T19:40:01.136" v="7172" actId="207"/>
          <ac:spMkLst>
            <pc:docMk/>
            <pc:sldMk cId="3626861293" sldId="320"/>
            <ac:spMk id="17" creationId="{DC94F7BB-AFF0-803C-08B9-4AE32CB27547}"/>
          </ac:spMkLst>
        </pc:spChg>
        <pc:spChg chg="add mod">
          <ac:chgData name="Miranda Prawdzik" userId="bf5f20ddfedac6cf" providerId="LiveId" clId="{A9C01F4C-6E99-44FE-8D50-047C1E1EB481}" dt="2024-05-10T19:40:06.622" v="7173" actId="207"/>
          <ac:spMkLst>
            <pc:docMk/>
            <pc:sldMk cId="3626861293" sldId="320"/>
            <ac:spMk id="18" creationId="{25ACECF2-E174-3FB5-51D8-B45AE59260F8}"/>
          </ac:spMkLst>
        </pc:spChg>
        <pc:spChg chg="add mod">
          <ac:chgData name="Miranda Prawdzik" userId="bf5f20ddfedac6cf" providerId="LiveId" clId="{A9C01F4C-6E99-44FE-8D50-047C1E1EB481}" dt="2024-05-10T19:40:11.263" v="7174" actId="207"/>
          <ac:spMkLst>
            <pc:docMk/>
            <pc:sldMk cId="3626861293" sldId="320"/>
            <ac:spMk id="19" creationId="{88158F4B-06F8-101A-FE21-C1D05B1BE77F}"/>
          </ac:spMkLst>
        </pc:spChg>
        <pc:picChg chg="mod modCrop">
          <ac:chgData name="Miranda Prawdzik" userId="bf5f20ddfedac6cf" providerId="LiveId" clId="{A9C01F4C-6E99-44FE-8D50-047C1E1EB481}" dt="2024-05-10T19:04:27.936" v="6575" actId="14100"/>
          <ac:picMkLst>
            <pc:docMk/>
            <pc:sldMk cId="3626861293" sldId="320"/>
            <ac:picMk id="5" creationId="{D73D34E1-42E1-9B96-9142-09B79F80984D}"/>
          </ac:picMkLst>
        </pc:picChg>
        <pc:picChg chg="add del mod">
          <ac:chgData name="Miranda Prawdzik" userId="bf5f20ddfedac6cf" providerId="LiveId" clId="{A9C01F4C-6E99-44FE-8D50-047C1E1EB481}" dt="2024-05-10T19:31:34.007" v="6714" actId="478"/>
          <ac:picMkLst>
            <pc:docMk/>
            <pc:sldMk cId="3626861293" sldId="320"/>
            <ac:picMk id="12" creationId="{B054FF1D-EB8C-5B81-437E-82873A2B4FAE}"/>
          </ac:picMkLst>
        </pc:picChg>
        <pc:picChg chg="add del mod">
          <ac:chgData name="Miranda Prawdzik" userId="bf5f20ddfedac6cf" providerId="LiveId" clId="{A9C01F4C-6E99-44FE-8D50-047C1E1EB481}" dt="2024-05-10T19:32:05.856" v="6719" actId="478"/>
          <ac:picMkLst>
            <pc:docMk/>
            <pc:sldMk cId="3626861293" sldId="320"/>
            <ac:picMk id="14" creationId="{BE915342-2A31-2EF6-81AC-A602B96AC5F1}"/>
          </ac:picMkLst>
        </pc:picChg>
        <pc:picChg chg="add del mod">
          <ac:chgData name="Miranda Prawdzik" userId="bf5f20ddfedac6cf" providerId="LiveId" clId="{A9C01F4C-6E99-44FE-8D50-047C1E1EB481}" dt="2024-05-10T19:32:05.856" v="6719" actId="478"/>
          <ac:picMkLst>
            <pc:docMk/>
            <pc:sldMk cId="3626861293" sldId="320"/>
            <ac:picMk id="16" creationId="{43A52E5F-AC51-3046-051D-234C38911C17}"/>
          </ac:picMkLst>
        </pc:picChg>
        <pc:picChg chg="add mod">
          <ac:chgData name="Miranda Prawdzik" userId="bf5f20ddfedac6cf" providerId="LiveId" clId="{A9C01F4C-6E99-44FE-8D50-047C1E1EB481}" dt="2024-05-10T19:38:44.373" v="7165" actId="1076"/>
          <ac:picMkLst>
            <pc:docMk/>
            <pc:sldMk cId="3626861293" sldId="320"/>
            <ac:picMk id="21" creationId="{1FEEEF59-A5D5-A8E8-7DCE-7CB2847C3E16}"/>
          </ac:picMkLst>
        </pc:picChg>
        <pc:picChg chg="add mod">
          <ac:chgData name="Miranda Prawdzik" userId="bf5f20ddfedac6cf" providerId="LiveId" clId="{A9C01F4C-6E99-44FE-8D50-047C1E1EB481}" dt="2024-05-10T19:38:29.245" v="7164" actId="1076"/>
          <ac:picMkLst>
            <pc:docMk/>
            <pc:sldMk cId="3626861293" sldId="320"/>
            <ac:picMk id="23" creationId="{1F7733DC-C4C8-A422-1DE4-6DD7F4719B0D}"/>
          </ac:picMkLst>
        </pc:picChg>
        <pc:picChg chg="add mod">
          <ac:chgData name="Miranda Prawdzik" userId="bf5f20ddfedac6cf" providerId="LiveId" clId="{A9C01F4C-6E99-44FE-8D50-047C1E1EB481}" dt="2024-05-10T19:39:10.386" v="7168" actId="207"/>
          <ac:picMkLst>
            <pc:docMk/>
            <pc:sldMk cId="3626861293" sldId="320"/>
            <ac:picMk id="25" creationId="{CF6E6031-81E9-5475-75C4-AA8846630689}"/>
          </ac:picMkLst>
        </pc:picChg>
        <pc:picChg chg="add mod">
          <ac:chgData name="Miranda Prawdzik" userId="bf5f20ddfedac6cf" providerId="LiveId" clId="{A9C01F4C-6E99-44FE-8D50-047C1E1EB481}" dt="2024-05-10T19:39:43.852" v="7171" actId="207"/>
          <ac:picMkLst>
            <pc:docMk/>
            <pc:sldMk cId="3626861293" sldId="320"/>
            <ac:picMk id="27" creationId="{E0791531-5978-9241-E9E4-A3633E652625}"/>
          </ac:picMkLst>
        </pc:picChg>
      </pc:sldChg>
      <pc:sldChg chg="addSp delSp modSp new mod modClrScheme chgLayout modNotesTx">
        <pc:chgData name="Miranda Prawdzik" userId="bf5f20ddfedac6cf" providerId="LiveId" clId="{A9C01F4C-6E99-44FE-8D50-047C1E1EB481}" dt="2024-05-10T18:36:46.691" v="6442"/>
        <pc:sldMkLst>
          <pc:docMk/>
          <pc:sldMk cId="2419400232" sldId="321"/>
        </pc:sldMkLst>
        <pc:spChg chg="mod">
          <ac:chgData name="Miranda Prawdzik" userId="bf5f20ddfedac6cf" providerId="LiveId" clId="{A9C01F4C-6E99-44FE-8D50-047C1E1EB481}" dt="2024-05-07T16:26:19.422" v="3286" actId="1076"/>
          <ac:spMkLst>
            <pc:docMk/>
            <pc:sldMk cId="2419400232" sldId="321"/>
            <ac:spMk id="2" creationId="{E22E9BD4-6190-7EE9-8117-4E50A90BAEA4}"/>
          </ac:spMkLst>
        </pc:spChg>
        <pc:spChg chg="mod ord">
          <ac:chgData name="Miranda Prawdzik" userId="bf5f20ddfedac6cf" providerId="LiveId" clId="{A9C01F4C-6E99-44FE-8D50-047C1E1EB481}" dt="2024-05-07T16:07:48.281" v="3036" actId="20577"/>
          <ac:spMkLst>
            <pc:docMk/>
            <pc:sldMk cId="2419400232" sldId="321"/>
            <ac:spMk id="3" creationId="{86A0AF25-3D47-1615-83F8-F1DDC594B98E}"/>
          </ac:spMkLst>
        </pc:spChg>
        <pc:spChg chg="del">
          <ac:chgData name="Miranda Prawdzik" userId="bf5f20ddfedac6cf" providerId="LiveId" clId="{A9C01F4C-6E99-44FE-8D50-047C1E1EB481}" dt="2024-05-07T16:00:58.307" v="2772" actId="931"/>
          <ac:spMkLst>
            <pc:docMk/>
            <pc:sldMk cId="2419400232" sldId="321"/>
            <ac:spMk id="4" creationId="{1D58B13A-86FD-95A7-F3E9-4F8FE18F8D93}"/>
          </ac:spMkLst>
        </pc:spChg>
        <pc:spChg chg="add del mod">
          <ac:chgData name="Miranda Prawdzik" userId="bf5f20ddfedac6cf" providerId="LiveId" clId="{A9C01F4C-6E99-44FE-8D50-047C1E1EB481}" dt="2024-05-07T16:01:27.051" v="2777" actId="931"/>
          <ac:spMkLst>
            <pc:docMk/>
            <pc:sldMk cId="2419400232" sldId="321"/>
            <ac:spMk id="12" creationId="{3ABA36FB-7B5C-9A6D-08CD-2B19E7362DCB}"/>
          </ac:spMkLst>
        </pc:spChg>
        <pc:spChg chg="add mod">
          <ac:chgData name="Miranda Prawdzik" userId="bf5f20ddfedac6cf" providerId="LiveId" clId="{A9C01F4C-6E99-44FE-8D50-047C1E1EB481}" dt="2024-05-07T18:00:31.349" v="4363" actId="1076"/>
          <ac:spMkLst>
            <pc:docMk/>
            <pc:sldMk cId="2419400232" sldId="321"/>
            <ac:spMk id="15" creationId="{5734302B-C9CC-45CC-F963-C345C9B0C2DE}"/>
          </ac:spMkLst>
        </pc:spChg>
        <pc:spChg chg="add del mod">
          <ac:chgData name="Miranda Prawdzik" userId="bf5f20ddfedac6cf" providerId="LiveId" clId="{A9C01F4C-6E99-44FE-8D50-047C1E1EB481}" dt="2024-05-07T16:03:12.914" v="2791" actId="478"/>
          <ac:spMkLst>
            <pc:docMk/>
            <pc:sldMk cId="2419400232" sldId="321"/>
            <ac:spMk id="19" creationId="{B5E55216-8498-7086-71FA-6A004E3CB7C2}"/>
          </ac:spMkLst>
        </pc:spChg>
        <pc:picChg chg="add del mod">
          <ac:chgData name="Miranda Prawdzik" userId="bf5f20ddfedac6cf" providerId="LiveId" clId="{A9C01F4C-6E99-44FE-8D50-047C1E1EB481}" dt="2024-05-07T16:01:10.716" v="2776" actId="478"/>
          <ac:picMkLst>
            <pc:docMk/>
            <pc:sldMk cId="2419400232" sldId="321"/>
            <ac:picMk id="6" creationId="{78FF274C-1E2E-FF86-D7DA-1E18F9283E33}"/>
          </ac:picMkLst>
        </pc:picChg>
        <pc:picChg chg="add del mod">
          <ac:chgData name="Miranda Prawdzik" userId="bf5f20ddfedac6cf" providerId="LiveId" clId="{A9C01F4C-6E99-44FE-8D50-047C1E1EB481}" dt="2024-05-07T16:01:10.716" v="2776" actId="478"/>
          <ac:picMkLst>
            <pc:docMk/>
            <pc:sldMk cId="2419400232" sldId="321"/>
            <ac:picMk id="8" creationId="{E9E8B385-46D4-D1C9-A387-D2AA5C37DD52}"/>
          </ac:picMkLst>
        </pc:picChg>
        <pc:picChg chg="add del mod">
          <ac:chgData name="Miranda Prawdzik" userId="bf5f20ddfedac6cf" providerId="LiveId" clId="{A9C01F4C-6E99-44FE-8D50-047C1E1EB481}" dt="2024-05-07T16:01:10.716" v="2776" actId="478"/>
          <ac:picMkLst>
            <pc:docMk/>
            <pc:sldMk cId="2419400232" sldId="321"/>
            <ac:picMk id="10" creationId="{330CBB0C-4B25-3490-39E6-6295D3088A37}"/>
          </ac:picMkLst>
        </pc:picChg>
        <pc:picChg chg="add mod">
          <ac:chgData name="Miranda Prawdzik" userId="bf5f20ddfedac6cf" providerId="LiveId" clId="{A9C01F4C-6E99-44FE-8D50-047C1E1EB481}" dt="2024-05-07T16:09:40.042" v="3043" actId="207"/>
          <ac:picMkLst>
            <pc:docMk/>
            <pc:sldMk cId="2419400232" sldId="321"/>
            <ac:picMk id="14" creationId="{4DEC4688-26D8-5A5C-2CCC-C31A4D06EDB2}"/>
          </ac:picMkLst>
        </pc:picChg>
      </pc:sldChg>
      <pc:sldChg chg="addSp modSp new mod">
        <pc:chgData name="Miranda Prawdzik" userId="bf5f20ddfedac6cf" providerId="LiveId" clId="{A9C01F4C-6E99-44FE-8D50-047C1E1EB481}" dt="2024-05-10T19:17:23.768" v="6676" actId="20577"/>
        <pc:sldMkLst>
          <pc:docMk/>
          <pc:sldMk cId="4140695892" sldId="322"/>
        </pc:sldMkLst>
        <pc:spChg chg="add mod">
          <ac:chgData name="Miranda Prawdzik" userId="bf5f20ddfedac6cf" providerId="LiveId" clId="{A9C01F4C-6E99-44FE-8D50-047C1E1EB481}" dt="2024-05-10T19:09:21.967" v="6610" actId="1076"/>
          <ac:spMkLst>
            <pc:docMk/>
            <pc:sldMk cId="4140695892" sldId="322"/>
            <ac:spMk id="2" creationId="{A27CD7E3-10EB-25AC-0F0C-6D4D9E6CBA53}"/>
          </ac:spMkLst>
        </pc:spChg>
        <pc:spChg chg="add mod">
          <ac:chgData name="Miranda Prawdzik" userId="bf5f20ddfedac6cf" providerId="LiveId" clId="{A9C01F4C-6E99-44FE-8D50-047C1E1EB481}" dt="2024-05-10T19:17:23.768" v="6676" actId="20577"/>
          <ac:spMkLst>
            <pc:docMk/>
            <pc:sldMk cId="4140695892" sldId="322"/>
            <ac:spMk id="3" creationId="{45B135D4-1409-0D78-5844-00793C0617AC}"/>
          </ac:spMkLst>
        </pc:spChg>
      </pc:sldChg>
      <pc:sldChg chg="new del">
        <pc:chgData name="Miranda Prawdzik" userId="bf5f20ddfedac6cf" providerId="LiveId" clId="{A9C01F4C-6E99-44FE-8D50-047C1E1EB481}" dt="2024-05-06T18:37:18.702" v="1391" actId="2696"/>
        <pc:sldMkLst>
          <pc:docMk/>
          <pc:sldMk cId="620871043" sldId="323"/>
        </pc:sldMkLst>
      </pc:sldChg>
      <pc:sldChg chg="new del">
        <pc:chgData name="Miranda Prawdzik" userId="bf5f20ddfedac6cf" providerId="LiveId" clId="{A9C01F4C-6E99-44FE-8D50-047C1E1EB481}" dt="2024-05-06T18:34:20.176" v="1388" actId="2696"/>
        <pc:sldMkLst>
          <pc:docMk/>
          <pc:sldMk cId="1702746380" sldId="323"/>
        </pc:sldMkLst>
      </pc:sldChg>
      <pc:sldChg chg="addSp delSp modSp new mod modClrScheme chgLayout modNotesTx">
        <pc:chgData name="Miranda Prawdzik" userId="bf5f20ddfedac6cf" providerId="LiveId" clId="{A9C01F4C-6E99-44FE-8D50-047C1E1EB481}" dt="2024-05-10T18:39:31.048" v="6451" actId="1076"/>
        <pc:sldMkLst>
          <pc:docMk/>
          <pc:sldMk cId="3815194825" sldId="323"/>
        </pc:sldMkLst>
        <pc:spChg chg="add del">
          <ac:chgData name="Miranda Prawdzik" userId="bf5f20ddfedac6cf" providerId="LiveId" clId="{A9C01F4C-6E99-44FE-8D50-047C1E1EB481}" dt="2024-05-07T16:25:59.865" v="3285" actId="26606"/>
          <ac:spMkLst>
            <pc:docMk/>
            <pc:sldMk cId="3815194825" sldId="323"/>
            <ac:spMk id="2" creationId="{E6E19E23-E479-48EB-CA07-7D3374CE9009}"/>
          </ac:spMkLst>
        </pc:spChg>
        <pc:spChg chg="add del">
          <ac:chgData name="Miranda Prawdzik" userId="bf5f20ddfedac6cf" providerId="LiveId" clId="{A9C01F4C-6E99-44FE-8D50-047C1E1EB481}" dt="2024-05-07T16:25:59.865" v="3285" actId="26606"/>
          <ac:spMkLst>
            <pc:docMk/>
            <pc:sldMk cId="3815194825" sldId="323"/>
            <ac:spMk id="3" creationId="{9CD1229E-A728-7BC6-987F-A2460A6C4D86}"/>
          </ac:spMkLst>
        </pc:spChg>
        <pc:spChg chg="add del">
          <ac:chgData name="Miranda Prawdzik" userId="bf5f20ddfedac6cf" providerId="LiveId" clId="{A9C01F4C-6E99-44FE-8D50-047C1E1EB481}" dt="2024-05-07T16:25:59.865" v="3285" actId="26606"/>
          <ac:spMkLst>
            <pc:docMk/>
            <pc:sldMk cId="3815194825" sldId="323"/>
            <ac:spMk id="4" creationId="{3E841485-FF71-3F52-F9F8-A585A5FD0386}"/>
          </ac:spMkLst>
        </pc:spChg>
        <pc:spChg chg="add del mod">
          <ac:chgData name="Miranda Prawdzik" userId="bf5f20ddfedac6cf" providerId="LiveId" clId="{A9C01F4C-6E99-44FE-8D50-047C1E1EB481}" dt="2024-05-07T16:25:49.744" v="3282" actId="26606"/>
          <ac:spMkLst>
            <pc:docMk/>
            <pc:sldMk cId="3815194825" sldId="323"/>
            <ac:spMk id="10" creationId="{5EF58992-6B2E-06FE-4712-7FB092201ED2}"/>
          </ac:spMkLst>
        </pc:spChg>
        <pc:spChg chg="add del mod">
          <ac:chgData name="Miranda Prawdzik" userId="bf5f20ddfedac6cf" providerId="LiveId" clId="{A9C01F4C-6E99-44FE-8D50-047C1E1EB481}" dt="2024-05-07T16:25:49.744" v="3282" actId="26606"/>
          <ac:spMkLst>
            <pc:docMk/>
            <pc:sldMk cId="3815194825" sldId="323"/>
            <ac:spMk id="12" creationId="{9C3F6220-5218-57F8-56ED-66E2520D38CC}"/>
          </ac:spMkLst>
        </pc:spChg>
        <pc:spChg chg="add del mod">
          <ac:chgData name="Miranda Prawdzik" userId="bf5f20ddfedac6cf" providerId="LiveId" clId="{A9C01F4C-6E99-44FE-8D50-047C1E1EB481}" dt="2024-05-07T16:25:59.842" v="3284" actId="26606"/>
          <ac:spMkLst>
            <pc:docMk/>
            <pc:sldMk cId="3815194825" sldId="323"/>
            <ac:spMk id="14" creationId="{E3407159-A09F-1B30-5840-68A9A705C750}"/>
          </ac:spMkLst>
        </pc:spChg>
        <pc:spChg chg="add mod">
          <ac:chgData name="Miranda Prawdzik" userId="bf5f20ddfedac6cf" providerId="LiveId" clId="{A9C01F4C-6E99-44FE-8D50-047C1E1EB481}" dt="2024-05-10T18:39:31.048" v="6451" actId="1076"/>
          <ac:spMkLst>
            <pc:docMk/>
            <pc:sldMk cId="3815194825" sldId="323"/>
            <ac:spMk id="17" creationId="{5EF58992-6B2E-06FE-4712-7FB092201ED2}"/>
          </ac:spMkLst>
        </pc:spChg>
        <pc:spChg chg="add mod">
          <ac:chgData name="Miranda Prawdzik" userId="bf5f20ddfedac6cf" providerId="LiveId" clId="{A9C01F4C-6E99-44FE-8D50-047C1E1EB481}" dt="2024-05-10T18:39:26.462" v="6450" actId="1076"/>
          <ac:spMkLst>
            <pc:docMk/>
            <pc:sldMk cId="3815194825" sldId="323"/>
            <ac:spMk id="18" creationId="{9C3F6220-5218-57F8-56ED-66E2520D38CC}"/>
          </ac:spMkLst>
        </pc:spChg>
        <pc:picChg chg="add del mod">
          <ac:chgData name="Miranda Prawdzik" userId="bf5f20ddfedac6cf" providerId="LiveId" clId="{A9C01F4C-6E99-44FE-8D50-047C1E1EB481}" dt="2024-05-10T18:38:49.787" v="6449" actId="478"/>
          <ac:picMkLst>
            <pc:docMk/>
            <pc:sldMk cId="3815194825" sldId="323"/>
            <ac:picMk id="3" creationId="{2CD0067D-71E6-2854-1074-6F34D5CA6BB0}"/>
          </ac:picMkLst>
        </pc:picChg>
        <pc:picChg chg="add del">
          <ac:chgData name="Miranda Prawdzik" userId="bf5f20ddfedac6cf" providerId="LiveId" clId="{A9C01F4C-6E99-44FE-8D50-047C1E1EB481}" dt="2024-05-07T16:25:49.744" v="3282" actId="26606"/>
          <ac:picMkLst>
            <pc:docMk/>
            <pc:sldMk cId="3815194825" sldId="323"/>
            <ac:picMk id="6" creationId="{2EB1A266-7110-C7A6-EE70-D38600FF0713}"/>
          </ac:picMkLst>
        </pc:picChg>
        <pc:picChg chg="add mod">
          <ac:chgData name="Miranda Prawdzik" userId="bf5f20ddfedac6cf" providerId="LiveId" clId="{A9C01F4C-6E99-44FE-8D50-047C1E1EB481}" dt="2024-05-07T16:35:36.401" v="3549" actId="1076"/>
          <ac:picMkLst>
            <pc:docMk/>
            <pc:sldMk cId="3815194825" sldId="323"/>
            <ac:picMk id="9" creationId="{875CFC1D-326F-5EDF-196D-47A6493C5341}"/>
          </ac:picMkLst>
        </pc:picChg>
        <pc:picChg chg="add mod">
          <ac:chgData name="Miranda Prawdzik" userId="bf5f20ddfedac6cf" providerId="LiveId" clId="{A9C01F4C-6E99-44FE-8D50-047C1E1EB481}" dt="2024-05-07T16:36:21.629" v="3556" actId="1076"/>
          <ac:picMkLst>
            <pc:docMk/>
            <pc:sldMk cId="3815194825" sldId="323"/>
            <ac:picMk id="13" creationId="{625595DE-0F3B-7AF9-A4F2-46E5D8A9C09C}"/>
          </ac:picMkLst>
        </pc:picChg>
        <pc:picChg chg="add del">
          <ac:chgData name="Miranda Prawdzik" userId="bf5f20ddfedac6cf" providerId="LiveId" clId="{A9C01F4C-6E99-44FE-8D50-047C1E1EB481}" dt="2024-05-07T16:25:59.842" v="3284" actId="26606"/>
          <ac:picMkLst>
            <pc:docMk/>
            <pc:sldMk cId="3815194825" sldId="323"/>
            <ac:picMk id="15" creationId="{6C980113-EE19-A1E9-9003-BBCB5669D57A}"/>
          </ac:picMkLst>
        </pc:picChg>
        <pc:picChg chg="add">
          <ac:chgData name="Miranda Prawdzik" userId="bf5f20ddfedac6cf" providerId="LiveId" clId="{A9C01F4C-6E99-44FE-8D50-047C1E1EB481}" dt="2024-05-07T16:25:59.865" v="3285" actId="26606"/>
          <ac:picMkLst>
            <pc:docMk/>
            <pc:sldMk cId="3815194825" sldId="323"/>
            <ac:picMk id="19" creationId="{2EB1A266-7110-C7A6-EE70-D38600FF0713}"/>
          </ac:picMkLst>
        </pc:picChg>
        <pc:picChg chg="add del mod">
          <ac:chgData name="Miranda Prawdzik" userId="bf5f20ddfedac6cf" providerId="LiveId" clId="{A9C01F4C-6E99-44FE-8D50-047C1E1EB481}" dt="2024-05-07T16:34:39.210" v="3541" actId="478"/>
          <ac:picMkLst>
            <pc:docMk/>
            <pc:sldMk cId="3815194825" sldId="323"/>
            <ac:picMk id="20" creationId="{01E79BD4-53A6-9CDF-E0C3-A4EFEE1BE321}"/>
          </ac:picMkLst>
        </pc:picChg>
        <pc:picChg chg="add mod">
          <ac:chgData name="Miranda Prawdzik" userId="bf5f20ddfedac6cf" providerId="LiveId" clId="{A9C01F4C-6E99-44FE-8D50-047C1E1EB481}" dt="2024-05-07T16:37:26.386" v="3564" actId="14100"/>
          <ac:picMkLst>
            <pc:docMk/>
            <pc:sldMk cId="3815194825" sldId="323"/>
            <ac:picMk id="22" creationId="{5406FAD5-A8EF-6728-070A-59718DD56BDB}"/>
          </ac:picMkLst>
        </pc:picChg>
        <pc:picChg chg="add mod">
          <ac:chgData name="Miranda Prawdzik" userId="bf5f20ddfedac6cf" providerId="LiveId" clId="{A9C01F4C-6E99-44FE-8D50-047C1E1EB481}" dt="2024-05-07T16:37:55.579" v="3568" actId="207"/>
          <ac:picMkLst>
            <pc:docMk/>
            <pc:sldMk cId="3815194825" sldId="323"/>
            <ac:picMk id="24" creationId="{440E3333-53D1-3778-55D6-4B32F7697469}"/>
          </ac:picMkLst>
        </pc:picChg>
      </pc:sldChg>
      <pc:sldChg chg="new del">
        <pc:chgData name="Miranda Prawdzik" userId="bf5f20ddfedac6cf" providerId="LiveId" clId="{A9C01F4C-6E99-44FE-8D50-047C1E1EB481}" dt="2024-05-06T18:32:38.934" v="1386" actId="2696"/>
        <pc:sldMkLst>
          <pc:docMk/>
          <pc:sldMk cId="4180242006" sldId="323"/>
        </pc:sldMkLst>
      </pc:sldChg>
      <pc:sldChg chg="addSp delSp modSp new mod modNotesTx">
        <pc:chgData name="Miranda Prawdzik" userId="bf5f20ddfedac6cf" providerId="LiveId" clId="{A9C01F4C-6E99-44FE-8D50-047C1E1EB481}" dt="2024-05-10T19:00:46.535" v="6552" actId="1076"/>
        <pc:sldMkLst>
          <pc:docMk/>
          <pc:sldMk cId="2826047411" sldId="324"/>
        </pc:sldMkLst>
        <pc:spChg chg="mod">
          <ac:chgData name="Miranda Prawdzik" userId="bf5f20ddfedac6cf" providerId="LiveId" clId="{A9C01F4C-6E99-44FE-8D50-047C1E1EB481}" dt="2024-05-07T18:38:20.430" v="4908" actId="1076"/>
          <ac:spMkLst>
            <pc:docMk/>
            <pc:sldMk cId="2826047411" sldId="324"/>
            <ac:spMk id="2" creationId="{FB950A03-1114-E486-BDC4-882E5FBA7240}"/>
          </ac:spMkLst>
        </pc:spChg>
        <pc:spChg chg="del mod">
          <ac:chgData name="Miranda Prawdzik" userId="bf5f20ddfedac6cf" providerId="LiveId" clId="{A9C01F4C-6E99-44FE-8D50-047C1E1EB481}" dt="2024-05-07T18:38:48.718" v="4910" actId="3680"/>
          <ac:spMkLst>
            <pc:docMk/>
            <pc:sldMk cId="2826047411" sldId="324"/>
            <ac:spMk id="3" creationId="{2B528E67-71DC-414B-BD00-A5C3C814F5EF}"/>
          </ac:spMkLst>
        </pc:spChg>
        <pc:spChg chg="add mod">
          <ac:chgData name="Miranda Prawdzik" userId="bf5f20ddfedac6cf" providerId="LiveId" clId="{A9C01F4C-6E99-44FE-8D50-047C1E1EB481}" dt="2024-05-07T21:42:27.351" v="5506" actId="1076"/>
          <ac:spMkLst>
            <pc:docMk/>
            <pc:sldMk cId="2826047411" sldId="324"/>
            <ac:spMk id="3" creationId="{6378757A-A0BE-53DA-B63E-DABB5204C8BE}"/>
          </ac:spMkLst>
        </pc:spChg>
        <pc:spChg chg="mod">
          <ac:chgData name="Miranda Prawdzik" userId="bf5f20ddfedac6cf" providerId="LiveId" clId="{A9C01F4C-6E99-44FE-8D50-047C1E1EB481}" dt="2024-05-07T21:37:35.092" v="5377" actId="1076"/>
          <ac:spMkLst>
            <pc:docMk/>
            <pc:sldMk cId="2826047411" sldId="324"/>
            <ac:spMk id="4" creationId="{052B5546-998C-57FB-A74E-5EEEB90F3A48}"/>
          </ac:spMkLst>
        </pc:spChg>
        <pc:spChg chg="add mod">
          <ac:chgData name="Miranda Prawdzik" userId="bf5f20ddfedac6cf" providerId="LiveId" clId="{A9C01F4C-6E99-44FE-8D50-047C1E1EB481}" dt="2024-05-07T21:38:38.463" v="5444" actId="207"/>
          <ac:spMkLst>
            <pc:docMk/>
            <pc:sldMk cId="2826047411" sldId="324"/>
            <ac:spMk id="6" creationId="{6C3CF6CC-7FF1-63B9-B6D3-79AACBCC3EF2}"/>
          </ac:spMkLst>
        </pc:spChg>
        <pc:spChg chg="add mod">
          <ac:chgData name="Miranda Prawdzik" userId="bf5f20ddfedac6cf" providerId="LiveId" clId="{A9C01F4C-6E99-44FE-8D50-047C1E1EB481}" dt="2024-05-07T21:42:58.310" v="5510" actId="207"/>
          <ac:spMkLst>
            <pc:docMk/>
            <pc:sldMk cId="2826047411" sldId="324"/>
            <ac:spMk id="7" creationId="{BD8473F9-EF46-E103-B722-58C81C11F574}"/>
          </ac:spMkLst>
        </pc:spChg>
        <pc:graphicFrameChg chg="add mod ord modGraphic">
          <ac:chgData name="Miranda Prawdzik" userId="bf5f20ddfedac6cf" providerId="LiveId" clId="{A9C01F4C-6E99-44FE-8D50-047C1E1EB481}" dt="2024-05-10T18:57:14.629" v="6544" actId="14100"/>
          <ac:graphicFrameMkLst>
            <pc:docMk/>
            <pc:sldMk cId="2826047411" sldId="324"/>
            <ac:graphicFrameMk id="5" creationId="{044F9F61-1BC6-647B-FF4E-85182A7C893D}"/>
          </ac:graphicFrameMkLst>
        </pc:graphicFrameChg>
        <pc:picChg chg="add mod">
          <ac:chgData name="Miranda Prawdzik" userId="bf5f20ddfedac6cf" providerId="LiveId" clId="{A9C01F4C-6E99-44FE-8D50-047C1E1EB481}" dt="2024-05-10T19:00:46.535" v="6552" actId="1076"/>
          <ac:picMkLst>
            <pc:docMk/>
            <pc:sldMk cId="2826047411" sldId="324"/>
            <ac:picMk id="9" creationId="{671BD87D-445E-10B3-A166-53E397A205CE}"/>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CAE04A-A4BE-4284-B4D4-B7475DFEBF43}"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5D928775-4065-4E20-A72C-BF6D047AEED8}">
      <dgm:prSet custT="1"/>
      <dgm:spPr/>
      <dgm:t>
        <a:bodyPr/>
        <a:lstStyle/>
        <a:p>
          <a:r>
            <a:rPr lang="en-US" sz="2000" dirty="0"/>
            <a:t>Initially more capital expenses than operating expenses </a:t>
          </a:r>
        </a:p>
      </dgm:t>
    </dgm:pt>
    <dgm:pt modelId="{79E7DC02-C885-48FE-AEF6-FF8199774153}" type="parTrans" cxnId="{F409A047-2985-4598-84E3-313745F25E9A}">
      <dgm:prSet/>
      <dgm:spPr/>
      <dgm:t>
        <a:bodyPr/>
        <a:lstStyle/>
        <a:p>
          <a:endParaRPr lang="en-US"/>
        </a:p>
      </dgm:t>
    </dgm:pt>
    <dgm:pt modelId="{F041F938-7417-42CA-8FA2-F3748BAA17E7}" type="sibTrans" cxnId="{F409A047-2985-4598-84E3-313745F25E9A}">
      <dgm:prSet/>
      <dgm:spPr/>
      <dgm:t>
        <a:bodyPr/>
        <a:lstStyle/>
        <a:p>
          <a:endParaRPr lang="en-US"/>
        </a:p>
      </dgm:t>
    </dgm:pt>
    <dgm:pt modelId="{E063D2A4-CB94-487F-9CD7-595081F4F955}">
      <dgm:prSet custT="1"/>
      <dgm:spPr/>
      <dgm:t>
        <a:bodyPr/>
        <a:lstStyle/>
        <a:p>
          <a:r>
            <a:rPr lang="en-US" sz="2000" dirty="0"/>
            <a:t>Must purchase the facility/building, any renovations of the space, large equipment, and technology (e.g., computers, exam tables)</a:t>
          </a:r>
        </a:p>
      </dgm:t>
    </dgm:pt>
    <dgm:pt modelId="{CFBC2DAF-BB87-49D2-B93D-AE2E88A48539}" type="parTrans" cxnId="{D5F002F3-EA50-4900-B563-84A5058B26DE}">
      <dgm:prSet/>
      <dgm:spPr/>
      <dgm:t>
        <a:bodyPr/>
        <a:lstStyle/>
        <a:p>
          <a:endParaRPr lang="en-US"/>
        </a:p>
      </dgm:t>
    </dgm:pt>
    <dgm:pt modelId="{6E42580B-5EC6-4CF9-9106-BC0E582AFBD9}" type="sibTrans" cxnId="{D5F002F3-EA50-4900-B563-84A5058B26DE}">
      <dgm:prSet/>
      <dgm:spPr/>
      <dgm:t>
        <a:bodyPr/>
        <a:lstStyle/>
        <a:p>
          <a:endParaRPr lang="en-US"/>
        </a:p>
      </dgm:t>
    </dgm:pt>
    <dgm:pt modelId="{4B9E7225-6ABD-446E-943E-DCB5FE1A71A5}">
      <dgm:prSet custT="1"/>
      <dgm:spPr/>
      <dgm:t>
        <a:bodyPr/>
        <a:lstStyle/>
        <a:p>
          <a:r>
            <a:rPr lang="en-US" sz="2000" dirty="0"/>
            <a:t>Operating expenses would come later, on an as-needed basis </a:t>
          </a:r>
        </a:p>
      </dgm:t>
    </dgm:pt>
    <dgm:pt modelId="{7551DE02-A7E6-4C8F-9F5D-32F59F7CF6DC}" type="parTrans" cxnId="{C8BEA337-4D52-4E9D-AC99-02BDE7498092}">
      <dgm:prSet/>
      <dgm:spPr/>
      <dgm:t>
        <a:bodyPr/>
        <a:lstStyle/>
        <a:p>
          <a:endParaRPr lang="en-US"/>
        </a:p>
      </dgm:t>
    </dgm:pt>
    <dgm:pt modelId="{86DF239A-73D0-4EE7-9B78-3BDCBC5B8BF1}" type="sibTrans" cxnId="{C8BEA337-4D52-4E9D-AC99-02BDE7498092}">
      <dgm:prSet/>
      <dgm:spPr/>
      <dgm:t>
        <a:bodyPr/>
        <a:lstStyle/>
        <a:p>
          <a:endParaRPr lang="en-US"/>
        </a:p>
      </dgm:t>
    </dgm:pt>
    <dgm:pt modelId="{4B3F1686-CE8B-489F-B9FD-6FCF9A4A2441}" type="pres">
      <dgm:prSet presAssocID="{8DCAE04A-A4BE-4284-B4D4-B7475DFEBF43}" presName="root" presStyleCnt="0">
        <dgm:presLayoutVars>
          <dgm:dir/>
          <dgm:resizeHandles val="exact"/>
        </dgm:presLayoutVars>
      </dgm:prSet>
      <dgm:spPr/>
    </dgm:pt>
    <dgm:pt modelId="{8AECDB96-30BB-4738-8771-F4C1C090D5E7}" type="pres">
      <dgm:prSet presAssocID="{5D928775-4065-4E20-A72C-BF6D047AEED8}" presName="compNode" presStyleCnt="0"/>
      <dgm:spPr/>
    </dgm:pt>
    <dgm:pt modelId="{1B3AB254-3616-4655-8424-3AF972BD38BC}" type="pres">
      <dgm:prSet presAssocID="{5D928775-4065-4E20-A72C-BF6D047AEED8}" presName="bgRect" presStyleLbl="bgShp" presStyleIdx="0" presStyleCnt="3"/>
      <dgm:spPr/>
    </dgm:pt>
    <dgm:pt modelId="{4DFD1DE2-32B5-48A7-8EA8-5668AFFF2399}" type="pres">
      <dgm:prSet presAssocID="{5D928775-4065-4E20-A72C-BF6D047AEED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ey"/>
        </a:ext>
      </dgm:extLst>
    </dgm:pt>
    <dgm:pt modelId="{D1A35860-9DBB-4558-9E9A-4E980A0E8BF3}" type="pres">
      <dgm:prSet presAssocID="{5D928775-4065-4E20-A72C-BF6D047AEED8}" presName="spaceRect" presStyleCnt="0"/>
      <dgm:spPr/>
    </dgm:pt>
    <dgm:pt modelId="{7C30AA75-EE36-4883-AD02-4F561734D3B1}" type="pres">
      <dgm:prSet presAssocID="{5D928775-4065-4E20-A72C-BF6D047AEED8}" presName="parTx" presStyleLbl="revTx" presStyleIdx="0" presStyleCnt="3">
        <dgm:presLayoutVars>
          <dgm:chMax val="0"/>
          <dgm:chPref val="0"/>
        </dgm:presLayoutVars>
      </dgm:prSet>
      <dgm:spPr/>
    </dgm:pt>
    <dgm:pt modelId="{DC18E135-ADFB-4FC1-AEFC-1FC0E30644FA}" type="pres">
      <dgm:prSet presAssocID="{F041F938-7417-42CA-8FA2-F3748BAA17E7}" presName="sibTrans" presStyleCnt="0"/>
      <dgm:spPr/>
    </dgm:pt>
    <dgm:pt modelId="{1047B373-4425-4630-B365-3578EE3617CA}" type="pres">
      <dgm:prSet presAssocID="{E063D2A4-CB94-487F-9CD7-595081F4F955}" presName="compNode" presStyleCnt="0"/>
      <dgm:spPr/>
    </dgm:pt>
    <dgm:pt modelId="{C9AA7DBF-B735-440B-AD2D-BD4FBF25E58D}" type="pres">
      <dgm:prSet presAssocID="{E063D2A4-CB94-487F-9CD7-595081F4F955}" presName="bgRect" presStyleLbl="bgShp" presStyleIdx="1" presStyleCnt="3"/>
      <dgm:spPr/>
    </dgm:pt>
    <dgm:pt modelId="{0284737D-2733-46C1-9EC3-B69E6A008E6E}" type="pres">
      <dgm:prSet presAssocID="{E063D2A4-CB94-487F-9CD7-595081F4F95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lldozer"/>
        </a:ext>
      </dgm:extLst>
    </dgm:pt>
    <dgm:pt modelId="{991BDE11-01E6-4493-B7AA-BCC71D57C560}" type="pres">
      <dgm:prSet presAssocID="{E063D2A4-CB94-487F-9CD7-595081F4F955}" presName="spaceRect" presStyleCnt="0"/>
      <dgm:spPr/>
    </dgm:pt>
    <dgm:pt modelId="{8A711444-1EDC-4930-8430-FAC6AD334FC6}" type="pres">
      <dgm:prSet presAssocID="{E063D2A4-CB94-487F-9CD7-595081F4F955}" presName="parTx" presStyleLbl="revTx" presStyleIdx="1" presStyleCnt="3">
        <dgm:presLayoutVars>
          <dgm:chMax val="0"/>
          <dgm:chPref val="0"/>
        </dgm:presLayoutVars>
      </dgm:prSet>
      <dgm:spPr/>
    </dgm:pt>
    <dgm:pt modelId="{A6D79F0D-2881-4928-80A3-ECBBDEC810B0}" type="pres">
      <dgm:prSet presAssocID="{6E42580B-5EC6-4CF9-9106-BC0E582AFBD9}" presName="sibTrans" presStyleCnt="0"/>
      <dgm:spPr/>
    </dgm:pt>
    <dgm:pt modelId="{EEE8FC1A-340F-4495-9380-BBAF4B097500}" type="pres">
      <dgm:prSet presAssocID="{4B9E7225-6ABD-446E-943E-DCB5FE1A71A5}" presName="compNode" presStyleCnt="0"/>
      <dgm:spPr/>
    </dgm:pt>
    <dgm:pt modelId="{E7ADCDC4-D78D-4ADD-AE11-AF4560182C68}" type="pres">
      <dgm:prSet presAssocID="{4B9E7225-6ABD-446E-943E-DCB5FE1A71A5}" presName="bgRect" presStyleLbl="bgShp" presStyleIdx="2" presStyleCnt="3"/>
      <dgm:spPr/>
    </dgm:pt>
    <dgm:pt modelId="{340EA264-F94F-4986-964D-7B158926E02A}" type="pres">
      <dgm:prSet presAssocID="{4B9E7225-6ABD-446E-943E-DCB5FE1A71A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ollar"/>
        </a:ext>
      </dgm:extLst>
    </dgm:pt>
    <dgm:pt modelId="{220328B0-BF56-4C8D-A2E5-EF7E734E8F89}" type="pres">
      <dgm:prSet presAssocID="{4B9E7225-6ABD-446E-943E-DCB5FE1A71A5}" presName="spaceRect" presStyleCnt="0"/>
      <dgm:spPr/>
    </dgm:pt>
    <dgm:pt modelId="{87444C52-E140-4D90-BFC8-95D8E91DF521}" type="pres">
      <dgm:prSet presAssocID="{4B9E7225-6ABD-446E-943E-DCB5FE1A71A5}" presName="parTx" presStyleLbl="revTx" presStyleIdx="2" presStyleCnt="3">
        <dgm:presLayoutVars>
          <dgm:chMax val="0"/>
          <dgm:chPref val="0"/>
        </dgm:presLayoutVars>
      </dgm:prSet>
      <dgm:spPr/>
    </dgm:pt>
  </dgm:ptLst>
  <dgm:cxnLst>
    <dgm:cxn modelId="{C8BEA337-4D52-4E9D-AC99-02BDE7498092}" srcId="{8DCAE04A-A4BE-4284-B4D4-B7475DFEBF43}" destId="{4B9E7225-6ABD-446E-943E-DCB5FE1A71A5}" srcOrd="2" destOrd="0" parTransId="{7551DE02-A7E6-4C8F-9F5D-32F59F7CF6DC}" sibTransId="{86DF239A-73D0-4EE7-9B78-3BDCBC5B8BF1}"/>
    <dgm:cxn modelId="{3E173062-FFE8-4AE8-8384-29134453CCF7}" type="presOf" srcId="{E063D2A4-CB94-487F-9CD7-595081F4F955}" destId="{8A711444-1EDC-4930-8430-FAC6AD334FC6}" srcOrd="0" destOrd="0" presId="urn:microsoft.com/office/officeart/2018/2/layout/IconVerticalSolidList"/>
    <dgm:cxn modelId="{F409A047-2985-4598-84E3-313745F25E9A}" srcId="{8DCAE04A-A4BE-4284-B4D4-B7475DFEBF43}" destId="{5D928775-4065-4E20-A72C-BF6D047AEED8}" srcOrd="0" destOrd="0" parTransId="{79E7DC02-C885-48FE-AEF6-FF8199774153}" sibTransId="{F041F938-7417-42CA-8FA2-F3748BAA17E7}"/>
    <dgm:cxn modelId="{5D6B1C7B-5EE9-4E96-BC6D-19D15BE57DDD}" type="presOf" srcId="{8DCAE04A-A4BE-4284-B4D4-B7475DFEBF43}" destId="{4B3F1686-CE8B-489F-B9FD-6FCF9A4A2441}" srcOrd="0" destOrd="0" presId="urn:microsoft.com/office/officeart/2018/2/layout/IconVerticalSolidList"/>
    <dgm:cxn modelId="{07FBDDD2-2A09-46DE-8692-75EC1A6E1718}" type="presOf" srcId="{4B9E7225-6ABD-446E-943E-DCB5FE1A71A5}" destId="{87444C52-E140-4D90-BFC8-95D8E91DF521}" srcOrd="0" destOrd="0" presId="urn:microsoft.com/office/officeart/2018/2/layout/IconVerticalSolidList"/>
    <dgm:cxn modelId="{94D1E4D4-190C-46DE-965F-F8D662A3D54F}" type="presOf" srcId="{5D928775-4065-4E20-A72C-BF6D047AEED8}" destId="{7C30AA75-EE36-4883-AD02-4F561734D3B1}" srcOrd="0" destOrd="0" presId="urn:microsoft.com/office/officeart/2018/2/layout/IconVerticalSolidList"/>
    <dgm:cxn modelId="{D5F002F3-EA50-4900-B563-84A5058B26DE}" srcId="{8DCAE04A-A4BE-4284-B4D4-B7475DFEBF43}" destId="{E063D2A4-CB94-487F-9CD7-595081F4F955}" srcOrd="1" destOrd="0" parTransId="{CFBC2DAF-BB87-49D2-B93D-AE2E88A48539}" sibTransId="{6E42580B-5EC6-4CF9-9106-BC0E582AFBD9}"/>
    <dgm:cxn modelId="{0C4BC32B-67D6-46C8-B718-286DEA6C955C}" type="presParOf" srcId="{4B3F1686-CE8B-489F-B9FD-6FCF9A4A2441}" destId="{8AECDB96-30BB-4738-8771-F4C1C090D5E7}" srcOrd="0" destOrd="0" presId="urn:microsoft.com/office/officeart/2018/2/layout/IconVerticalSolidList"/>
    <dgm:cxn modelId="{880176B2-EF3F-4C6A-950B-A05F6F6351B6}" type="presParOf" srcId="{8AECDB96-30BB-4738-8771-F4C1C090D5E7}" destId="{1B3AB254-3616-4655-8424-3AF972BD38BC}" srcOrd="0" destOrd="0" presId="urn:microsoft.com/office/officeart/2018/2/layout/IconVerticalSolidList"/>
    <dgm:cxn modelId="{678CE529-511C-408A-8427-CCCFB6DADB39}" type="presParOf" srcId="{8AECDB96-30BB-4738-8771-F4C1C090D5E7}" destId="{4DFD1DE2-32B5-48A7-8EA8-5668AFFF2399}" srcOrd="1" destOrd="0" presId="urn:microsoft.com/office/officeart/2018/2/layout/IconVerticalSolidList"/>
    <dgm:cxn modelId="{BDC8B3A6-C457-4EBF-8D11-B063010F02AD}" type="presParOf" srcId="{8AECDB96-30BB-4738-8771-F4C1C090D5E7}" destId="{D1A35860-9DBB-4558-9E9A-4E980A0E8BF3}" srcOrd="2" destOrd="0" presId="urn:microsoft.com/office/officeart/2018/2/layout/IconVerticalSolidList"/>
    <dgm:cxn modelId="{915839B1-21CE-4056-8005-A8635F2BF193}" type="presParOf" srcId="{8AECDB96-30BB-4738-8771-F4C1C090D5E7}" destId="{7C30AA75-EE36-4883-AD02-4F561734D3B1}" srcOrd="3" destOrd="0" presId="urn:microsoft.com/office/officeart/2018/2/layout/IconVerticalSolidList"/>
    <dgm:cxn modelId="{0C96EF1D-45FC-4A08-BFCF-C629B91641F5}" type="presParOf" srcId="{4B3F1686-CE8B-489F-B9FD-6FCF9A4A2441}" destId="{DC18E135-ADFB-4FC1-AEFC-1FC0E30644FA}" srcOrd="1" destOrd="0" presId="urn:microsoft.com/office/officeart/2018/2/layout/IconVerticalSolidList"/>
    <dgm:cxn modelId="{295281FD-189E-44C9-9D5E-54FC0F1F25DE}" type="presParOf" srcId="{4B3F1686-CE8B-489F-B9FD-6FCF9A4A2441}" destId="{1047B373-4425-4630-B365-3578EE3617CA}" srcOrd="2" destOrd="0" presId="urn:microsoft.com/office/officeart/2018/2/layout/IconVerticalSolidList"/>
    <dgm:cxn modelId="{ED92B116-C034-4C26-8DC1-1F0E20A2C4E0}" type="presParOf" srcId="{1047B373-4425-4630-B365-3578EE3617CA}" destId="{C9AA7DBF-B735-440B-AD2D-BD4FBF25E58D}" srcOrd="0" destOrd="0" presId="urn:microsoft.com/office/officeart/2018/2/layout/IconVerticalSolidList"/>
    <dgm:cxn modelId="{5378056A-2EEE-4767-994F-4E8E3E4A84CC}" type="presParOf" srcId="{1047B373-4425-4630-B365-3578EE3617CA}" destId="{0284737D-2733-46C1-9EC3-B69E6A008E6E}" srcOrd="1" destOrd="0" presId="urn:microsoft.com/office/officeart/2018/2/layout/IconVerticalSolidList"/>
    <dgm:cxn modelId="{20F37643-EFB5-4414-A8C1-8FA00367B21E}" type="presParOf" srcId="{1047B373-4425-4630-B365-3578EE3617CA}" destId="{991BDE11-01E6-4493-B7AA-BCC71D57C560}" srcOrd="2" destOrd="0" presId="urn:microsoft.com/office/officeart/2018/2/layout/IconVerticalSolidList"/>
    <dgm:cxn modelId="{1B3472A3-889E-4039-A5C8-516A1F9E5DCA}" type="presParOf" srcId="{1047B373-4425-4630-B365-3578EE3617CA}" destId="{8A711444-1EDC-4930-8430-FAC6AD334FC6}" srcOrd="3" destOrd="0" presId="urn:microsoft.com/office/officeart/2018/2/layout/IconVerticalSolidList"/>
    <dgm:cxn modelId="{16D1CFDB-2C8C-405A-BB47-9DB73335B429}" type="presParOf" srcId="{4B3F1686-CE8B-489F-B9FD-6FCF9A4A2441}" destId="{A6D79F0D-2881-4928-80A3-ECBBDEC810B0}" srcOrd="3" destOrd="0" presId="urn:microsoft.com/office/officeart/2018/2/layout/IconVerticalSolidList"/>
    <dgm:cxn modelId="{C6F69F2F-BD85-463D-BB08-7CDFC364B562}" type="presParOf" srcId="{4B3F1686-CE8B-489F-B9FD-6FCF9A4A2441}" destId="{EEE8FC1A-340F-4495-9380-BBAF4B097500}" srcOrd="4" destOrd="0" presId="urn:microsoft.com/office/officeart/2018/2/layout/IconVerticalSolidList"/>
    <dgm:cxn modelId="{F56A4FFC-298F-4340-863C-76D6C3F211D5}" type="presParOf" srcId="{EEE8FC1A-340F-4495-9380-BBAF4B097500}" destId="{E7ADCDC4-D78D-4ADD-AE11-AF4560182C68}" srcOrd="0" destOrd="0" presId="urn:microsoft.com/office/officeart/2018/2/layout/IconVerticalSolidList"/>
    <dgm:cxn modelId="{DB9BFF4E-17D5-473E-A5A5-4FCEFD01BDE6}" type="presParOf" srcId="{EEE8FC1A-340F-4495-9380-BBAF4B097500}" destId="{340EA264-F94F-4986-964D-7B158926E02A}" srcOrd="1" destOrd="0" presId="urn:microsoft.com/office/officeart/2018/2/layout/IconVerticalSolidList"/>
    <dgm:cxn modelId="{C0051FDF-9D15-47D4-A3B6-5B2EE027BD31}" type="presParOf" srcId="{EEE8FC1A-340F-4495-9380-BBAF4B097500}" destId="{220328B0-BF56-4C8D-A2E5-EF7E734E8F89}" srcOrd="2" destOrd="0" presId="urn:microsoft.com/office/officeart/2018/2/layout/IconVerticalSolidList"/>
    <dgm:cxn modelId="{552F25C9-8B21-495F-9CC0-E41EDD75EF54}" type="presParOf" srcId="{EEE8FC1A-340F-4495-9380-BBAF4B097500}" destId="{87444C52-E140-4D90-BFC8-95D8E91DF52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3AB254-3616-4655-8424-3AF972BD38BC}">
      <dsp:nvSpPr>
        <dsp:cNvPr id="0" name=""/>
        <dsp:cNvSpPr/>
      </dsp:nvSpPr>
      <dsp:spPr>
        <a:xfrm>
          <a:off x="0" y="4764"/>
          <a:ext cx="5800725" cy="156982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FD1DE2-32B5-48A7-8EA8-5668AFFF2399}">
      <dsp:nvSpPr>
        <dsp:cNvPr id="0" name=""/>
        <dsp:cNvSpPr/>
      </dsp:nvSpPr>
      <dsp:spPr>
        <a:xfrm>
          <a:off x="474872" y="357975"/>
          <a:ext cx="864248" cy="8634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C30AA75-EE36-4883-AD02-4F561734D3B1}">
      <dsp:nvSpPr>
        <dsp:cNvPr id="0" name=""/>
        <dsp:cNvSpPr/>
      </dsp:nvSpPr>
      <dsp:spPr>
        <a:xfrm>
          <a:off x="1813994" y="4764"/>
          <a:ext cx="3867020" cy="15713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302" tIns="166302" rIns="166302" bIns="166302" numCol="1" spcCol="1270" anchor="ctr" anchorCtr="0">
          <a:noAutofit/>
        </a:bodyPr>
        <a:lstStyle/>
        <a:p>
          <a:pPr marL="0" lvl="0" indent="0" algn="l" defTabSz="889000">
            <a:lnSpc>
              <a:spcPct val="90000"/>
            </a:lnSpc>
            <a:spcBef>
              <a:spcPct val="0"/>
            </a:spcBef>
            <a:spcAft>
              <a:spcPct val="35000"/>
            </a:spcAft>
            <a:buNone/>
          </a:pPr>
          <a:r>
            <a:rPr lang="en-US" sz="2000" kern="1200" dirty="0"/>
            <a:t>Initially more capital expenses than operating expenses </a:t>
          </a:r>
        </a:p>
      </dsp:txBody>
      <dsp:txXfrm>
        <a:off x="1813994" y="4764"/>
        <a:ext cx="3867020" cy="1571361"/>
      </dsp:txXfrm>
    </dsp:sp>
    <dsp:sp modelId="{C9AA7DBF-B735-440B-AD2D-BD4FBF25E58D}">
      <dsp:nvSpPr>
        <dsp:cNvPr id="0" name=""/>
        <dsp:cNvSpPr/>
      </dsp:nvSpPr>
      <dsp:spPr>
        <a:xfrm>
          <a:off x="0" y="1935294"/>
          <a:ext cx="5800725" cy="156982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84737D-2733-46C1-9EC3-B69E6A008E6E}">
      <dsp:nvSpPr>
        <dsp:cNvPr id="0" name=""/>
        <dsp:cNvSpPr/>
      </dsp:nvSpPr>
      <dsp:spPr>
        <a:xfrm>
          <a:off x="474872" y="2288505"/>
          <a:ext cx="864248" cy="86340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A711444-1EDC-4930-8430-FAC6AD334FC6}">
      <dsp:nvSpPr>
        <dsp:cNvPr id="0" name=""/>
        <dsp:cNvSpPr/>
      </dsp:nvSpPr>
      <dsp:spPr>
        <a:xfrm>
          <a:off x="1813994" y="1935294"/>
          <a:ext cx="3867020" cy="15713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302" tIns="166302" rIns="166302" bIns="166302" numCol="1" spcCol="1270" anchor="ctr" anchorCtr="0">
          <a:noAutofit/>
        </a:bodyPr>
        <a:lstStyle/>
        <a:p>
          <a:pPr marL="0" lvl="0" indent="0" algn="l" defTabSz="889000">
            <a:lnSpc>
              <a:spcPct val="90000"/>
            </a:lnSpc>
            <a:spcBef>
              <a:spcPct val="0"/>
            </a:spcBef>
            <a:spcAft>
              <a:spcPct val="35000"/>
            </a:spcAft>
            <a:buNone/>
          </a:pPr>
          <a:r>
            <a:rPr lang="en-US" sz="2000" kern="1200" dirty="0"/>
            <a:t>Must purchase the facility/building, any renovations of the space, large equipment, and technology (e.g., computers, exam tables)</a:t>
          </a:r>
        </a:p>
      </dsp:txBody>
      <dsp:txXfrm>
        <a:off x="1813994" y="1935294"/>
        <a:ext cx="3867020" cy="1571361"/>
      </dsp:txXfrm>
    </dsp:sp>
    <dsp:sp modelId="{E7ADCDC4-D78D-4ADD-AE11-AF4560182C68}">
      <dsp:nvSpPr>
        <dsp:cNvPr id="0" name=""/>
        <dsp:cNvSpPr/>
      </dsp:nvSpPr>
      <dsp:spPr>
        <a:xfrm>
          <a:off x="0" y="3865824"/>
          <a:ext cx="5800725" cy="1569827"/>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0EA264-F94F-4986-964D-7B158926E02A}">
      <dsp:nvSpPr>
        <dsp:cNvPr id="0" name=""/>
        <dsp:cNvSpPr/>
      </dsp:nvSpPr>
      <dsp:spPr>
        <a:xfrm>
          <a:off x="474872" y="4219035"/>
          <a:ext cx="864248" cy="86340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7444C52-E140-4D90-BFC8-95D8E91DF521}">
      <dsp:nvSpPr>
        <dsp:cNvPr id="0" name=""/>
        <dsp:cNvSpPr/>
      </dsp:nvSpPr>
      <dsp:spPr>
        <a:xfrm>
          <a:off x="1813994" y="3865824"/>
          <a:ext cx="3867020" cy="15713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302" tIns="166302" rIns="166302" bIns="166302" numCol="1" spcCol="1270" anchor="ctr" anchorCtr="0">
          <a:noAutofit/>
        </a:bodyPr>
        <a:lstStyle/>
        <a:p>
          <a:pPr marL="0" lvl="0" indent="0" algn="l" defTabSz="889000">
            <a:lnSpc>
              <a:spcPct val="90000"/>
            </a:lnSpc>
            <a:spcBef>
              <a:spcPct val="0"/>
            </a:spcBef>
            <a:spcAft>
              <a:spcPct val="35000"/>
            </a:spcAft>
            <a:buNone/>
          </a:pPr>
          <a:r>
            <a:rPr lang="en-US" sz="2000" kern="1200" dirty="0"/>
            <a:t>Operating expenses would come later, on an as-needed basis </a:t>
          </a:r>
        </a:p>
      </dsp:txBody>
      <dsp:txXfrm>
        <a:off x="1813994" y="3865824"/>
        <a:ext cx="3867020" cy="1571361"/>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CD5339C-519D-4230-BF0C-1BF09A2FE2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E3982FE9-1227-454F-8FBE-5D49EEFEFD5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F93CD36-562E-4EEA-8B96-DB5FE3AB0DC1}" type="datetimeFigureOut">
              <a:rPr lang="en-US" smtClean="0"/>
              <a:t>5/11/2024</a:t>
            </a:fld>
            <a:endParaRPr lang="en-US" dirty="0"/>
          </a:p>
        </p:txBody>
      </p:sp>
      <p:sp>
        <p:nvSpPr>
          <p:cNvPr id="4" name="Footer Placeholder 3">
            <a:extLst>
              <a:ext uri="{FF2B5EF4-FFF2-40B4-BE49-F238E27FC236}">
                <a16:creationId xmlns:a16="http://schemas.microsoft.com/office/drawing/2014/main" id="{C2C515AC-387D-4DC2-8066-2F960E15110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BCA55534-4B86-498E-A9D9-C98A3290DC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D9C5148-8ED6-434E-BA59-EF48324382B2}" type="slidenum">
              <a:rPr lang="en-US" smtClean="0"/>
              <a:t>‹#›</a:t>
            </a:fld>
            <a:endParaRPr lang="en-US" dirty="0"/>
          </a:p>
        </p:txBody>
      </p:sp>
    </p:spTree>
    <p:extLst>
      <p:ext uri="{BB962C8B-B14F-4D97-AF65-F5344CB8AC3E}">
        <p14:creationId xmlns:p14="http://schemas.microsoft.com/office/powerpoint/2010/main" val="26389953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0FA4AB-31E7-4D1C-A552-BCF9442B3075}" type="datetimeFigureOut">
              <a:rPr lang="en-US" smtClean="0"/>
              <a:t>5/11/2024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D33291-C0D9-4415-AEC4-F67D377A5ADC}" type="slidenum">
              <a:rPr lang="en-US" smtClean="0"/>
              <a:t>‹#›</a:t>
            </a:fld>
            <a:endParaRPr lang="en-US" dirty="0"/>
          </a:p>
        </p:txBody>
      </p:sp>
    </p:spTree>
    <p:extLst>
      <p:ext uri="{BB962C8B-B14F-4D97-AF65-F5344CB8AC3E}">
        <p14:creationId xmlns:p14="http://schemas.microsoft.com/office/powerpoint/2010/main" val="429030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ED33291-C0D9-4415-AEC4-F67D377A5ADC}" type="slidenum">
              <a:rPr lang="en-US" smtClean="0"/>
              <a:t>1</a:t>
            </a:fld>
            <a:endParaRPr lang="en-US" dirty="0"/>
          </a:p>
        </p:txBody>
      </p:sp>
    </p:spTree>
    <p:extLst>
      <p:ext uri="{BB962C8B-B14F-4D97-AF65-F5344CB8AC3E}">
        <p14:creationId xmlns:p14="http://schemas.microsoft.com/office/powerpoint/2010/main" val="13971992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purchase requisition process follows a similar pattern to the basic business requisition plan. Once pre-approval for the practice and the overall budget plan from the Board of Trustees, President, and Chief Executive Officer is given, the request for specialized equipment purchase is transferred to the Department of Supply Chain. An official purchase requisition form would need to be submitted for the handheld doppler and other equipment. Approval for purchases comes from the Vice President and Executive Directors of Supply Chain. The request is then sent to the Department of Supply Chain Management where a purchase order is then created and sent out to the organization’s suppliers to be completed (</a:t>
            </a:r>
            <a:r>
              <a:rPr lang="en-US" dirty="0" err="1"/>
              <a:t>MetroHealth</a:t>
            </a:r>
            <a:r>
              <a:rPr lang="en-US" dirty="0"/>
              <a:t> Hospital System, n.d.)</a:t>
            </a:r>
          </a:p>
        </p:txBody>
      </p:sp>
      <p:sp>
        <p:nvSpPr>
          <p:cNvPr id="4" name="Slide Number Placeholder 3"/>
          <p:cNvSpPr>
            <a:spLocks noGrp="1"/>
          </p:cNvSpPr>
          <p:nvPr>
            <p:ph type="sldNum" sz="quarter" idx="5"/>
          </p:nvPr>
        </p:nvSpPr>
        <p:spPr/>
        <p:txBody>
          <a:bodyPr/>
          <a:lstStyle/>
          <a:p>
            <a:fld id="{CED33291-C0D9-4415-AEC4-F67D377A5ADC}" type="slidenum">
              <a:rPr lang="en-US" smtClean="0"/>
              <a:t>10</a:t>
            </a:fld>
            <a:endParaRPr lang="en-US" dirty="0"/>
          </a:p>
        </p:txBody>
      </p:sp>
    </p:spTree>
    <p:extLst>
      <p:ext uri="{BB962C8B-B14F-4D97-AF65-F5344CB8AC3E}">
        <p14:creationId xmlns:p14="http://schemas.microsoft.com/office/powerpoint/2010/main" val="3121841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a great need for a comprehensive outpatient wound clinic for the public. A facility devoted to all types of wound management, education, and treatment is hard to come by. Many facilities are specialized, or not equipped to identify and treat certain chronic and acute wounds. The WOC nurse’s role in this practice would greatly benefit both patients and the organization, with their extensive knowledge in this field of practice. The implementation of such a facility would greatly improve the overall health of the public. There are many business and budget considerations when starting a practice of this nature that will be discussed in this presentation. </a:t>
            </a:r>
          </a:p>
        </p:txBody>
      </p:sp>
      <p:sp>
        <p:nvSpPr>
          <p:cNvPr id="4" name="Slide Number Placeholder 3"/>
          <p:cNvSpPr>
            <a:spLocks noGrp="1"/>
          </p:cNvSpPr>
          <p:nvPr>
            <p:ph type="sldNum" sz="quarter" idx="5"/>
          </p:nvPr>
        </p:nvSpPr>
        <p:spPr/>
        <p:txBody>
          <a:bodyPr/>
          <a:lstStyle/>
          <a:p>
            <a:fld id="{CED33291-C0D9-4415-AEC4-F67D377A5ADC}" type="slidenum">
              <a:rPr lang="en-US" smtClean="0"/>
              <a:t>2</a:t>
            </a:fld>
            <a:endParaRPr lang="en-US" dirty="0"/>
          </a:p>
        </p:txBody>
      </p:sp>
    </p:spTree>
    <p:extLst>
      <p:ext uri="{BB962C8B-B14F-4D97-AF65-F5344CB8AC3E}">
        <p14:creationId xmlns:p14="http://schemas.microsoft.com/office/powerpoint/2010/main" val="2915514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starting a practice, one must first consider capital and operating expenses that may be required. Capital expenses are usually long-term expenses. This means purchases that help a business long-term or improve future company performance. (Ross, 2024) A capital expense could also be considered a “fixed asset” (Ross, 2024). Some examples of this would be equipment, technology like computers and machines, or buildings and offices. On the other hand, a standard operating expense is short-term and anything that is involved in day-to-day production. In other words, any purchases that help smoothly run operations daily (Ross, 2024). These expenses are not usually related to a company’s production. Examples of this would be employee salary, rent, utilities, legal fees or taxes. </a:t>
            </a:r>
          </a:p>
        </p:txBody>
      </p:sp>
      <p:sp>
        <p:nvSpPr>
          <p:cNvPr id="4" name="Slide Number Placeholder 3"/>
          <p:cNvSpPr>
            <a:spLocks noGrp="1"/>
          </p:cNvSpPr>
          <p:nvPr>
            <p:ph type="sldNum" sz="quarter" idx="5"/>
          </p:nvPr>
        </p:nvSpPr>
        <p:spPr/>
        <p:txBody>
          <a:bodyPr/>
          <a:lstStyle/>
          <a:p>
            <a:fld id="{CED33291-C0D9-4415-AEC4-F67D377A5ADC}" type="slidenum">
              <a:rPr lang="en-US" smtClean="0"/>
              <a:t>3</a:t>
            </a:fld>
            <a:endParaRPr lang="en-US" dirty="0"/>
          </a:p>
        </p:txBody>
      </p:sp>
    </p:spTree>
    <p:extLst>
      <p:ext uri="{BB962C8B-B14F-4D97-AF65-F5344CB8AC3E}">
        <p14:creationId xmlns:p14="http://schemas.microsoft.com/office/powerpoint/2010/main" val="2626890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terms of how different expenses would affect a practice when opening an outpatient wound clinic, there would initially be many more capital expenses than operating expenses. One cannot move on to day-to-day production purchases without first purchasing the necessary items needed for future success. This could be needing to buy office space, and any renovations needed to make the space usable. Before opening a wound clinic, computers and other equipment like exam tables or specialized lighting, would also be required. All these fall under capital expenses needed by a practice. Standard operating expenses would be necessary later and would only need to be purchased on an as-needed basis. Standard operating expenses could also change as time goes on, as the practice discovers what items are needed most for day-to-day functions. These expenses would be adapted to the practice’s needs and demands. </a:t>
            </a:r>
          </a:p>
        </p:txBody>
      </p:sp>
      <p:sp>
        <p:nvSpPr>
          <p:cNvPr id="4" name="Slide Number Placeholder 3"/>
          <p:cNvSpPr>
            <a:spLocks noGrp="1"/>
          </p:cNvSpPr>
          <p:nvPr>
            <p:ph type="sldNum" sz="quarter" idx="5"/>
          </p:nvPr>
        </p:nvSpPr>
        <p:spPr/>
        <p:txBody>
          <a:bodyPr/>
          <a:lstStyle/>
          <a:p>
            <a:fld id="{CED33291-C0D9-4415-AEC4-F67D377A5ADC}" type="slidenum">
              <a:rPr lang="en-US" smtClean="0"/>
              <a:t>4</a:t>
            </a:fld>
            <a:endParaRPr lang="en-US" dirty="0"/>
          </a:p>
        </p:txBody>
      </p:sp>
    </p:spTree>
    <p:extLst>
      <p:ext uri="{BB962C8B-B14F-4D97-AF65-F5344CB8AC3E}">
        <p14:creationId xmlns:p14="http://schemas.microsoft.com/office/powerpoint/2010/main" val="154144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special operating expense considerations involved in opening a comprehensive outpatient wound clinic. One of the most necessary budget considerations is the numerous clinic supplies like wound cleaning and dressing supplies, examination and diagnostic equipment, and any educational materials for patients. These would be an operating budget consideration other companies or practices would not need to account for. Another consideration would be any expenses used on marketing or advertisement for the new clinic. A certain portion of the budget would need to be used towards advertisement for the public to spread awareness of the practice. A third operating budget consideration could be the purchasing of medical practice insurance or professional liability insurance. These fees would be necessary for all employees to help the daily practice run smoothly. </a:t>
            </a:r>
          </a:p>
        </p:txBody>
      </p:sp>
      <p:sp>
        <p:nvSpPr>
          <p:cNvPr id="4" name="Slide Number Placeholder 3"/>
          <p:cNvSpPr>
            <a:spLocks noGrp="1"/>
          </p:cNvSpPr>
          <p:nvPr>
            <p:ph type="sldNum" sz="quarter" idx="5"/>
          </p:nvPr>
        </p:nvSpPr>
        <p:spPr/>
        <p:txBody>
          <a:bodyPr/>
          <a:lstStyle/>
          <a:p>
            <a:fld id="{CED33291-C0D9-4415-AEC4-F67D377A5ADC}" type="slidenum">
              <a:rPr lang="en-US" smtClean="0"/>
              <a:t>5</a:t>
            </a:fld>
            <a:endParaRPr lang="en-US" dirty="0"/>
          </a:p>
        </p:txBody>
      </p:sp>
    </p:spTree>
    <p:extLst>
      <p:ext uri="{BB962C8B-B14F-4D97-AF65-F5344CB8AC3E}">
        <p14:creationId xmlns:p14="http://schemas.microsoft.com/office/powerpoint/2010/main" val="594412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WOC nurse is a valuable asset to any organization. They offer a level of expertise and excellence that ultimately benefits both patients and the whole organization. WOC nurses are more cost-effective for the organization and the patients through increased efficiency levels and in turn, reduced nursing time spent with each patient (</a:t>
            </a:r>
            <a:r>
              <a:rPr lang="en-US" dirty="0" err="1"/>
              <a:t>Heerschap</a:t>
            </a:r>
            <a:r>
              <a:rPr lang="en-US" dirty="0"/>
              <a:t> &amp; Duff, 2021). These specialized nurses also account for shorter hospital stays for patients, which again only benefits all parties involved (Sasaki et al., 2024). Above all, for organizations that have staff WOC nurses, patients have reported an improved quality of life as well as improved wound and continence outcomes (</a:t>
            </a:r>
            <a:r>
              <a:rPr lang="en-US" dirty="0" err="1"/>
              <a:t>Heerschap</a:t>
            </a:r>
            <a:r>
              <a:rPr lang="en-US" dirty="0"/>
              <a:t> &amp; Duff, 2021). The addition of wound, ostomy, and continence nurses can only improve patient care and outcomes, thus improving the organization’s function and performance, while saving everyone money and time. </a:t>
            </a:r>
          </a:p>
        </p:txBody>
      </p:sp>
      <p:sp>
        <p:nvSpPr>
          <p:cNvPr id="4" name="Slide Number Placeholder 3"/>
          <p:cNvSpPr>
            <a:spLocks noGrp="1"/>
          </p:cNvSpPr>
          <p:nvPr>
            <p:ph type="sldNum" sz="quarter" idx="5"/>
          </p:nvPr>
        </p:nvSpPr>
        <p:spPr/>
        <p:txBody>
          <a:bodyPr/>
          <a:lstStyle/>
          <a:p>
            <a:fld id="{CED33291-C0D9-4415-AEC4-F67D377A5ADC}" type="slidenum">
              <a:rPr lang="en-US" smtClean="0"/>
              <a:t>6</a:t>
            </a:fld>
            <a:endParaRPr lang="en-US" dirty="0"/>
          </a:p>
        </p:txBody>
      </p:sp>
    </p:spTree>
    <p:extLst>
      <p:ext uri="{BB962C8B-B14F-4D97-AF65-F5344CB8AC3E}">
        <p14:creationId xmlns:p14="http://schemas.microsoft.com/office/powerpoint/2010/main" val="594619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Upon starting this new practice, many different marketing techniques would be implemented to raise awareness among the public and increase practice growth. One key way to accomplish this would be to create an online clinic website that highlights the organization's mission, location, staff, availability, and services provided. Taking the information online is crucial to business success as much of society today is technology-focused. Another technique that could be utilized is creating videos and ads that feature the practice’s physicians and providers. Allowing the public to see the faces of those who would be caring for them would increase trust levels in new patients. These videos could also be featured on the clinic’s website. One of the most important marketing techniques for a new practice is to take the information to social media. As previously stated, in today’s society everything is centered around technology and a large part of that is different social media platforms. Most of the general public has some form of social media. Inserting the wound clinic’s information on social media is a quick, efficient, and cost-effective way to spread the word about the care offered as well as spreading evidence-based education to the masses. </a:t>
            </a:r>
          </a:p>
        </p:txBody>
      </p:sp>
      <p:sp>
        <p:nvSpPr>
          <p:cNvPr id="4" name="Slide Number Placeholder 3"/>
          <p:cNvSpPr>
            <a:spLocks noGrp="1"/>
          </p:cNvSpPr>
          <p:nvPr>
            <p:ph type="sldNum" sz="quarter" idx="5"/>
          </p:nvPr>
        </p:nvSpPr>
        <p:spPr/>
        <p:txBody>
          <a:bodyPr/>
          <a:lstStyle/>
          <a:p>
            <a:fld id="{CED33291-C0D9-4415-AEC4-F67D377A5ADC}" type="slidenum">
              <a:rPr lang="en-US" smtClean="0"/>
              <a:t>7</a:t>
            </a:fld>
            <a:endParaRPr lang="en-US" dirty="0"/>
          </a:p>
        </p:txBody>
      </p:sp>
    </p:spTree>
    <p:extLst>
      <p:ext uri="{BB962C8B-B14F-4D97-AF65-F5344CB8AC3E}">
        <p14:creationId xmlns:p14="http://schemas.microsoft.com/office/powerpoint/2010/main" val="2997962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start a new practice within my organization, there is a simple business purchase plan to follow. Step one is to submit an official requisition form highlighting the project or practice to be implemented to the hospital’s Board of Trustees, as well as a capital and operating budget plan. Step two involves gaining project approval from the hospital’s Board of Trustees, the President, and the Chief Executive Officer. Next, the official budget plan would then need to be reviewed and approved by the Chief Financial Officer. Once this step is completed, the request would be forwarded to the Department of Supply Chain. Official purchase requisition forms would need to be submitted for any specialized equipment needed for the clinic. The last step would be gaining equipment budget approval from the Vice President and Executive Directors of Supply Chain (</a:t>
            </a:r>
            <a:r>
              <a:rPr lang="en-US" dirty="0" err="1"/>
              <a:t>MetroHealth</a:t>
            </a:r>
            <a:r>
              <a:rPr lang="en-US" dirty="0"/>
              <a:t> Hospital System, n.d.). </a:t>
            </a:r>
          </a:p>
        </p:txBody>
      </p:sp>
      <p:sp>
        <p:nvSpPr>
          <p:cNvPr id="4" name="Slide Number Placeholder 3"/>
          <p:cNvSpPr>
            <a:spLocks noGrp="1"/>
          </p:cNvSpPr>
          <p:nvPr>
            <p:ph type="sldNum" sz="quarter" idx="5"/>
          </p:nvPr>
        </p:nvSpPr>
        <p:spPr/>
        <p:txBody>
          <a:bodyPr/>
          <a:lstStyle/>
          <a:p>
            <a:fld id="{CED33291-C0D9-4415-AEC4-F67D377A5ADC}" type="slidenum">
              <a:rPr lang="en-US" smtClean="0"/>
              <a:t>8</a:t>
            </a:fld>
            <a:endParaRPr lang="en-US" dirty="0"/>
          </a:p>
        </p:txBody>
      </p:sp>
    </p:spTree>
    <p:extLst>
      <p:ext uri="{BB962C8B-B14F-4D97-AF65-F5344CB8AC3E}">
        <p14:creationId xmlns:p14="http://schemas.microsoft.com/office/powerpoint/2010/main" val="835068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handheld doppler is just one of the specialized equipment that would be utilized in the outpatient comprehensive wound clinic. This piece of equipment has many purposes that would aid in the diagnosis and management of numerous wounds. A handheld vascular doppler measures the blood flow through a vessel and allows for the identification of any abnormalities. This device is a recommended tool for vascular screening (</a:t>
            </a:r>
            <a:r>
              <a:rPr lang="en-US" dirty="0" err="1"/>
              <a:t>Kashetsky</a:t>
            </a:r>
            <a:r>
              <a:rPr lang="en-US" dirty="0"/>
              <a:t> et al., 2022). In accordance with the practice’s aims and goals, the doppler would help identify peripheral artery disease in patients with chronic lower extremity ulcers and wounds. Pinpointing the cause of the wounds would help in treatment planning, patient education, and health improvement. A second use for this specialized equipment is assisting in determining the risk percentage of limb or extremity amputation in those with diabetic ulcers or necrotic tissue wounds, a common complication with wounds left untreated (Wang et al., 2023). </a:t>
            </a:r>
          </a:p>
        </p:txBody>
      </p:sp>
      <p:sp>
        <p:nvSpPr>
          <p:cNvPr id="4" name="Slide Number Placeholder 3"/>
          <p:cNvSpPr>
            <a:spLocks noGrp="1"/>
          </p:cNvSpPr>
          <p:nvPr>
            <p:ph type="sldNum" sz="quarter" idx="5"/>
          </p:nvPr>
        </p:nvSpPr>
        <p:spPr/>
        <p:txBody>
          <a:bodyPr/>
          <a:lstStyle/>
          <a:p>
            <a:fld id="{CED33291-C0D9-4415-AEC4-F67D377A5ADC}" type="slidenum">
              <a:rPr lang="en-US" smtClean="0"/>
              <a:t>9</a:t>
            </a:fld>
            <a:endParaRPr lang="en-US" dirty="0"/>
          </a:p>
        </p:txBody>
      </p:sp>
    </p:spTree>
    <p:extLst>
      <p:ext uri="{BB962C8B-B14F-4D97-AF65-F5344CB8AC3E}">
        <p14:creationId xmlns:p14="http://schemas.microsoft.com/office/powerpoint/2010/main" val="12669693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52090" y="3429000"/>
            <a:ext cx="11248253" cy="2867150"/>
          </a:xfrm>
        </p:spPr>
        <p:txBody>
          <a:bodyPr lIns="0" tIns="0" rIns="0" bIns="0" anchor="b">
            <a:normAutofit/>
          </a:bodyPr>
          <a:lstStyle>
            <a:lvl1pPr algn="l">
              <a:defRPr sz="5400" b="1" cap="all" spc="-100" baseline="0">
                <a:solidFill>
                  <a:schemeClr val="tx1">
                    <a:lumMod val="85000"/>
                    <a:lumOff val="15000"/>
                  </a:schemeClr>
                </a:solidFill>
              </a:defRPr>
            </a:lvl1pPr>
          </a:lstStyle>
          <a:p>
            <a:r>
              <a:rPr lang="en-US" dirty="0"/>
              <a:t>Click to add title</a:t>
            </a:r>
          </a:p>
        </p:txBody>
      </p:sp>
      <p:sp>
        <p:nvSpPr>
          <p:cNvPr id="9" name="Picture Placeholder 2">
            <a:extLst>
              <a:ext uri="{FF2B5EF4-FFF2-40B4-BE49-F238E27FC236}">
                <a16:creationId xmlns:a16="http://schemas.microsoft.com/office/drawing/2014/main" id="{0648715D-CF90-CB6D-3F19-8A8821D742EE}"/>
              </a:ext>
            </a:extLst>
          </p:cNvPr>
          <p:cNvSpPr>
            <a:spLocks noGrp="1"/>
          </p:cNvSpPr>
          <p:nvPr>
            <p:ph type="pic" idx="13"/>
          </p:nvPr>
        </p:nvSpPr>
        <p:spPr>
          <a:xfrm>
            <a:off x="0" y="0"/>
            <a:ext cx="7718792" cy="3052119"/>
          </a:xfrm>
          <a:prstGeom prst="rect">
            <a:avLst/>
          </a:prstGeom>
          <a:solidFill>
            <a:schemeClr val="bg1">
              <a:lumMod val="75000"/>
            </a:schemeClr>
          </a:solidFill>
          <a:ln w="19050">
            <a:noFill/>
          </a:ln>
        </p:spPr>
        <p:txBody>
          <a:bodyPr anchor="t">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C183D7F6-B498-43B3-948B-1728B52AA6E4}">
                <adec:decorative xmlns:adec="http://schemas.microsoft.com/office/drawing/2017/decorative" val="1"/>
              </a:ext>
            </a:extLst>
          </p:cNvPr>
          <p:cNvSpPr/>
          <p:nvPr/>
        </p:nvSpPr>
        <p:spPr>
          <a:xfrm>
            <a:off x="7710880" y="0"/>
            <a:ext cx="4481120" cy="3052118"/>
          </a:xfrm>
          <a:prstGeom prst="rect">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cxnSp>
        <p:nvCxnSpPr>
          <p:cNvPr id="10" name="Straight Connector 9">
            <a:extLst>
              <a:ext uri="{FF2B5EF4-FFF2-40B4-BE49-F238E27FC236}">
                <a16:creationId xmlns:a16="http://schemas.microsoft.com/office/drawing/2014/main" id="{EF386C8A-25BA-AB6D-B983-79524ED03FD2}"/>
              </a:ext>
              <a:ext uri="{C183D7F6-B498-43B3-948B-1728B52AA6E4}">
                <adec:decorative xmlns:adec="http://schemas.microsoft.com/office/drawing/2017/decorative" val="1"/>
              </a:ext>
            </a:extLst>
          </p:cNvPr>
          <p:cNvCxnSpPr>
            <a:cxnSpLocks/>
          </p:cNvCxnSpPr>
          <p:nvPr userDrawn="1"/>
        </p:nvCxnSpPr>
        <p:spPr>
          <a:xfrm>
            <a:off x="7710880" y="0"/>
            <a:ext cx="0" cy="305211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1C78377-1C25-FF96-E2F0-FF8D4E04BC14}"/>
              </a:ext>
              <a:ext uri="{C183D7F6-B498-43B3-948B-1728B52AA6E4}">
                <adec:decorative xmlns:adec="http://schemas.microsoft.com/office/drawing/2017/decorative" val="1"/>
              </a:ext>
            </a:extLst>
          </p:cNvPr>
          <p:cNvCxnSpPr>
            <a:cxnSpLocks/>
          </p:cNvCxnSpPr>
          <p:nvPr userDrawn="1"/>
        </p:nvCxnSpPr>
        <p:spPr>
          <a:xfrm>
            <a:off x="-7912" y="3052119"/>
            <a:ext cx="1219991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Graphic 11">
            <a:extLst>
              <a:ext uri="{FF2B5EF4-FFF2-40B4-BE49-F238E27FC236}">
                <a16:creationId xmlns:a16="http://schemas.microsoft.com/office/drawing/2014/main" id="{9538DC9E-C0A9-C3F4-B87B-C29DC4121587}"/>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28515" y="130630"/>
            <a:ext cx="1632857" cy="163285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Tab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2DB97D6-9E01-9925-F264-8FF48BAAF854}"/>
              </a:ext>
              <a:ext uri="{C183D7F6-B498-43B3-948B-1728B52AA6E4}">
                <adec:decorative xmlns:adec="http://schemas.microsoft.com/office/drawing/2017/decorative" val="1"/>
              </a:ext>
            </a:extLst>
          </p:cNvPr>
          <p:cNvSpPr/>
          <p:nvPr userDrawn="1"/>
        </p:nvSpPr>
        <p:spPr>
          <a:xfrm>
            <a:off x="0" y="0"/>
            <a:ext cx="5486400" cy="6293922"/>
          </a:xfrm>
          <a:prstGeom prst="rect">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670C95F-3A67-A423-F894-9AB9FB05D66C}"/>
              </a:ext>
              <a:ext uri="{C183D7F6-B498-43B3-948B-1728B52AA6E4}">
                <adec:decorative xmlns:adec="http://schemas.microsoft.com/office/drawing/2017/decorative" val="1"/>
              </a:ext>
            </a:extLst>
          </p:cNvPr>
          <p:cNvCxnSpPr>
            <a:cxnSpLocks/>
          </p:cNvCxnSpPr>
          <p:nvPr userDrawn="1"/>
        </p:nvCxnSpPr>
        <p:spPr>
          <a:xfrm>
            <a:off x="5486400" y="0"/>
            <a:ext cx="0" cy="63354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380999" y="861708"/>
            <a:ext cx="4905375" cy="4601183"/>
          </a:xfrm>
        </p:spPr>
        <p:txBody>
          <a:bodyPr anchor="ctr" anchorCtr="0">
            <a:normAutofit/>
          </a:bodyPr>
          <a:lstStyle>
            <a:lvl1pPr>
              <a:defRPr sz="4400"/>
            </a:lvl1pPr>
          </a:lstStyle>
          <a:p>
            <a:r>
              <a:rPr lang="en-US" dirty="0"/>
              <a:t>Click to add title</a:t>
            </a:r>
          </a:p>
        </p:txBody>
      </p:sp>
      <p:sp>
        <p:nvSpPr>
          <p:cNvPr id="12" name="Table Placeholder 11">
            <a:extLst>
              <a:ext uri="{FF2B5EF4-FFF2-40B4-BE49-F238E27FC236}">
                <a16:creationId xmlns:a16="http://schemas.microsoft.com/office/drawing/2014/main" id="{950368D9-A2DA-7D02-EB7C-3F509FB3B4F4}"/>
              </a:ext>
            </a:extLst>
          </p:cNvPr>
          <p:cNvSpPr>
            <a:spLocks noGrp="1"/>
          </p:cNvSpPr>
          <p:nvPr>
            <p:ph type="tbl" sz="quarter" idx="13"/>
          </p:nvPr>
        </p:nvSpPr>
        <p:spPr>
          <a:xfrm>
            <a:off x="5959475" y="496888"/>
            <a:ext cx="5800725" cy="5441950"/>
          </a:xfrm>
        </p:spPr>
        <p:txBody>
          <a:bodyPr anchor="t"/>
          <a:lstStyle>
            <a:lvl1pPr marL="0" indent="0" algn="ctr">
              <a:buNone/>
              <a:defRPr/>
            </a:lvl1pPr>
          </a:lstStyle>
          <a:p>
            <a:r>
              <a:rPr lang="en-US"/>
              <a:t>Click icon to add table</a:t>
            </a:r>
            <a:endParaRPr lang="en-US" dirty="0"/>
          </a:p>
        </p:txBody>
      </p:sp>
      <p:sp>
        <p:nvSpPr>
          <p:cNvPr id="5" name="Date Placeholder 4">
            <a:extLst>
              <a:ext uri="{FF2B5EF4-FFF2-40B4-BE49-F238E27FC236}">
                <a16:creationId xmlns:a16="http://schemas.microsoft.com/office/drawing/2014/main" id="{7FB8286E-179F-45D4-6382-A34BAA54FBAD}"/>
              </a:ext>
            </a:extLst>
          </p:cNvPr>
          <p:cNvSpPr>
            <a:spLocks noGrp="1"/>
          </p:cNvSpPr>
          <p:nvPr>
            <p:ph type="dt" sz="half" idx="14"/>
          </p:nvPr>
        </p:nvSpPr>
        <p:spPr/>
        <p:txBody>
          <a:bodyPr/>
          <a:lstStyle/>
          <a:p>
            <a:fld id="{AD2C5060-8972-B347-8CC0-8F1881778433}" type="datetimeyyyy">
              <a:rPr lang="en-US" smtClean="0"/>
              <a:t>2024</a:t>
            </a:fld>
            <a:endParaRPr lang="en-US" dirty="0"/>
          </a:p>
        </p:txBody>
      </p:sp>
      <p:sp>
        <p:nvSpPr>
          <p:cNvPr id="9" name="Slide Number Placeholder 8">
            <a:extLst>
              <a:ext uri="{FF2B5EF4-FFF2-40B4-BE49-F238E27FC236}">
                <a16:creationId xmlns:a16="http://schemas.microsoft.com/office/drawing/2014/main" id="{FB1B3442-8929-B382-C800-713ECF883970}"/>
              </a:ext>
            </a:extLst>
          </p:cNvPr>
          <p:cNvSpPr>
            <a:spLocks noGrp="1"/>
          </p:cNvSpPr>
          <p:nvPr>
            <p:ph type="sldNum" sz="quarter" idx="15"/>
          </p:nvPr>
        </p:nvSpPr>
        <p:spPr/>
        <p:txBody>
          <a:bodyPr/>
          <a:lstStyle/>
          <a:p>
            <a:fld id="{4FAB73BC-B049-4115-A692-8D63A059BFB8}" type="slidenum">
              <a:rPr lang="en-US" smtClean="0"/>
              <a:pPr/>
              <a:t>‹#›</a:t>
            </a:fld>
            <a:endParaRPr lang="en-US" dirty="0"/>
          </a:p>
        </p:txBody>
      </p:sp>
      <p:sp>
        <p:nvSpPr>
          <p:cNvPr id="10" name="Footer Placeholder 9">
            <a:extLst>
              <a:ext uri="{FF2B5EF4-FFF2-40B4-BE49-F238E27FC236}">
                <a16:creationId xmlns:a16="http://schemas.microsoft.com/office/drawing/2014/main" id="{B63ECD2B-104B-A8A6-CDAE-B909CA1F4FE8}"/>
              </a:ext>
            </a:extLst>
          </p:cNvPr>
          <p:cNvSpPr>
            <a:spLocks noGrp="1"/>
          </p:cNvSpPr>
          <p:nvPr>
            <p:ph type="ftr" sz="quarter" idx="16"/>
          </p:nvPr>
        </p:nvSpPr>
        <p:spPr/>
        <p:txBody>
          <a:bodyPr/>
          <a:lstStyle/>
          <a:p>
            <a:endParaRPr lang="en-US" dirty="0"/>
          </a:p>
        </p:txBody>
      </p:sp>
    </p:spTree>
    <p:extLst>
      <p:ext uri="{BB962C8B-B14F-4D97-AF65-F5344CB8AC3E}">
        <p14:creationId xmlns:p14="http://schemas.microsoft.com/office/powerpoint/2010/main" val="359597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Title 2">
    <p:spTree>
      <p:nvGrpSpPr>
        <p:cNvPr id="1" name=""/>
        <p:cNvGrpSpPr/>
        <p:nvPr/>
      </p:nvGrpSpPr>
      <p:grpSpPr>
        <a:xfrm>
          <a:off x="0" y="0"/>
          <a:ext cx="0" cy="0"/>
          <a:chOff x="0" y="0"/>
          <a:chExt cx="0" cy="0"/>
        </a:xfrm>
      </p:grpSpPr>
      <p:sp>
        <p:nvSpPr>
          <p:cNvPr id="7" name="Rectangle 6">
            <a:extLst>
              <a:ext uri="{C183D7F6-B498-43B3-948B-1728B52AA6E4}">
                <adec:decorative xmlns:adec="http://schemas.microsoft.com/office/drawing/2017/decorative" val="1"/>
              </a:ext>
            </a:extLst>
          </p:cNvPr>
          <p:cNvSpPr/>
          <p:nvPr/>
        </p:nvSpPr>
        <p:spPr>
          <a:xfrm>
            <a:off x="0" y="1"/>
            <a:ext cx="8067518" cy="2255520"/>
          </a:xfrm>
          <a:prstGeom prst="rect">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457199" y="2624671"/>
            <a:ext cx="6752276" cy="3698851"/>
          </a:xfrm>
        </p:spPr>
        <p:txBody>
          <a:bodyPr lIns="0" tIns="0" rIns="0" bIns="0" anchor="b">
            <a:normAutofit/>
          </a:bodyPr>
          <a:lstStyle>
            <a:lvl1pPr algn="l">
              <a:defRPr sz="6600" b="1" cap="all" spc="-100" baseline="0">
                <a:solidFill>
                  <a:schemeClr val="tx1">
                    <a:lumMod val="85000"/>
                    <a:lumOff val="15000"/>
                  </a:schemeClr>
                </a:solidFill>
              </a:defRPr>
            </a:lvl1pPr>
          </a:lstStyle>
          <a:p>
            <a:r>
              <a:rPr lang="en-US" dirty="0"/>
              <a:t>Click to add title</a:t>
            </a:r>
          </a:p>
        </p:txBody>
      </p:sp>
      <p:sp>
        <p:nvSpPr>
          <p:cNvPr id="5" name="Picture Placeholder 2">
            <a:extLst>
              <a:ext uri="{FF2B5EF4-FFF2-40B4-BE49-F238E27FC236}">
                <a16:creationId xmlns:a16="http://schemas.microsoft.com/office/drawing/2014/main" id="{438223DB-ED2D-4922-1A61-D1763E8F33F8}"/>
              </a:ext>
            </a:extLst>
          </p:cNvPr>
          <p:cNvSpPr>
            <a:spLocks noGrp="1"/>
          </p:cNvSpPr>
          <p:nvPr>
            <p:ph type="pic" idx="14"/>
          </p:nvPr>
        </p:nvSpPr>
        <p:spPr>
          <a:xfrm>
            <a:off x="7225666" y="-1"/>
            <a:ext cx="4966334" cy="6858000"/>
          </a:xfrm>
          <a:prstGeom prst="rect">
            <a:avLst/>
          </a:prstGeom>
          <a:solidFill>
            <a:schemeClr val="bg1">
              <a:lumMod val="75000"/>
            </a:schemeClr>
          </a:solidFill>
          <a:ln w="19050">
            <a:noFill/>
          </a:ln>
        </p:spPr>
        <p:txBody>
          <a:bodyPr anchor="t">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pic>
        <p:nvPicPr>
          <p:cNvPr id="9" name="Graphic 8">
            <a:extLst>
              <a:ext uri="{FF2B5EF4-FFF2-40B4-BE49-F238E27FC236}">
                <a16:creationId xmlns:a16="http://schemas.microsoft.com/office/drawing/2014/main" id="{4F86E7AD-A6DA-E8DA-1CA0-615D3EDF93B0}"/>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31822" y="237420"/>
            <a:ext cx="1714789" cy="1714789"/>
          </a:xfrm>
          <a:prstGeom prst="rect">
            <a:avLst/>
          </a:prstGeom>
        </p:spPr>
      </p:pic>
      <p:grpSp>
        <p:nvGrpSpPr>
          <p:cNvPr id="11" name="Group 10">
            <a:extLst>
              <a:ext uri="{FF2B5EF4-FFF2-40B4-BE49-F238E27FC236}">
                <a16:creationId xmlns:a16="http://schemas.microsoft.com/office/drawing/2014/main" id="{3EBF3BED-A617-9382-262C-3792F4422B9C}"/>
              </a:ext>
              <a:ext uri="{C183D7F6-B498-43B3-948B-1728B52AA6E4}">
                <adec:decorative xmlns:adec="http://schemas.microsoft.com/office/drawing/2017/decorative" val="1"/>
              </a:ext>
            </a:extLst>
          </p:cNvPr>
          <p:cNvGrpSpPr/>
          <p:nvPr userDrawn="1"/>
        </p:nvGrpSpPr>
        <p:grpSpPr>
          <a:xfrm>
            <a:off x="0" y="0"/>
            <a:ext cx="7209476" cy="6858000"/>
            <a:chOff x="0" y="0"/>
            <a:chExt cx="7209476" cy="6858000"/>
          </a:xfrm>
        </p:grpSpPr>
        <p:cxnSp>
          <p:nvCxnSpPr>
            <p:cNvPr id="6" name="Straight Connector 5">
              <a:extLst>
                <a:ext uri="{FF2B5EF4-FFF2-40B4-BE49-F238E27FC236}">
                  <a16:creationId xmlns:a16="http://schemas.microsoft.com/office/drawing/2014/main" id="{6CC7B291-128E-2693-8391-5F74B90EAFF0}"/>
                </a:ext>
              </a:extLst>
            </p:cNvPr>
            <p:cNvCxnSpPr>
              <a:cxnSpLocks/>
            </p:cNvCxnSpPr>
            <p:nvPr/>
          </p:nvCxnSpPr>
          <p:spPr>
            <a:xfrm>
              <a:off x="0" y="2271831"/>
              <a:ext cx="720947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9473A90-D726-F334-C514-4BFD393396F0}"/>
                </a:ext>
              </a:extLst>
            </p:cNvPr>
            <p:cNvCxnSpPr>
              <a:cxnSpLocks/>
            </p:cNvCxnSpPr>
            <p:nvPr/>
          </p:nvCxnSpPr>
          <p:spPr>
            <a:xfrm>
              <a:off x="7209476" y="0"/>
              <a:ext cx="0" cy="6858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299253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D3FC323-9010-7680-1410-DB6EA920CF4B}"/>
              </a:ext>
              <a:ext uri="{C183D7F6-B498-43B3-948B-1728B52AA6E4}">
                <adec:decorative xmlns:adec="http://schemas.microsoft.com/office/drawing/2017/decorative" val="1"/>
              </a:ext>
            </a:extLst>
          </p:cNvPr>
          <p:cNvSpPr/>
          <p:nvPr userDrawn="1"/>
        </p:nvSpPr>
        <p:spPr>
          <a:xfrm>
            <a:off x="0" y="2627418"/>
            <a:ext cx="4481120" cy="3684153"/>
          </a:xfrm>
          <a:prstGeom prst="rect">
            <a:avLst/>
          </a:prstGeom>
          <a:solidFill>
            <a:schemeClr val="accent3">
              <a:lumMod val="60000"/>
              <a:lumOff val="40000"/>
              <a:alpha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5" name="Rectangle 4">
            <a:extLst>
              <a:ext uri="{FF2B5EF4-FFF2-40B4-BE49-F238E27FC236}">
                <a16:creationId xmlns:a16="http://schemas.microsoft.com/office/drawing/2014/main" id="{BD124AF9-4FF9-5ED5-5A0C-44939D250BE6}"/>
              </a:ext>
              <a:ext uri="{C183D7F6-B498-43B3-948B-1728B52AA6E4}">
                <adec:decorative xmlns:adec="http://schemas.microsoft.com/office/drawing/2017/decorative" val="1"/>
              </a:ext>
            </a:extLst>
          </p:cNvPr>
          <p:cNvSpPr/>
          <p:nvPr userDrawn="1"/>
        </p:nvSpPr>
        <p:spPr>
          <a:xfrm>
            <a:off x="0" y="0"/>
            <a:ext cx="12192000" cy="2627419"/>
          </a:xfrm>
          <a:prstGeom prst="rect">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C1D9B86B-8693-3D1A-3E1F-4A28D927D8AD}"/>
              </a:ext>
              <a:ext uri="{C183D7F6-B498-43B3-948B-1728B52AA6E4}">
                <adec:decorative xmlns:adec="http://schemas.microsoft.com/office/drawing/2017/decorative" val="1"/>
              </a:ext>
            </a:extLst>
          </p:cNvPr>
          <p:cNvCxnSpPr>
            <a:cxnSpLocks/>
          </p:cNvCxnSpPr>
          <p:nvPr/>
        </p:nvCxnSpPr>
        <p:spPr>
          <a:xfrm flipH="1">
            <a:off x="0" y="2627430"/>
            <a:ext cx="1219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57200" y="457200"/>
            <a:ext cx="11247120" cy="1744133"/>
          </a:xfrm>
        </p:spPr>
        <p:txBody>
          <a:bodyPr anchor="b" anchorCtr="0">
            <a:normAutofit/>
          </a:bodyPr>
          <a:lstStyle>
            <a:lvl1pPr>
              <a:defRPr sz="4400"/>
            </a:lvl1pPr>
          </a:lstStyle>
          <a:p>
            <a:r>
              <a:rPr lang="en-US" dirty="0"/>
              <a:t>Click to add title</a:t>
            </a:r>
          </a:p>
        </p:txBody>
      </p:sp>
      <p:cxnSp>
        <p:nvCxnSpPr>
          <p:cNvPr id="12" name="Straight Connector 11">
            <a:extLst>
              <a:ext uri="{FF2B5EF4-FFF2-40B4-BE49-F238E27FC236}">
                <a16:creationId xmlns:a16="http://schemas.microsoft.com/office/drawing/2014/main" id="{319220E1-3B64-C03C-3D28-6308954E19CB}"/>
              </a:ext>
              <a:ext uri="{C183D7F6-B498-43B3-948B-1728B52AA6E4}">
                <adec:decorative xmlns:adec="http://schemas.microsoft.com/office/drawing/2017/decorative" val="1"/>
              </a:ext>
            </a:extLst>
          </p:cNvPr>
          <p:cNvCxnSpPr>
            <a:cxnSpLocks/>
          </p:cNvCxnSpPr>
          <p:nvPr userDrawn="1"/>
        </p:nvCxnSpPr>
        <p:spPr>
          <a:xfrm>
            <a:off x="4480560" y="2627419"/>
            <a:ext cx="0" cy="367612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hasCustomPrompt="1"/>
          </p:nvPr>
        </p:nvSpPr>
        <p:spPr>
          <a:xfrm>
            <a:off x="457200" y="3017520"/>
            <a:ext cx="3676907" cy="2904701"/>
          </a:xfrm>
        </p:spPr>
        <p:txBody>
          <a:bodyPr>
            <a:normAutofit/>
          </a:bodyPr>
          <a:lstStyle>
            <a:lvl1pPr marL="0" indent="0">
              <a:buNone/>
              <a:defRPr sz="2400" b="1"/>
            </a:lvl1pPr>
            <a:lvl2pPr marL="320040" indent="0">
              <a:buNone/>
              <a:defRPr sz="2000"/>
            </a:lvl2pPr>
            <a:lvl3pPr marL="777240" indent="0">
              <a:buNone/>
              <a:defRPr sz="1800"/>
            </a:lvl3pPr>
            <a:lvl4pPr marL="1234440" indent="0">
              <a:buNone/>
              <a:defRPr sz="1600"/>
            </a:lvl4pPr>
            <a:lvl5pPr marL="1691640" indent="0">
              <a:buNone/>
              <a:defRPr sz="1600"/>
            </a:lvl5pPr>
            <a:lvl6pPr>
              <a:defRPr sz="1400"/>
            </a:lvl6pPr>
            <a:lvl7pPr>
              <a:defRPr sz="1400"/>
            </a:lvl7pPr>
            <a:lvl8pPr>
              <a:defRPr sz="1400"/>
            </a:lvl8pPr>
            <a:lvl9pPr>
              <a:defRPr sz="1400"/>
            </a:lvl9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827014" y="3017520"/>
            <a:ext cx="6877306" cy="2941535"/>
          </a:xfrm>
        </p:spPr>
        <p:txBody>
          <a:bodyPr/>
          <a:lstStyle>
            <a:lvl1pPr marL="512064" indent="-512064">
              <a:spcBef>
                <a:spcPts val="1200"/>
              </a:spcBef>
              <a:buFont typeface="+mj-lt"/>
              <a:buAutoNum type="arabicPeriod"/>
              <a:defRPr sz="2000"/>
            </a:lvl1pPr>
            <a:lvl2pPr>
              <a:spcBef>
                <a:spcPts val="1200"/>
              </a:spcBef>
              <a:buFont typeface="+mj-lt"/>
              <a:buAutoNum type="arabicPeriod"/>
              <a:defRPr sz="1800"/>
            </a:lvl2pPr>
            <a:lvl3pPr>
              <a:spcBef>
                <a:spcPts val="1200"/>
              </a:spcBef>
              <a:buFont typeface="+mj-lt"/>
              <a:buAutoNum type="arabicPeriod"/>
              <a:defRPr sz="1600"/>
            </a:lvl3pPr>
            <a:lvl4pPr>
              <a:spcBef>
                <a:spcPts val="1200"/>
              </a:spcBef>
              <a:buFont typeface="+mj-lt"/>
              <a:buAutoNum type="arabicPeriod"/>
              <a:defRPr sz="1400"/>
            </a:lvl4pPr>
            <a:lvl5pPr>
              <a:spcBef>
                <a:spcPts val="1200"/>
              </a:spcBef>
              <a:buFont typeface="+mj-lt"/>
              <a:buAutoNum type="arabicPeriod"/>
              <a:defRPr sz="1400"/>
            </a:lvl5pPr>
            <a:lvl6pPr>
              <a:defRPr sz="1400"/>
            </a:lvl6pPr>
            <a:lvl7pPr>
              <a:defRPr sz="1400"/>
            </a:lvl7pPr>
            <a:lvl8pPr>
              <a:defRPr sz="1400"/>
            </a:lvl8pPr>
            <a:lvl9pPr>
              <a:defRPr sz="1400"/>
            </a:lvl9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Date Placeholder 10">
            <a:extLst>
              <a:ext uri="{FF2B5EF4-FFF2-40B4-BE49-F238E27FC236}">
                <a16:creationId xmlns:a16="http://schemas.microsoft.com/office/drawing/2014/main" id="{CE5A97F5-72BE-304B-3F33-2C9D1FC7D437}"/>
              </a:ext>
            </a:extLst>
          </p:cNvPr>
          <p:cNvSpPr>
            <a:spLocks noGrp="1"/>
          </p:cNvSpPr>
          <p:nvPr>
            <p:ph type="dt" sz="half" idx="10"/>
          </p:nvPr>
        </p:nvSpPr>
        <p:spPr/>
        <p:txBody>
          <a:bodyPr/>
          <a:lstStyle/>
          <a:p>
            <a:fld id="{AD2C5060-8972-B347-8CC0-8F1881778433}" type="datetimeyyyy">
              <a:rPr lang="en-US" smtClean="0"/>
              <a:t>2024</a:t>
            </a:fld>
            <a:endParaRPr lang="en-US" dirty="0"/>
          </a:p>
        </p:txBody>
      </p:sp>
      <p:sp>
        <p:nvSpPr>
          <p:cNvPr id="13" name="Slide Number Placeholder 12">
            <a:extLst>
              <a:ext uri="{FF2B5EF4-FFF2-40B4-BE49-F238E27FC236}">
                <a16:creationId xmlns:a16="http://schemas.microsoft.com/office/drawing/2014/main" id="{338817E4-6566-D0FB-CB15-D8609FF975AE}"/>
              </a:ext>
            </a:extLst>
          </p:cNvPr>
          <p:cNvSpPr>
            <a:spLocks noGrp="1"/>
          </p:cNvSpPr>
          <p:nvPr>
            <p:ph type="sldNum" sz="quarter" idx="11"/>
          </p:nvPr>
        </p:nvSpPr>
        <p:spPr/>
        <p:txBody>
          <a:bodyPr/>
          <a:lstStyle/>
          <a:p>
            <a:fld id="{4FAB73BC-B049-4115-A692-8D63A059BFB8}" type="slidenum">
              <a:rPr lang="en-US" smtClean="0"/>
              <a:pPr/>
              <a:t>‹#›</a:t>
            </a:fld>
            <a:endParaRPr lang="en-US" dirty="0"/>
          </a:p>
        </p:txBody>
      </p:sp>
      <p:sp>
        <p:nvSpPr>
          <p:cNvPr id="14" name="Footer Placeholder 13">
            <a:extLst>
              <a:ext uri="{FF2B5EF4-FFF2-40B4-BE49-F238E27FC236}">
                <a16:creationId xmlns:a16="http://schemas.microsoft.com/office/drawing/2014/main" id="{1C561681-D81E-033B-0C77-D80162AA1569}"/>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9702245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5760" y="3429000"/>
            <a:ext cx="11402907" cy="2004514"/>
          </a:xfrm>
        </p:spPr>
        <p:txBody>
          <a:bodyPr lIns="0" tIns="0" rIns="0" bIns="0" anchor="b">
            <a:normAutofit/>
          </a:bodyPr>
          <a:lstStyle>
            <a:lvl1pPr algn="l">
              <a:defRPr sz="5400" b="1" cap="all" spc="-100" baseline="0">
                <a:solidFill>
                  <a:schemeClr val="tx1">
                    <a:lumMod val="85000"/>
                    <a:lumOff val="15000"/>
                  </a:schemeClr>
                </a:solidFill>
              </a:defRPr>
            </a:lvl1pPr>
          </a:lstStyle>
          <a:p>
            <a:r>
              <a:rPr lang="en-US" dirty="0"/>
              <a:t>Click to add title</a:t>
            </a:r>
          </a:p>
        </p:txBody>
      </p:sp>
      <p:sp>
        <p:nvSpPr>
          <p:cNvPr id="3" name="Subtitle 2"/>
          <p:cNvSpPr>
            <a:spLocks noGrp="1"/>
          </p:cNvSpPr>
          <p:nvPr>
            <p:ph type="subTitle" idx="1" hasCustomPrompt="1"/>
          </p:nvPr>
        </p:nvSpPr>
        <p:spPr>
          <a:xfrm>
            <a:off x="365760" y="5559552"/>
            <a:ext cx="11402907" cy="914400"/>
          </a:xfrm>
        </p:spPr>
        <p:txBody>
          <a:bodyPr lIns="0" tIns="0" rIns="0" bIns="0" anchor="t" anchorCtr="0">
            <a:noAutofit/>
          </a:bodyPr>
          <a:lstStyle>
            <a:lvl1pPr marL="0" indent="0" algn="l">
              <a:buNone/>
              <a:defRPr sz="3200" b="1" cap="none" spc="0" baseline="0">
                <a:solidFill>
                  <a:schemeClr val="tx1">
                    <a:lumMod val="85000"/>
                    <a:lumOff val="1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add subtitle</a:t>
            </a:r>
          </a:p>
        </p:txBody>
      </p:sp>
      <p:sp>
        <p:nvSpPr>
          <p:cNvPr id="9" name="Picture Placeholder 2">
            <a:extLst>
              <a:ext uri="{FF2B5EF4-FFF2-40B4-BE49-F238E27FC236}">
                <a16:creationId xmlns:a16="http://schemas.microsoft.com/office/drawing/2014/main" id="{0648715D-CF90-CB6D-3F19-8A8821D742EE}"/>
              </a:ext>
            </a:extLst>
          </p:cNvPr>
          <p:cNvSpPr>
            <a:spLocks noGrp="1"/>
          </p:cNvSpPr>
          <p:nvPr>
            <p:ph type="pic" idx="13"/>
          </p:nvPr>
        </p:nvSpPr>
        <p:spPr>
          <a:xfrm>
            <a:off x="4473208" y="0"/>
            <a:ext cx="7718792" cy="3052119"/>
          </a:xfrm>
          <a:prstGeom prst="rect">
            <a:avLst/>
          </a:prstGeom>
          <a:solidFill>
            <a:schemeClr val="bg1">
              <a:lumMod val="75000"/>
            </a:schemeClr>
          </a:solidFill>
          <a:ln w="19050">
            <a:noFill/>
          </a:ln>
        </p:spPr>
        <p:txBody>
          <a:bodyPr anchor="t">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Rectangle 6">
            <a:extLst>
              <a:ext uri="{C183D7F6-B498-43B3-948B-1728B52AA6E4}">
                <adec:decorative xmlns:adec="http://schemas.microsoft.com/office/drawing/2017/decorative" val="1"/>
              </a:ext>
            </a:extLst>
          </p:cNvPr>
          <p:cNvSpPr/>
          <p:nvPr/>
        </p:nvSpPr>
        <p:spPr>
          <a:xfrm>
            <a:off x="0" y="0"/>
            <a:ext cx="4481120" cy="3052110"/>
          </a:xfrm>
          <a:prstGeom prst="rect">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cxnSp>
        <p:nvCxnSpPr>
          <p:cNvPr id="10" name="Straight Connector 9">
            <a:extLst>
              <a:ext uri="{FF2B5EF4-FFF2-40B4-BE49-F238E27FC236}">
                <a16:creationId xmlns:a16="http://schemas.microsoft.com/office/drawing/2014/main" id="{EF386C8A-25BA-AB6D-B983-79524ED03FD2}"/>
              </a:ext>
              <a:ext uri="{C183D7F6-B498-43B3-948B-1728B52AA6E4}">
                <adec:decorative xmlns:adec="http://schemas.microsoft.com/office/drawing/2017/decorative" val="1"/>
              </a:ext>
            </a:extLst>
          </p:cNvPr>
          <p:cNvCxnSpPr>
            <a:cxnSpLocks/>
          </p:cNvCxnSpPr>
          <p:nvPr userDrawn="1"/>
        </p:nvCxnSpPr>
        <p:spPr>
          <a:xfrm>
            <a:off x="4480560" y="0"/>
            <a:ext cx="0" cy="305211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1C78377-1C25-FF96-E2F0-FF8D4E04BC14}"/>
              </a:ext>
              <a:ext uri="{C183D7F6-B498-43B3-948B-1728B52AA6E4}">
                <adec:decorative xmlns:adec="http://schemas.microsoft.com/office/drawing/2017/decorative" val="1"/>
              </a:ext>
            </a:extLst>
          </p:cNvPr>
          <p:cNvCxnSpPr>
            <a:cxnSpLocks/>
          </p:cNvCxnSpPr>
          <p:nvPr userDrawn="1"/>
        </p:nvCxnSpPr>
        <p:spPr>
          <a:xfrm>
            <a:off x="-7912" y="3052119"/>
            <a:ext cx="1219991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Graphic 11">
            <a:extLst>
              <a:ext uri="{FF2B5EF4-FFF2-40B4-BE49-F238E27FC236}">
                <a16:creationId xmlns:a16="http://schemas.microsoft.com/office/drawing/2014/main" id="{9538DC9E-C0A9-C3F4-B87B-C29DC4121587}"/>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86264" y="130630"/>
            <a:ext cx="1632857" cy="1632857"/>
          </a:xfrm>
          <a:prstGeom prst="rect">
            <a:avLst/>
          </a:prstGeom>
        </p:spPr>
      </p:pic>
    </p:spTree>
    <p:extLst>
      <p:ext uri="{BB962C8B-B14F-4D97-AF65-F5344CB8AC3E}">
        <p14:creationId xmlns:p14="http://schemas.microsoft.com/office/powerpoint/2010/main" val="29182911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6F64A7-F6D9-7825-3E9E-6C03E0408C13}"/>
              </a:ext>
            </a:extLst>
          </p:cNvPr>
          <p:cNvSpPr>
            <a:spLocks noGrp="1"/>
          </p:cNvSpPr>
          <p:nvPr>
            <p:ph type="dt" sz="half" idx="10"/>
          </p:nvPr>
        </p:nvSpPr>
        <p:spPr/>
        <p:txBody>
          <a:bodyPr/>
          <a:lstStyle/>
          <a:p>
            <a:fld id="{AD2C5060-8972-B347-8CC0-8F1881778433}" type="datetimeyyyy">
              <a:rPr lang="en-US" smtClean="0"/>
              <a:t>2024</a:t>
            </a:fld>
            <a:endParaRPr lang="en-US" dirty="0"/>
          </a:p>
        </p:txBody>
      </p:sp>
      <p:sp>
        <p:nvSpPr>
          <p:cNvPr id="3" name="Slide Number Placeholder 2">
            <a:extLst>
              <a:ext uri="{FF2B5EF4-FFF2-40B4-BE49-F238E27FC236}">
                <a16:creationId xmlns:a16="http://schemas.microsoft.com/office/drawing/2014/main" id="{A81B8D28-5193-F2A8-F3CE-926E662BBB27}"/>
              </a:ext>
            </a:extLst>
          </p:cNvPr>
          <p:cNvSpPr>
            <a:spLocks noGrp="1"/>
          </p:cNvSpPr>
          <p:nvPr>
            <p:ph type="sldNum" sz="quarter" idx="11"/>
          </p:nvPr>
        </p:nvSpPr>
        <p:spPr/>
        <p:txBody>
          <a:bodyPr/>
          <a:lstStyle/>
          <a:p>
            <a:fld id="{4FAB73BC-B049-4115-A692-8D63A059BFB8}" type="slidenum">
              <a:rPr lang="en-US" smtClean="0"/>
              <a:pPr/>
              <a:t>‹#›</a:t>
            </a:fld>
            <a:endParaRPr lang="en-US" dirty="0"/>
          </a:p>
        </p:txBody>
      </p:sp>
      <p:sp>
        <p:nvSpPr>
          <p:cNvPr id="4" name="Footer Placeholder 3">
            <a:extLst>
              <a:ext uri="{FF2B5EF4-FFF2-40B4-BE49-F238E27FC236}">
                <a16:creationId xmlns:a16="http://schemas.microsoft.com/office/drawing/2014/main" id="{BFEE739A-E696-37FB-EA53-D0B80C503D4C}"/>
              </a:ext>
            </a:extLst>
          </p:cNvPr>
          <p:cNvSpPr>
            <a:spLocks noGrp="1"/>
          </p:cNvSpPr>
          <p:nvPr>
            <p:ph type="ftr" sz="quarter" idx="12"/>
          </p:nvPr>
        </p:nvSpPr>
        <p:spPr/>
        <p:txBody>
          <a:bodyPr/>
          <a:lstStyle/>
          <a:p>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78EFBE8-6AFC-9FD7-6155-85DD2A9DF16C}"/>
              </a:ext>
              <a:ext uri="{C183D7F6-B498-43B3-948B-1728B52AA6E4}">
                <adec:decorative xmlns:adec="http://schemas.microsoft.com/office/drawing/2017/decorative" val="1"/>
              </a:ext>
            </a:extLst>
          </p:cNvPr>
          <p:cNvSpPr/>
          <p:nvPr userDrawn="1"/>
        </p:nvSpPr>
        <p:spPr>
          <a:xfrm>
            <a:off x="0" y="0"/>
            <a:ext cx="6126480" cy="6293922"/>
          </a:xfrm>
          <a:prstGeom prst="rect">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457200" y="457199"/>
            <a:ext cx="5160158" cy="3474720"/>
          </a:xfrm>
        </p:spPr>
        <p:txBody>
          <a:bodyPr anchor="ctr" anchorCtr="0">
            <a:normAutofit/>
          </a:bodyPr>
          <a:lstStyle>
            <a:lvl1pPr>
              <a:defRPr sz="4400"/>
            </a:lvl1pPr>
          </a:lstStyle>
          <a:p>
            <a:r>
              <a:rPr lang="en-US" dirty="0"/>
              <a:t>Click to add title</a:t>
            </a:r>
          </a:p>
        </p:txBody>
      </p:sp>
      <p:sp>
        <p:nvSpPr>
          <p:cNvPr id="3" name="Content Placeholder 2">
            <a:extLst>
              <a:ext uri="{FF2B5EF4-FFF2-40B4-BE49-F238E27FC236}">
                <a16:creationId xmlns:a16="http://schemas.microsoft.com/office/drawing/2014/main" id="{A772710C-A212-1B12-06CD-FA2A14F89D68}"/>
              </a:ext>
            </a:extLst>
          </p:cNvPr>
          <p:cNvSpPr>
            <a:spLocks noGrp="1"/>
          </p:cNvSpPr>
          <p:nvPr>
            <p:ph idx="1" hasCustomPrompt="1"/>
          </p:nvPr>
        </p:nvSpPr>
        <p:spPr>
          <a:xfrm>
            <a:off x="6583680" y="457200"/>
            <a:ext cx="5212080" cy="5486400"/>
          </a:xfrm>
        </p:spPr>
        <p:txBody>
          <a:bodyPr anchor="ctr" anchorCtr="0">
            <a:normAutofit/>
          </a:bodyPr>
          <a:lstStyle>
            <a:lvl1pPr>
              <a:defRPr sz="2400"/>
            </a:lvl1pPr>
            <a:lvl2pPr>
              <a:defRPr sz="2000"/>
            </a:lvl2pPr>
            <a:lvl3pPr>
              <a:defRPr sz="1800"/>
            </a:lvl3pPr>
            <a:lvl4pPr>
              <a:defRPr sz="1600"/>
            </a:lvl4pPr>
            <a:lvl5pPr>
              <a:defRPr sz="16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a:extLst>
              <a:ext uri="{FF2B5EF4-FFF2-40B4-BE49-F238E27FC236}">
                <a16:creationId xmlns:a16="http://schemas.microsoft.com/office/drawing/2014/main" id="{512BAF5D-3A7D-BA27-EAC6-CCA76378479F}"/>
              </a:ext>
              <a:ext uri="{C183D7F6-B498-43B3-948B-1728B52AA6E4}">
                <adec:decorative xmlns:adec="http://schemas.microsoft.com/office/drawing/2017/decorative" val="1"/>
              </a:ext>
            </a:extLst>
          </p:cNvPr>
          <p:cNvCxnSpPr>
            <a:cxnSpLocks/>
          </p:cNvCxnSpPr>
          <p:nvPr userDrawn="1"/>
        </p:nvCxnSpPr>
        <p:spPr>
          <a:xfrm>
            <a:off x="6121960" y="0"/>
            <a:ext cx="0" cy="63354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Graphic 10">
            <a:extLst>
              <a:ext uri="{FF2B5EF4-FFF2-40B4-BE49-F238E27FC236}">
                <a16:creationId xmlns:a16="http://schemas.microsoft.com/office/drawing/2014/main" id="{56159F11-BB39-71F0-9B4E-6D84D3F6FC5F}"/>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0416" y="4464626"/>
            <a:ext cx="1632857" cy="1632857"/>
          </a:xfrm>
          <a:prstGeom prst="rect">
            <a:avLst/>
          </a:prstGeom>
        </p:spPr>
      </p:pic>
      <p:sp>
        <p:nvSpPr>
          <p:cNvPr id="4" name="Date Placeholder 3">
            <a:extLst>
              <a:ext uri="{FF2B5EF4-FFF2-40B4-BE49-F238E27FC236}">
                <a16:creationId xmlns:a16="http://schemas.microsoft.com/office/drawing/2014/main" id="{2AE41C3F-BE99-2BD9-1E6D-A913A2733B74}"/>
              </a:ext>
            </a:extLst>
          </p:cNvPr>
          <p:cNvSpPr>
            <a:spLocks noGrp="1"/>
          </p:cNvSpPr>
          <p:nvPr>
            <p:ph type="dt" sz="half" idx="10"/>
          </p:nvPr>
        </p:nvSpPr>
        <p:spPr/>
        <p:txBody>
          <a:bodyPr/>
          <a:lstStyle/>
          <a:p>
            <a:fld id="{AD2C5060-8972-B347-8CC0-8F1881778433}" type="datetimeyyyy">
              <a:rPr lang="en-US" smtClean="0"/>
              <a:t>2024</a:t>
            </a:fld>
            <a:endParaRPr lang="en-US" dirty="0"/>
          </a:p>
        </p:txBody>
      </p:sp>
      <p:sp>
        <p:nvSpPr>
          <p:cNvPr id="5" name="Slide Number Placeholder 4">
            <a:extLst>
              <a:ext uri="{FF2B5EF4-FFF2-40B4-BE49-F238E27FC236}">
                <a16:creationId xmlns:a16="http://schemas.microsoft.com/office/drawing/2014/main" id="{50FF1A5C-82F9-BC47-C11E-11E2255498F0}"/>
              </a:ext>
            </a:extLst>
          </p:cNvPr>
          <p:cNvSpPr>
            <a:spLocks noGrp="1"/>
          </p:cNvSpPr>
          <p:nvPr>
            <p:ph type="sldNum" sz="quarter" idx="11"/>
          </p:nvPr>
        </p:nvSpPr>
        <p:spPr/>
        <p:txBody>
          <a:bodyPr/>
          <a:lstStyle/>
          <a:p>
            <a:fld id="{4FAB73BC-B049-4115-A692-8D63A059BFB8}" type="slidenum">
              <a:rPr lang="en-US" smtClean="0"/>
              <a:pPr/>
              <a:t>‹#›</a:t>
            </a:fld>
            <a:endParaRPr lang="en-US" dirty="0"/>
          </a:p>
        </p:txBody>
      </p:sp>
      <p:sp>
        <p:nvSpPr>
          <p:cNvPr id="6" name="Footer Placeholder 5">
            <a:extLst>
              <a:ext uri="{FF2B5EF4-FFF2-40B4-BE49-F238E27FC236}">
                <a16:creationId xmlns:a16="http://schemas.microsoft.com/office/drawing/2014/main" id="{171A67A8-6EC5-CEEE-C3F1-C842D5BA40D1}"/>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615345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Tit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1461F2C-B8C4-AB7D-CC7D-4A6F57DBE41C}"/>
              </a:ext>
              <a:ext uri="{C183D7F6-B498-43B3-948B-1728B52AA6E4}">
                <adec:decorative xmlns:adec="http://schemas.microsoft.com/office/drawing/2017/decorative" val="1"/>
              </a:ext>
            </a:extLst>
          </p:cNvPr>
          <p:cNvSpPr/>
          <p:nvPr userDrawn="1"/>
        </p:nvSpPr>
        <p:spPr>
          <a:xfrm>
            <a:off x="-1" y="0"/>
            <a:ext cx="7710879" cy="4380973"/>
          </a:xfrm>
          <a:prstGeom prst="rect">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469275" y="365759"/>
            <a:ext cx="6990772" cy="3567413"/>
          </a:xfrm>
        </p:spPr>
        <p:txBody>
          <a:bodyPr lIns="0" tIns="0" rIns="0" bIns="0" anchor="ctr" anchorCtr="0">
            <a:normAutofit/>
          </a:bodyPr>
          <a:lstStyle>
            <a:lvl1pPr algn="l">
              <a:defRPr sz="5400" b="1" cap="all" spc="-100" baseline="0">
                <a:solidFill>
                  <a:schemeClr val="tx1">
                    <a:lumMod val="85000"/>
                    <a:lumOff val="15000"/>
                  </a:schemeClr>
                </a:solidFill>
              </a:defRPr>
            </a:lvl1pPr>
          </a:lstStyle>
          <a:p>
            <a:r>
              <a:rPr lang="en-US" dirty="0"/>
              <a:t>Click to add title</a:t>
            </a:r>
          </a:p>
        </p:txBody>
      </p:sp>
      <p:sp>
        <p:nvSpPr>
          <p:cNvPr id="3" name="Subtitle 2"/>
          <p:cNvSpPr>
            <a:spLocks noGrp="1"/>
          </p:cNvSpPr>
          <p:nvPr>
            <p:ph type="subTitle" idx="1" hasCustomPrompt="1"/>
          </p:nvPr>
        </p:nvSpPr>
        <p:spPr>
          <a:xfrm>
            <a:off x="469275" y="4746732"/>
            <a:ext cx="6990772" cy="1727220"/>
          </a:xfrm>
        </p:spPr>
        <p:txBody>
          <a:bodyPr lIns="0" tIns="0" rIns="0" bIns="0" anchor="t">
            <a:noAutofit/>
          </a:bodyPr>
          <a:lstStyle>
            <a:lvl1pPr marL="0" indent="0" algn="l">
              <a:buNone/>
              <a:defRPr sz="3200" b="1" cap="none" spc="0" baseline="0">
                <a:solidFill>
                  <a:schemeClr val="tx1">
                    <a:lumMod val="85000"/>
                    <a:lumOff val="1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add subtitle</a:t>
            </a:r>
          </a:p>
        </p:txBody>
      </p:sp>
      <p:sp>
        <p:nvSpPr>
          <p:cNvPr id="7" name="Rectangle 6">
            <a:extLst>
              <a:ext uri="{C183D7F6-B498-43B3-948B-1728B52AA6E4}">
                <adec:decorative xmlns:adec="http://schemas.microsoft.com/office/drawing/2017/decorative" val="1"/>
              </a:ext>
            </a:extLst>
          </p:cNvPr>
          <p:cNvSpPr/>
          <p:nvPr/>
        </p:nvSpPr>
        <p:spPr>
          <a:xfrm>
            <a:off x="7710880" y="0"/>
            <a:ext cx="4481120" cy="6858000"/>
          </a:xfrm>
          <a:prstGeom prst="rect">
            <a:avLst/>
          </a:prstGeom>
          <a:solidFill>
            <a:schemeClr val="accent3">
              <a:lumMod val="60000"/>
              <a:lumOff val="40000"/>
              <a:alpha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cxnSp>
        <p:nvCxnSpPr>
          <p:cNvPr id="10" name="Straight Connector 9">
            <a:extLst>
              <a:ext uri="{FF2B5EF4-FFF2-40B4-BE49-F238E27FC236}">
                <a16:creationId xmlns:a16="http://schemas.microsoft.com/office/drawing/2014/main" id="{EF386C8A-25BA-AB6D-B983-79524ED03FD2}"/>
              </a:ext>
              <a:ext uri="{C183D7F6-B498-43B3-948B-1728B52AA6E4}">
                <adec:decorative xmlns:adec="http://schemas.microsoft.com/office/drawing/2017/decorative" val="1"/>
              </a:ext>
            </a:extLst>
          </p:cNvPr>
          <p:cNvCxnSpPr>
            <a:cxnSpLocks/>
          </p:cNvCxnSpPr>
          <p:nvPr userDrawn="1"/>
        </p:nvCxnSpPr>
        <p:spPr>
          <a:xfrm>
            <a:off x="7710880" y="0"/>
            <a:ext cx="0" cy="6858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1C78377-1C25-FF96-E2F0-FF8D4E04BC14}"/>
              </a:ext>
              <a:ext uri="{C183D7F6-B498-43B3-948B-1728B52AA6E4}">
                <adec:decorative xmlns:adec="http://schemas.microsoft.com/office/drawing/2017/decorative" val="1"/>
              </a:ext>
            </a:extLst>
          </p:cNvPr>
          <p:cNvCxnSpPr>
            <a:cxnSpLocks/>
          </p:cNvCxnSpPr>
          <p:nvPr userDrawn="1"/>
        </p:nvCxnSpPr>
        <p:spPr>
          <a:xfrm>
            <a:off x="-7914" y="4380978"/>
            <a:ext cx="771879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Graphic 11">
            <a:extLst>
              <a:ext uri="{FF2B5EF4-FFF2-40B4-BE49-F238E27FC236}">
                <a16:creationId xmlns:a16="http://schemas.microsoft.com/office/drawing/2014/main" id="{9538DC9E-C0A9-C3F4-B87B-C29DC4121587}"/>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28515" y="130630"/>
            <a:ext cx="1632857" cy="1632857"/>
          </a:xfrm>
          <a:prstGeom prst="rect">
            <a:avLst/>
          </a:prstGeom>
        </p:spPr>
      </p:pic>
    </p:spTree>
    <p:extLst>
      <p:ext uri="{BB962C8B-B14F-4D97-AF65-F5344CB8AC3E}">
        <p14:creationId xmlns:p14="http://schemas.microsoft.com/office/powerpoint/2010/main" val="2637367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 Left Content ">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78EFBE8-6AFC-9FD7-6155-85DD2A9DF16C}"/>
              </a:ext>
              <a:ext uri="{C183D7F6-B498-43B3-948B-1728B52AA6E4}">
                <adec:decorative xmlns:adec="http://schemas.microsoft.com/office/drawing/2017/decorative" val="1"/>
              </a:ext>
            </a:extLst>
          </p:cNvPr>
          <p:cNvSpPr/>
          <p:nvPr userDrawn="1"/>
        </p:nvSpPr>
        <p:spPr>
          <a:xfrm>
            <a:off x="6121960" y="0"/>
            <a:ext cx="6070040" cy="6293922"/>
          </a:xfrm>
          <a:prstGeom prst="rect">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6455664" y="1987296"/>
            <a:ext cx="5303520" cy="3956303"/>
          </a:xfrm>
        </p:spPr>
        <p:txBody>
          <a:bodyPr anchor="ctr" anchorCtr="0">
            <a:normAutofit/>
          </a:bodyPr>
          <a:lstStyle>
            <a:lvl1pPr>
              <a:defRPr sz="4400"/>
            </a:lvl1pPr>
          </a:lstStyle>
          <a:p>
            <a:r>
              <a:rPr lang="en-US" dirty="0"/>
              <a:t>Click to add title</a:t>
            </a:r>
          </a:p>
        </p:txBody>
      </p:sp>
      <p:sp>
        <p:nvSpPr>
          <p:cNvPr id="3" name="Content Placeholder 2">
            <a:extLst>
              <a:ext uri="{FF2B5EF4-FFF2-40B4-BE49-F238E27FC236}">
                <a16:creationId xmlns:a16="http://schemas.microsoft.com/office/drawing/2014/main" id="{A772710C-A212-1B12-06CD-FA2A14F89D68}"/>
              </a:ext>
            </a:extLst>
          </p:cNvPr>
          <p:cNvSpPr>
            <a:spLocks noGrp="1"/>
          </p:cNvSpPr>
          <p:nvPr>
            <p:ph idx="1" hasCustomPrompt="1"/>
          </p:nvPr>
        </p:nvSpPr>
        <p:spPr>
          <a:xfrm>
            <a:off x="457200" y="457200"/>
            <a:ext cx="5212080" cy="5486400"/>
          </a:xfrm>
        </p:spPr>
        <p:txBody>
          <a:bodyPr anchor="ctr" anchorCtr="0">
            <a:normAutofit/>
          </a:bodyPr>
          <a:lstStyle>
            <a:lvl1pPr marL="365760">
              <a:defRPr sz="2000"/>
            </a:lvl1pPr>
            <a:lvl2pPr>
              <a:defRPr sz="1800"/>
            </a:lvl2pPr>
            <a:lvl3pPr>
              <a:defRPr sz="1600"/>
            </a:lvl3pPr>
            <a:lvl4pPr>
              <a:defRPr sz="1400"/>
            </a:lvl4pPr>
            <a:lvl5pPr>
              <a:defRPr sz="14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a:extLst>
              <a:ext uri="{FF2B5EF4-FFF2-40B4-BE49-F238E27FC236}">
                <a16:creationId xmlns:a16="http://schemas.microsoft.com/office/drawing/2014/main" id="{512BAF5D-3A7D-BA27-EAC6-CCA76378479F}"/>
              </a:ext>
              <a:ext uri="{C183D7F6-B498-43B3-948B-1728B52AA6E4}">
                <adec:decorative xmlns:adec="http://schemas.microsoft.com/office/drawing/2017/decorative" val="1"/>
              </a:ext>
            </a:extLst>
          </p:cNvPr>
          <p:cNvCxnSpPr>
            <a:cxnSpLocks/>
          </p:cNvCxnSpPr>
          <p:nvPr userDrawn="1"/>
        </p:nvCxnSpPr>
        <p:spPr>
          <a:xfrm>
            <a:off x="6121960" y="0"/>
            <a:ext cx="0" cy="63354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Graphic 10">
            <a:extLst>
              <a:ext uri="{FF2B5EF4-FFF2-40B4-BE49-F238E27FC236}">
                <a16:creationId xmlns:a16="http://schemas.microsoft.com/office/drawing/2014/main" id="{56159F11-BB39-71F0-9B4E-6D84D3F6FC5F}"/>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28519" y="128016"/>
            <a:ext cx="1632857" cy="1632857"/>
          </a:xfrm>
          <a:prstGeom prst="rect">
            <a:avLst/>
          </a:prstGeom>
        </p:spPr>
      </p:pic>
      <p:sp>
        <p:nvSpPr>
          <p:cNvPr id="4" name="Date Placeholder 3">
            <a:extLst>
              <a:ext uri="{FF2B5EF4-FFF2-40B4-BE49-F238E27FC236}">
                <a16:creationId xmlns:a16="http://schemas.microsoft.com/office/drawing/2014/main" id="{CAC91DB3-459F-7003-4627-BF87F70C7611}"/>
              </a:ext>
            </a:extLst>
          </p:cNvPr>
          <p:cNvSpPr>
            <a:spLocks noGrp="1"/>
          </p:cNvSpPr>
          <p:nvPr>
            <p:ph type="dt" sz="half" idx="10"/>
          </p:nvPr>
        </p:nvSpPr>
        <p:spPr/>
        <p:txBody>
          <a:bodyPr/>
          <a:lstStyle/>
          <a:p>
            <a:fld id="{AD2C5060-8972-B347-8CC0-8F1881778433}" type="datetimeyyyy">
              <a:rPr lang="en-US" smtClean="0"/>
              <a:t>2024</a:t>
            </a:fld>
            <a:endParaRPr lang="en-US" dirty="0"/>
          </a:p>
        </p:txBody>
      </p:sp>
      <p:sp>
        <p:nvSpPr>
          <p:cNvPr id="5" name="Slide Number Placeholder 4">
            <a:extLst>
              <a:ext uri="{FF2B5EF4-FFF2-40B4-BE49-F238E27FC236}">
                <a16:creationId xmlns:a16="http://schemas.microsoft.com/office/drawing/2014/main" id="{B43E29DA-F126-F0E0-A16B-D66A997EFC05}"/>
              </a:ext>
            </a:extLst>
          </p:cNvPr>
          <p:cNvSpPr>
            <a:spLocks noGrp="1"/>
          </p:cNvSpPr>
          <p:nvPr>
            <p:ph type="sldNum" sz="quarter" idx="11"/>
          </p:nvPr>
        </p:nvSpPr>
        <p:spPr/>
        <p:txBody>
          <a:bodyPr/>
          <a:lstStyle/>
          <a:p>
            <a:fld id="{4FAB73BC-B049-4115-A692-8D63A059BFB8}" type="slidenum">
              <a:rPr lang="en-US" smtClean="0"/>
              <a:pPr/>
              <a:t>‹#›</a:t>
            </a:fld>
            <a:endParaRPr lang="en-US" dirty="0"/>
          </a:p>
        </p:txBody>
      </p:sp>
      <p:sp>
        <p:nvSpPr>
          <p:cNvPr id="6" name="Footer Placeholder 5">
            <a:extLst>
              <a:ext uri="{FF2B5EF4-FFF2-40B4-BE49-F238E27FC236}">
                <a16:creationId xmlns:a16="http://schemas.microsoft.com/office/drawing/2014/main" id="{9C9EDE6D-125A-5F43-B354-57C4357F23F1}"/>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519875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Image left">
    <p:spTree>
      <p:nvGrpSpPr>
        <p:cNvPr id="1" name=""/>
        <p:cNvGrpSpPr/>
        <p:nvPr/>
      </p:nvGrpSpPr>
      <p:grpSpPr>
        <a:xfrm>
          <a:off x="0" y="0"/>
          <a:ext cx="0" cy="0"/>
          <a:chOff x="0" y="0"/>
          <a:chExt cx="0" cy="0"/>
        </a:xfrm>
      </p:grpSpPr>
      <p:sp>
        <p:nvSpPr>
          <p:cNvPr id="7" name="Rectangle 6">
            <a:extLst>
              <a:ext uri="{C183D7F6-B498-43B3-948B-1728B52AA6E4}">
                <adec:decorative xmlns:adec="http://schemas.microsoft.com/office/drawing/2017/decorative" val="1"/>
              </a:ext>
            </a:extLst>
          </p:cNvPr>
          <p:cNvSpPr/>
          <p:nvPr/>
        </p:nvSpPr>
        <p:spPr>
          <a:xfrm>
            <a:off x="4124482" y="1"/>
            <a:ext cx="8067518" cy="2255520"/>
          </a:xfrm>
          <a:prstGeom prst="rect">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4511048" y="2624672"/>
            <a:ext cx="7304896" cy="2808842"/>
          </a:xfrm>
        </p:spPr>
        <p:txBody>
          <a:bodyPr lIns="0" tIns="0" rIns="0" bIns="0" anchor="b">
            <a:normAutofit/>
          </a:bodyPr>
          <a:lstStyle>
            <a:lvl1pPr algn="l">
              <a:defRPr sz="5400" b="1" cap="all" spc="-100" baseline="0">
                <a:solidFill>
                  <a:schemeClr val="tx1">
                    <a:lumMod val="85000"/>
                    <a:lumOff val="15000"/>
                  </a:schemeClr>
                </a:solidFill>
              </a:defRPr>
            </a:lvl1pPr>
          </a:lstStyle>
          <a:p>
            <a:r>
              <a:rPr lang="en-US" dirty="0"/>
              <a:t>Click to add title</a:t>
            </a:r>
          </a:p>
        </p:txBody>
      </p:sp>
      <p:sp>
        <p:nvSpPr>
          <p:cNvPr id="3" name="Subtitle 2"/>
          <p:cNvSpPr>
            <a:spLocks noGrp="1"/>
          </p:cNvSpPr>
          <p:nvPr>
            <p:ph type="subTitle" idx="1" hasCustomPrompt="1"/>
          </p:nvPr>
        </p:nvSpPr>
        <p:spPr>
          <a:xfrm>
            <a:off x="4511048" y="5559552"/>
            <a:ext cx="7304896" cy="914400"/>
          </a:xfrm>
        </p:spPr>
        <p:txBody>
          <a:bodyPr lIns="0" tIns="0" rIns="0" bIns="0" anchor="t">
            <a:normAutofit/>
          </a:bodyPr>
          <a:lstStyle>
            <a:lvl1pPr marL="0" indent="0" algn="l">
              <a:buNone/>
              <a:defRPr sz="3200" b="1" cap="none" spc="0" baseline="0">
                <a:solidFill>
                  <a:schemeClr val="tx1">
                    <a:lumMod val="85000"/>
                    <a:lumOff val="1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add subtitle</a:t>
            </a:r>
          </a:p>
        </p:txBody>
      </p:sp>
      <p:sp>
        <p:nvSpPr>
          <p:cNvPr id="5" name="Picture Placeholder 2">
            <a:extLst>
              <a:ext uri="{FF2B5EF4-FFF2-40B4-BE49-F238E27FC236}">
                <a16:creationId xmlns:a16="http://schemas.microsoft.com/office/drawing/2014/main" id="{438223DB-ED2D-4922-1A61-D1763E8F33F8}"/>
              </a:ext>
            </a:extLst>
          </p:cNvPr>
          <p:cNvSpPr>
            <a:spLocks noGrp="1"/>
          </p:cNvSpPr>
          <p:nvPr>
            <p:ph type="pic" idx="14"/>
          </p:nvPr>
        </p:nvSpPr>
        <p:spPr>
          <a:xfrm>
            <a:off x="0" y="-1"/>
            <a:ext cx="4114800" cy="6858000"/>
          </a:xfrm>
          <a:prstGeom prst="rect">
            <a:avLst/>
          </a:prstGeom>
          <a:solidFill>
            <a:schemeClr val="bg1">
              <a:lumMod val="75000"/>
            </a:schemeClr>
          </a:solidFill>
          <a:ln w="19050">
            <a:noFill/>
          </a:ln>
        </p:spPr>
        <p:txBody>
          <a:bodyPr anchor="t">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pic>
        <p:nvPicPr>
          <p:cNvPr id="9" name="Graphic 8">
            <a:extLst>
              <a:ext uri="{FF2B5EF4-FFF2-40B4-BE49-F238E27FC236}">
                <a16:creationId xmlns:a16="http://schemas.microsoft.com/office/drawing/2014/main" id="{4F86E7AD-A6DA-E8DA-1CA0-615D3EDF93B0}"/>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83301" y="237420"/>
            <a:ext cx="1714789" cy="1714789"/>
          </a:xfrm>
          <a:prstGeom prst="rect">
            <a:avLst/>
          </a:prstGeom>
        </p:spPr>
      </p:pic>
      <p:grpSp>
        <p:nvGrpSpPr>
          <p:cNvPr id="4" name="Group 3">
            <a:extLst>
              <a:ext uri="{FF2B5EF4-FFF2-40B4-BE49-F238E27FC236}">
                <a16:creationId xmlns:a16="http://schemas.microsoft.com/office/drawing/2014/main" id="{DA50057D-192D-7614-DE77-877F2980EEEA}"/>
              </a:ext>
              <a:ext uri="{C183D7F6-B498-43B3-948B-1728B52AA6E4}">
                <adec:decorative xmlns:adec="http://schemas.microsoft.com/office/drawing/2017/decorative" val="1"/>
              </a:ext>
            </a:extLst>
          </p:cNvPr>
          <p:cNvGrpSpPr/>
          <p:nvPr userDrawn="1"/>
        </p:nvGrpSpPr>
        <p:grpSpPr>
          <a:xfrm flipH="1">
            <a:off x="4114800" y="0"/>
            <a:ext cx="8077200" cy="6858000"/>
            <a:chOff x="-7912" y="0"/>
            <a:chExt cx="8077200" cy="6858000"/>
          </a:xfrm>
        </p:grpSpPr>
        <p:cxnSp>
          <p:nvCxnSpPr>
            <p:cNvPr id="6" name="Straight Connector 5">
              <a:extLst>
                <a:ext uri="{FF2B5EF4-FFF2-40B4-BE49-F238E27FC236}">
                  <a16:creationId xmlns:a16="http://schemas.microsoft.com/office/drawing/2014/main" id="{6CC7B291-128E-2693-8391-5F74B90EAFF0}"/>
                </a:ext>
              </a:extLst>
            </p:cNvPr>
            <p:cNvCxnSpPr>
              <a:cxnSpLocks/>
            </p:cNvCxnSpPr>
            <p:nvPr/>
          </p:nvCxnSpPr>
          <p:spPr>
            <a:xfrm>
              <a:off x="-7912" y="2271831"/>
              <a:ext cx="80772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9473A90-D726-F334-C514-4BFD393396F0}"/>
                </a:ext>
              </a:extLst>
            </p:cNvPr>
            <p:cNvCxnSpPr>
              <a:cxnSpLocks/>
            </p:cNvCxnSpPr>
            <p:nvPr/>
          </p:nvCxnSpPr>
          <p:spPr>
            <a:xfrm>
              <a:off x="8064448" y="0"/>
              <a:ext cx="0" cy="6858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Date Placeholder 9">
            <a:extLst>
              <a:ext uri="{FF2B5EF4-FFF2-40B4-BE49-F238E27FC236}">
                <a16:creationId xmlns:a16="http://schemas.microsoft.com/office/drawing/2014/main" id="{5376BE9D-8163-4EDD-FB8D-57ABEDF1640F}"/>
              </a:ext>
            </a:extLst>
          </p:cNvPr>
          <p:cNvSpPr>
            <a:spLocks noGrp="1"/>
          </p:cNvSpPr>
          <p:nvPr>
            <p:ph type="dt" sz="half" idx="15"/>
          </p:nvPr>
        </p:nvSpPr>
        <p:spPr/>
        <p:txBody>
          <a:bodyPr/>
          <a:lstStyle/>
          <a:p>
            <a:fld id="{AD2C5060-8972-B347-8CC0-8F1881778433}" type="datetimeyyyy">
              <a:rPr lang="en-US" smtClean="0"/>
              <a:t>2024</a:t>
            </a:fld>
            <a:endParaRPr lang="en-US" dirty="0"/>
          </a:p>
        </p:txBody>
      </p:sp>
      <p:sp>
        <p:nvSpPr>
          <p:cNvPr id="11" name="Slide Number Placeholder 10">
            <a:extLst>
              <a:ext uri="{FF2B5EF4-FFF2-40B4-BE49-F238E27FC236}">
                <a16:creationId xmlns:a16="http://schemas.microsoft.com/office/drawing/2014/main" id="{880A75B7-8212-3C24-45FF-DB1B86CA19E0}"/>
              </a:ext>
            </a:extLst>
          </p:cNvPr>
          <p:cNvSpPr>
            <a:spLocks noGrp="1"/>
          </p:cNvSpPr>
          <p:nvPr>
            <p:ph type="sldNum" sz="quarter" idx="16"/>
          </p:nvPr>
        </p:nvSpPr>
        <p:spPr/>
        <p:txBody>
          <a:bodyPr/>
          <a:lstStyle/>
          <a:p>
            <a:fld id="{4FAB73BC-B049-4115-A692-8D63A059BFB8}" type="slidenum">
              <a:rPr lang="en-US" smtClean="0"/>
              <a:pPr/>
              <a:t>‹#›</a:t>
            </a:fld>
            <a:endParaRPr lang="en-US" dirty="0"/>
          </a:p>
        </p:txBody>
      </p:sp>
      <p:sp>
        <p:nvSpPr>
          <p:cNvPr id="12" name="Footer Placeholder 11">
            <a:extLst>
              <a:ext uri="{FF2B5EF4-FFF2-40B4-BE49-F238E27FC236}">
                <a16:creationId xmlns:a16="http://schemas.microsoft.com/office/drawing/2014/main" id="{4D4ECEB7-E688-FB9D-4582-AA6629363FC3}"/>
              </a:ext>
            </a:extLst>
          </p:cNvPr>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1004455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D124AF9-4FF9-5ED5-5A0C-44939D250BE6}"/>
              </a:ext>
              <a:ext uri="{C183D7F6-B498-43B3-948B-1728B52AA6E4}">
                <adec:decorative xmlns:adec="http://schemas.microsoft.com/office/drawing/2017/decorative" val="1"/>
              </a:ext>
            </a:extLst>
          </p:cNvPr>
          <p:cNvSpPr/>
          <p:nvPr userDrawn="1"/>
        </p:nvSpPr>
        <p:spPr>
          <a:xfrm>
            <a:off x="0" y="0"/>
            <a:ext cx="12192000" cy="2627419"/>
          </a:xfrm>
          <a:prstGeom prst="rect">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C1D9B86B-8693-3D1A-3E1F-4A28D927D8AD}"/>
              </a:ext>
              <a:ext uri="{C183D7F6-B498-43B3-948B-1728B52AA6E4}">
                <adec:decorative xmlns:adec="http://schemas.microsoft.com/office/drawing/2017/decorative" val="1"/>
              </a:ext>
            </a:extLst>
          </p:cNvPr>
          <p:cNvCxnSpPr>
            <a:cxnSpLocks/>
          </p:cNvCxnSpPr>
          <p:nvPr/>
        </p:nvCxnSpPr>
        <p:spPr>
          <a:xfrm flipH="1">
            <a:off x="0" y="2627430"/>
            <a:ext cx="1219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78299" y="94744"/>
            <a:ext cx="11277599" cy="1598801"/>
          </a:xfrm>
        </p:spPr>
        <p:txBody>
          <a:bodyPr lIns="0" anchor="b">
            <a:normAutofit/>
          </a:bodyPr>
          <a:lstStyle>
            <a:lvl1pPr algn="l">
              <a:defRPr sz="4400"/>
            </a:lvl1pPr>
          </a:lstStyle>
          <a:p>
            <a:r>
              <a:rPr lang="en-US" dirty="0"/>
              <a:t>Click to add title</a:t>
            </a:r>
          </a:p>
        </p:txBody>
      </p:sp>
      <p:sp>
        <p:nvSpPr>
          <p:cNvPr id="14" name="Subtitle 2">
            <a:extLst>
              <a:ext uri="{FF2B5EF4-FFF2-40B4-BE49-F238E27FC236}">
                <a16:creationId xmlns:a16="http://schemas.microsoft.com/office/drawing/2014/main" id="{E6594D94-A182-447B-C136-E74107714017}"/>
              </a:ext>
            </a:extLst>
          </p:cNvPr>
          <p:cNvSpPr>
            <a:spLocks noGrp="1"/>
          </p:cNvSpPr>
          <p:nvPr>
            <p:ph type="subTitle" idx="15" hasCustomPrompt="1"/>
          </p:nvPr>
        </p:nvSpPr>
        <p:spPr>
          <a:xfrm>
            <a:off x="478299" y="1745510"/>
            <a:ext cx="11277598" cy="760012"/>
          </a:xfrm>
        </p:spPr>
        <p:txBody>
          <a:bodyPr lIns="0" tIns="0" rIns="0" bIns="0" anchor="t">
            <a:normAutofit/>
          </a:bodyPr>
          <a:lstStyle>
            <a:lvl1pPr marL="0" indent="0" algn="l">
              <a:buNone/>
              <a:defRPr sz="3200" b="1" cap="none" spc="0" baseline="0">
                <a:solidFill>
                  <a:schemeClr val="tx1">
                    <a:lumMod val="85000"/>
                    <a:lumOff val="1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add subtitle</a:t>
            </a:r>
          </a:p>
        </p:txBody>
      </p:sp>
      <p:sp>
        <p:nvSpPr>
          <p:cNvPr id="3" name="Content Placeholder 2"/>
          <p:cNvSpPr>
            <a:spLocks noGrp="1"/>
          </p:cNvSpPr>
          <p:nvPr>
            <p:ph sz="half" idx="1" hasCustomPrompt="1"/>
          </p:nvPr>
        </p:nvSpPr>
        <p:spPr>
          <a:xfrm>
            <a:off x="457198" y="3098787"/>
            <a:ext cx="3474720" cy="2888837"/>
          </a:xfrm>
        </p:spPr>
        <p:txBody>
          <a:bodyPr anchor="t">
            <a:normAutofit/>
          </a:bodyPr>
          <a:lstStyle>
            <a:lvl1pPr marL="365760">
              <a:spcBef>
                <a:spcPts val="1200"/>
              </a:spcBef>
              <a:defRPr sz="2400"/>
            </a:lvl1pPr>
            <a:lvl2pPr>
              <a:spcBef>
                <a:spcPts val="1200"/>
              </a:spcBef>
              <a:defRPr sz="2000"/>
            </a:lvl2pPr>
            <a:lvl3pPr>
              <a:spcBef>
                <a:spcPts val="1200"/>
              </a:spcBef>
              <a:defRPr sz="1800"/>
            </a:lvl3pPr>
            <a:lvl4pPr>
              <a:spcBef>
                <a:spcPts val="1200"/>
              </a:spcBef>
              <a:defRPr sz="1600"/>
            </a:lvl4pPr>
            <a:lvl5pPr>
              <a:spcBef>
                <a:spcPts val="1200"/>
              </a:spcBef>
              <a:defRPr sz="1600"/>
            </a:lvl5pPr>
            <a:lvl6pPr>
              <a:defRPr sz="1400"/>
            </a:lvl6pPr>
            <a:lvl7pPr>
              <a:defRPr sz="1400"/>
            </a:lvl7pPr>
            <a:lvl8pPr>
              <a:defRPr sz="1400"/>
            </a:lvl8pPr>
            <a:lvl9pPr>
              <a:defRPr sz="1400"/>
            </a:lvl9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02479" y="2895588"/>
            <a:ext cx="7132319" cy="3093731"/>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9D99107C-ACBB-B2EC-7BA2-379A7629875E}"/>
              </a:ext>
            </a:extLst>
          </p:cNvPr>
          <p:cNvSpPr>
            <a:spLocks noGrp="1"/>
          </p:cNvSpPr>
          <p:nvPr>
            <p:ph type="dt" sz="half" idx="16"/>
          </p:nvPr>
        </p:nvSpPr>
        <p:spPr/>
        <p:txBody>
          <a:bodyPr/>
          <a:lstStyle/>
          <a:p>
            <a:fld id="{AD2C5060-8972-B347-8CC0-8F1881778433}" type="datetimeyyyy">
              <a:rPr lang="en-US" smtClean="0"/>
              <a:t>2024</a:t>
            </a:fld>
            <a:endParaRPr lang="en-US" dirty="0"/>
          </a:p>
        </p:txBody>
      </p:sp>
      <p:sp>
        <p:nvSpPr>
          <p:cNvPr id="11" name="Slide Number Placeholder 10">
            <a:extLst>
              <a:ext uri="{FF2B5EF4-FFF2-40B4-BE49-F238E27FC236}">
                <a16:creationId xmlns:a16="http://schemas.microsoft.com/office/drawing/2014/main" id="{2E5C61AD-5721-984D-30B8-A8630402C80E}"/>
              </a:ext>
            </a:extLst>
          </p:cNvPr>
          <p:cNvSpPr>
            <a:spLocks noGrp="1"/>
          </p:cNvSpPr>
          <p:nvPr>
            <p:ph type="sldNum" sz="quarter" idx="17"/>
          </p:nvPr>
        </p:nvSpPr>
        <p:spPr/>
        <p:txBody>
          <a:bodyPr/>
          <a:lstStyle/>
          <a:p>
            <a:fld id="{4FAB73BC-B049-4115-A692-8D63A059BFB8}" type="slidenum">
              <a:rPr lang="en-US" smtClean="0"/>
              <a:pPr/>
              <a:t>‹#›</a:t>
            </a:fld>
            <a:endParaRPr lang="en-US" dirty="0"/>
          </a:p>
        </p:txBody>
      </p:sp>
      <p:sp>
        <p:nvSpPr>
          <p:cNvPr id="12" name="Footer Placeholder 11">
            <a:extLst>
              <a:ext uri="{FF2B5EF4-FFF2-40B4-BE49-F238E27FC236}">
                <a16:creationId xmlns:a16="http://schemas.microsoft.com/office/drawing/2014/main" id="{C981CB5D-3815-55BB-FB26-D4008DC5A247}"/>
              </a:ext>
            </a:extLst>
          </p:cNvPr>
          <p:cNvSpPr>
            <a:spLocks noGrp="1"/>
          </p:cNvSpPr>
          <p:nvPr>
            <p:ph type="ftr" sz="quarter" idx="18"/>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Content +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02034" y="3052120"/>
            <a:ext cx="6289965" cy="3253430"/>
          </a:xfrm>
          <a:solidFill>
            <a:schemeClr val="accent3">
              <a:lumMod val="40000"/>
              <a:lumOff val="60000"/>
            </a:schemeClr>
          </a:solidFill>
          <a:ln w="19050">
            <a:noFill/>
          </a:ln>
        </p:spPr>
        <p:txBody>
          <a:bodyPr lIns="365760" tIns="365760" rIns="731520" bIns="365760" anchor="t" anchorCtr="0">
            <a:normAutofit/>
          </a:bodyPr>
          <a:lstStyle>
            <a:lvl1pPr>
              <a:defRPr sz="4400" b="1" cap="all" spc="100" baseline="0"/>
            </a:lvl1pPr>
          </a:lstStyle>
          <a:p>
            <a:r>
              <a:rPr lang="en-US" dirty="0"/>
              <a:t>Click to add title</a:t>
            </a:r>
          </a:p>
        </p:txBody>
      </p:sp>
      <p:sp>
        <p:nvSpPr>
          <p:cNvPr id="4" name="Content Placeholder 2">
            <a:extLst>
              <a:ext uri="{FF2B5EF4-FFF2-40B4-BE49-F238E27FC236}">
                <a16:creationId xmlns:a16="http://schemas.microsoft.com/office/drawing/2014/main" id="{695CEDBA-D9EA-C2F0-5536-B641BBC22EC9}"/>
              </a:ext>
            </a:extLst>
          </p:cNvPr>
          <p:cNvSpPr>
            <a:spLocks noGrp="1"/>
          </p:cNvSpPr>
          <p:nvPr>
            <p:ph idx="16" hasCustomPrompt="1"/>
          </p:nvPr>
        </p:nvSpPr>
        <p:spPr>
          <a:xfrm>
            <a:off x="546735" y="333375"/>
            <a:ext cx="4882508" cy="5562600"/>
          </a:xfrm>
        </p:spPr>
        <p:txBody>
          <a:bodyPr lIns="0" tIns="182880" rIns="0" bIns="0" anchor="t" anchorCtr="0"/>
          <a:lstStyle>
            <a:lvl1pPr marL="347472" indent="-347472">
              <a:buClr>
                <a:schemeClr val="accent4"/>
              </a:buClr>
              <a:defRPr/>
            </a:lvl1pPr>
            <a:lvl2pPr>
              <a:buClr>
                <a:schemeClr val="accent4"/>
              </a:buClr>
              <a:defRPr/>
            </a:lvl2pPr>
            <a:lvl3pPr>
              <a:buClr>
                <a:schemeClr val="accent4"/>
              </a:buClr>
              <a:defRPr/>
            </a:lvl3pPr>
            <a:lvl4pPr>
              <a:buClr>
                <a:schemeClr val="accent4"/>
              </a:buClr>
              <a:defRPr/>
            </a:lvl4pPr>
            <a:lvl5pPr>
              <a:buClr>
                <a:schemeClr val="accent4"/>
              </a:buClr>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2">
            <a:extLst>
              <a:ext uri="{FF2B5EF4-FFF2-40B4-BE49-F238E27FC236}">
                <a16:creationId xmlns:a16="http://schemas.microsoft.com/office/drawing/2014/main" id="{44A16C55-05EC-CCE4-5E62-C7144FF11C59}"/>
              </a:ext>
            </a:extLst>
          </p:cNvPr>
          <p:cNvSpPr>
            <a:spLocks noGrp="1"/>
          </p:cNvSpPr>
          <p:nvPr>
            <p:ph type="pic" idx="13"/>
          </p:nvPr>
        </p:nvSpPr>
        <p:spPr>
          <a:xfrm>
            <a:off x="5902034" y="0"/>
            <a:ext cx="6289965" cy="3052119"/>
          </a:xfrm>
          <a:prstGeom prst="rect">
            <a:avLst/>
          </a:prstGeom>
          <a:solidFill>
            <a:schemeClr val="bg1">
              <a:lumMod val="75000"/>
            </a:schemeClr>
          </a:solidFill>
          <a:ln w="19050">
            <a:noFill/>
          </a:ln>
        </p:spPr>
        <p:txBody>
          <a:bodyPr anchor="t">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ED5A9568-4711-EE5C-16E4-A05395C55C46}"/>
              </a:ext>
              <a:ext uri="{C183D7F6-B498-43B3-948B-1728B52AA6E4}">
                <adec:decorative xmlns:adec="http://schemas.microsoft.com/office/drawing/2017/decorative" val="1"/>
              </a:ext>
            </a:extLst>
          </p:cNvPr>
          <p:cNvCxnSpPr>
            <a:cxnSpLocks/>
          </p:cNvCxnSpPr>
          <p:nvPr userDrawn="1"/>
        </p:nvCxnSpPr>
        <p:spPr>
          <a:xfrm>
            <a:off x="5890159" y="0"/>
            <a:ext cx="0" cy="630354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2006F4B-B2C9-03FF-DD47-51B22950E199}"/>
              </a:ext>
              <a:ext uri="{C183D7F6-B498-43B3-948B-1728B52AA6E4}">
                <adec:decorative xmlns:adec="http://schemas.microsoft.com/office/drawing/2017/decorative" val="1"/>
              </a:ext>
            </a:extLst>
          </p:cNvPr>
          <p:cNvCxnSpPr>
            <a:cxnSpLocks/>
          </p:cNvCxnSpPr>
          <p:nvPr userDrawn="1"/>
        </p:nvCxnSpPr>
        <p:spPr>
          <a:xfrm>
            <a:off x="5902034" y="3052119"/>
            <a:ext cx="628996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Date Placeholder 8">
            <a:extLst>
              <a:ext uri="{FF2B5EF4-FFF2-40B4-BE49-F238E27FC236}">
                <a16:creationId xmlns:a16="http://schemas.microsoft.com/office/drawing/2014/main" id="{488F6C5A-20C2-9742-B88C-AC77E3FB4A5F}"/>
              </a:ext>
            </a:extLst>
          </p:cNvPr>
          <p:cNvSpPr>
            <a:spLocks noGrp="1"/>
          </p:cNvSpPr>
          <p:nvPr>
            <p:ph type="dt" sz="half" idx="14"/>
          </p:nvPr>
        </p:nvSpPr>
        <p:spPr/>
        <p:txBody>
          <a:bodyPr/>
          <a:lstStyle/>
          <a:p>
            <a:fld id="{FC68071B-6F8E-D847-A16E-A2C261AD713C}" type="datetimeyyyy">
              <a:rPr lang="en-US" smtClean="0"/>
              <a:t>2024</a:t>
            </a:fld>
            <a:endParaRPr lang="en-US" dirty="0"/>
          </a:p>
        </p:txBody>
      </p:sp>
      <p:sp>
        <p:nvSpPr>
          <p:cNvPr id="10" name="Slide Number Placeholder 9">
            <a:extLst>
              <a:ext uri="{FF2B5EF4-FFF2-40B4-BE49-F238E27FC236}">
                <a16:creationId xmlns:a16="http://schemas.microsoft.com/office/drawing/2014/main" id="{5DE8FC8C-29C9-CDDD-BECE-0D82FB1CCB31}"/>
              </a:ext>
            </a:extLst>
          </p:cNvPr>
          <p:cNvSpPr>
            <a:spLocks noGrp="1"/>
          </p:cNvSpPr>
          <p:nvPr>
            <p:ph type="sldNum" sz="quarter" idx="15"/>
          </p:nvPr>
        </p:nvSpPr>
        <p:spPr/>
        <p:txBody>
          <a:bodyPr/>
          <a:lstStyle/>
          <a:p>
            <a:fld id="{4FAB73BC-B049-4115-A692-8D63A059BFB8}" type="slidenum">
              <a:rPr lang="en-US" smtClean="0"/>
              <a:pPr/>
              <a:t>‹#›</a:t>
            </a:fld>
            <a:endParaRPr lang="en-US" dirty="0"/>
          </a:p>
        </p:txBody>
      </p:sp>
      <p:sp>
        <p:nvSpPr>
          <p:cNvPr id="3" name="Footer Placeholder 2">
            <a:extLst>
              <a:ext uri="{FF2B5EF4-FFF2-40B4-BE49-F238E27FC236}">
                <a16:creationId xmlns:a16="http://schemas.microsoft.com/office/drawing/2014/main" id="{59FA30DE-9012-9A95-68F1-0BEA8D0495C5}"/>
              </a:ext>
            </a:extLst>
          </p:cNvPr>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69179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2 Content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2DB97D6-9E01-9925-F264-8FF48BAAF854}"/>
              </a:ext>
              <a:ext uri="{C183D7F6-B498-43B3-948B-1728B52AA6E4}">
                <adec:decorative xmlns:adec="http://schemas.microsoft.com/office/drawing/2017/decorative" val="1"/>
              </a:ext>
            </a:extLst>
          </p:cNvPr>
          <p:cNvSpPr/>
          <p:nvPr userDrawn="1"/>
        </p:nvSpPr>
        <p:spPr>
          <a:xfrm>
            <a:off x="0" y="0"/>
            <a:ext cx="5486400" cy="6293922"/>
          </a:xfrm>
          <a:prstGeom prst="rect">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670C95F-3A67-A423-F894-9AB9FB05D66C}"/>
              </a:ext>
              <a:ext uri="{C183D7F6-B498-43B3-948B-1728B52AA6E4}">
                <adec:decorative xmlns:adec="http://schemas.microsoft.com/office/drawing/2017/decorative" val="1"/>
              </a:ext>
            </a:extLst>
          </p:cNvPr>
          <p:cNvCxnSpPr>
            <a:cxnSpLocks/>
          </p:cNvCxnSpPr>
          <p:nvPr userDrawn="1"/>
        </p:nvCxnSpPr>
        <p:spPr>
          <a:xfrm>
            <a:off x="5486400" y="0"/>
            <a:ext cx="0" cy="63354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657BD59-35CC-9BB3-8621-6FA3356F81AA}"/>
              </a:ext>
            </a:extLst>
          </p:cNvPr>
          <p:cNvSpPr>
            <a:spLocks noGrp="1"/>
          </p:cNvSpPr>
          <p:nvPr>
            <p:ph type="title" hasCustomPrompt="1"/>
          </p:nvPr>
        </p:nvSpPr>
        <p:spPr>
          <a:xfrm>
            <a:off x="380999" y="861708"/>
            <a:ext cx="4905375" cy="4601183"/>
          </a:xfrm>
        </p:spPr>
        <p:txBody>
          <a:bodyPr anchor="ctr" anchorCtr="0">
            <a:normAutofit/>
          </a:bodyPr>
          <a:lstStyle>
            <a:lvl1pPr>
              <a:defRPr sz="4400"/>
            </a:lvl1pPr>
          </a:lstStyle>
          <a:p>
            <a:r>
              <a:rPr lang="en-US" dirty="0"/>
              <a:t>Click to add title</a:t>
            </a:r>
          </a:p>
        </p:txBody>
      </p:sp>
      <p:sp>
        <p:nvSpPr>
          <p:cNvPr id="10" name="Content Placeholder 9">
            <a:extLst>
              <a:ext uri="{FF2B5EF4-FFF2-40B4-BE49-F238E27FC236}">
                <a16:creationId xmlns:a16="http://schemas.microsoft.com/office/drawing/2014/main" id="{7882FA23-189E-3A07-3878-34E4D3262D7A}"/>
              </a:ext>
            </a:extLst>
          </p:cNvPr>
          <p:cNvSpPr>
            <a:spLocks noGrp="1"/>
          </p:cNvSpPr>
          <p:nvPr>
            <p:ph sz="quarter" idx="14" hasCustomPrompt="1"/>
          </p:nvPr>
        </p:nvSpPr>
        <p:spPr>
          <a:xfrm>
            <a:off x="5815014" y="425987"/>
            <a:ext cx="5995987" cy="2865437"/>
          </a:xfrm>
        </p:spPr>
        <p:txBody>
          <a:bodyPr anchor="t"/>
          <a:lstStyle>
            <a:lvl1pPr marL="0" indent="0">
              <a:spcBef>
                <a:spcPts val="1200"/>
              </a:spcBef>
              <a:buNone/>
              <a:defRPr/>
            </a:lvl1pPr>
            <a:lvl2pPr marL="320040" indent="0">
              <a:spcBef>
                <a:spcPts val="1200"/>
              </a:spcBef>
              <a:buNone/>
              <a:defRPr/>
            </a:lvl2pPr>
            <a:lvl3pPr marL="777240" indent="0">
              <a:spcBef>
                <a:spcPts val="1200"/>
              </a:spcBef>
              <a:buNone/>
              <a:defRPr/>
            </a:lvl3pPr>
            <a:lvl4pPr marL="1234440" indent="0">
              <a:spcBef>
                <a:spcPts val="1200"/>
              </a:spcBef>
              <a:buNone/>
              <a:defRPr/>
            </a:lvl4pPr>
            <a:lvl5pPr marL="1691640" indent="0">
              <a:spcBef>
                <a:spcPts val="1200"/>
              </a:spcBef>
              <a:buNone/>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9">
            <a:extLst>
              <a:ext uri="{FF2B5EF4-FFF2-40B4-BE49-F238E27FC236}">
                <a16:creationId xmlns:a16="http://schemas.microsoft.com/office/drawing/2014/main" id="{4C5DD340-18CD-CAB1-9B81-7783E42DEA6B}"/>
              </a:ext>
            </a:extLst>
          </p:cNvPr>
          <p:cNvSpPr>
            <a:spLocks noGrp="1"/>
          </p:cNvSpPr>
          <p:nvPr>
            <p:ph sz="quarter" idx="15" hasCustomPrompt="1"/>
          </p:nvPr>
        </p:nvSpPr>
        <p:spPr>
          <a:xfrm>
            <a:off x="5815014" y="3325638"/>
            <a:ext cx="5995987" cy="2865437"/>
          </a:xfrm>
        </p:spPr>
        <p:txBody>
          <a:bodyPr anchor="t"/>
          <a:lstStyle>
            <a:lvl1pPr marL="0" indent="0">
              <a:spcBef>
                <a:spcPts val="1200"/>
              </a:spcBef>
              <a:buNone/>
              <a:defRPr/>
            </a:lvl1pPr>
            <a:lvl2pPr marL="320040" indent="0">
              <a:spcBef>
                <a:spcPts val="1200"/>
              </a:spcBef>
              <a:buNone/>
              <a:defRPr/>
            </a:lvl2pPr>
            <a:lvl3pPr marL="777240" indent="0">
              <a:spcBef>
                <a:spcPts val="1200"/>
              </a:spcBef>
              <a:buNone/>
              <a:defRPr/>
            </a:lvl3pPr>
            <a:lvl4pPr marL="1234440" indent="0">
              <a:spcBef>
                <a:spcPts val="1200"/>
              </a:spcBef>
              <a:buNone/>
              <a:defRPr/>
            </a:lvl4pPr>
            <a:lvl5pPr marL="1691640" indent="0">
              <a:spcBef>
                <a:spcPts val="1200"/>
              </a:spcBef>
              <a:buNone/>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72F97C1-BC1A-8E7F-06B2-06E74411A0C3}"/>
              </a:ext>
            </a:extLst>
          </p:cNvPr>
          <p:cNvSpPr>
            <a:spLocks noGrp="1"/>
          </p:cNvSpPr>
          <p:nvPr>
            <p:ph type="dt" sz="half" idx="16"/>
          </p:nvPr>
        </p:nvSpPr>
        <p:spPr/>
        <p:txBody>
          <a:bodyPr/>
          <a:lstStyle/>
          <a:p>
            <a:fld id="{AD2C5060-8972-B347-8CC0-8F1881778433}" type="datetimeyyyy">
              <a:rPr lang="en-US" smtClean="0"/>
              <a:t>2024</a:t>
            </a:fld>
            <a:endParaRPr lang="en-US" dirty="0"/>
          </a:p>
        </p:txBody>
      </p:sp>
      <p:sp>
        <p:nvSpPr>
          <p:cNvPr id="9" name="Slide Number Placeholder 8">
            <a:extLst>
              <a:ext uri="{FF2B5EF4-FFF2-40B4-BE49-F238E27FC236}">
                <a16:creationId xmlns:a16="http://schemas.microsoft.com/office/drawing/2014/main" id="{B945AF57-863F-4113-A646-51D8F79ED634}"/>
              </a:ext>
            </a:extLst>
          </p:cNvPr>
          <p:cNvSpPr>
            <a:spLocks noGrp="1"/>
          </p:cNvSpPr>
          <p:nvPr>
            <p:ph type="sldNum" sz="quarter" idx="17"/>
          </p:nvPr>
        </p:nvSpPr>
        <p:spPr/>
        <p:txBody>
          <a:bodyPr/>
          <a:lstStyle/>
          <a:p>
            <a:fld id="{4FAB73BC-B049-4115-A692-8D63A059BFB8}" type="slidenum">
              <a:rPr lang="en-US" smtClean="0"/>
              <a:pPr/>
              <a:t>‹#›</a:t>
            </a:fld>
            <a:endParaRPr lang="en-US" dirty="0"/>
          </a:p>
        </p:txBody>
      </p:sp>
      <p:sp>
        <p:nvSpPr>
          <p:cNvPr id="12" name="Footer Placeholder 11">
            <a:extLst>
              <a:ext uri="{FF2B5EF4-FFF2-40B4-BE49-F238E27FC236}">
                <a16:creationId xmlns:a16="http://schemas.microsoft.com/office/drawing/2014/main" id="{60823C57-8E95-7243-AAA0-BB9DA46225A4}"/>
              </a:ext>
            </a:extLst>
          </p:cNvPr>
          <p:cNvSpPr>
            <a:spLocks noGrp="1"/>
          </p:cNvSpPr>
          <p:nvPr>
            <p:ph type="ftr" sz="quarter" idx="18"/>
          </p:nvPr>
        </p:nvSpPr>
        <p:spPr/>
        <p:txBody>
          <a:bodyPr/>
          <a:lstStyle/>
          <a:p>
            <a:endParaRPr lang="en-US" dirty="0"/>
          </a:p>
        </p:txBody>
      </p:sp>
    </p:spTree>
    <p:extLst>
      <p:ext uri="{BB962C8B-B14F-4D97-AF65-F5344CB8AC3E}">
        <p14:creationId xmlns:p14="http://schemas.microsoft.com/office/powerpoint/2010/main" val="99160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itle + 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D3FC323-9010-7680-1410-DB6EA920CF4B}"/>
              </a:ext>
              <a:ext uri="{C183D7F6-B498-43B3-948B-1728B52AA6E4}">
                <adec:decorative xmlns:adec="http://schemas.microsoft.com/office/drawing/2017/decorative" val="1"/>
              </a:ext>
            </a:extLst>
          </p:cNvPr>
          <p:cNvSpPr/>
          <p:nvPr userDrawn="1"/>
        </p:nvSpPr>
        <p:spPr>
          <a:xfrm>
            <a:off x="7710880" y="2627418"/>
            <a:ext cx="4481120" cy="3684153"/>
          </a:xfrm>
          <a:prstGeom prst="rect">
            <a:avLst/>
          </a:prstGeom>
          <a:solidFill>
            <a:schemeClr val="accent3">
              <a:lumMod val="60000"/>
              <a:lumOff val="40000"/>
              <a:alpha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5" name="Rectangle 4">
            <a:extLst>
              <a:ext uri="{FF2B5EF4-FFF2-40B4-BE49-F238E27FC236}">
                <a16:creationId xmlns:a16="http://schemas.microsoft.com/office/drawing/2014/main" id="{BD124AF9-4FF9-5ED5-5A0C-44939D250BE6}"/>
              </a:ext>
              <a:ext uri="{C183D7F6-B498-43B3-948B-1728B52AA6E4}">
                <adec:decorative xmlns:adec="http://schemas.microsoft.com/office/drawing/2017/decorative" val="1"/>
              </a:ext>
            </a:extLst>
          </p:cNvPr>
          <p:cNvSpPr/>
          <p:nvPr userDrawn="1"/>
        </p:nvSpPr>
        <p:spPr>
          <a:xfrm>
            <a:off x="0" y="0"/>
            <a:ext cx="12192000" cy="2627419"/>
          </a:xfrm>
          <a:prstGeom prst="rect">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C1D9B86B-8693-3D1A-3E1F-4A28D927D8AD}"/>
              </a:ext>
              <a:ext uri="{C183D7F6-B498-43B3-948B-1728B52AA6E4}">
                <adec:decorative xmlns:adec="http://schemas.microsoft.com/office/drawing/2017/decorative" val="1"/>
              </a:ext>
            </a:extLst>
          </p:cNvPr>
          <p:cNvCxnSpPr>
            <a:cxnSpLocks/>
          </p:cNvCxnSpPr>
          <p:nvPr/>
        </p:nvCxnSpPr>
        <p:spPr>
          <a:xfrm flipH="1">
            <a:off x="0" y="2627430"/>
            <a:ext cx="1219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57200" y="457200"/>
            <a:ext cx="6885432" cy="1744133"/>
          </a:xfrm>
        </p:spPr>
        <p:txBody>
          <a:bodyPr anchor="b" anchorCtr="0">
            <a:normAutofit/>
          </a:bodyPr>
          <a:lstStyle>
            <a:lvl1pPr>
              <a:defRPr sz="4400"/>
            </a:lvl1pPr>
          </a:lstStyle>
          <a:p>
            <a:r>
              <a:rPr lang="en-US" dirty="0"/>
              <a:t>Click to add title</a:t>
            </a:r>
          </a:p>
        </p:txBody>
      </p:sp>
      <p:cxnSp>
        <p:nvCxnSpPr>
          <p:cNvPr id="12" name="Straight Connector 11">
            <a:extLst>
              <a:ext uri="{FF2B5EF4-FFF2-40B4-BE49-F238E27FC236}">
                <a16:creationId xmlns:a16="http://schemas.microsoft.com/office/drawing/2014/main" id="{319220E1-3B64-C03C-3D28-6308954E19CB}"/>
              </a:ext>
              <a:ext uri="{C183D7F6-B498-43B3-948B-1728B52AA6E4}">
                <adec:decorative xmlns:adec="http://schemas.microsoft.com/office/drawing/2017/decorative" val="1"/>
              </a:ext>
            </a:extLst>
          </p:cNvPr>
          <p:cNvCxnSpPr>
            <a:cxnSpLocks/>
          </p:cNvCxnSpPr>
          <p:nvPr userDrawn="1"/>
        </p:nvCxnSpPr>
        <p:spPr>
          <a:xfrm>
            <a:off x="7699872" y="2627419"/>
            <a:ext cx="0" cy="367612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hasCustomPrompt="1"/>
          </p:nvPr>
        </p:nvSpPr>
        <p:spPr>
          <a:xfrm>
            <a:off x="457200" y="3084618"/>
            <a:ext cx="6885432" cy="2904701"/>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8138160" y="2910624"/>
            <a:ext cx="3566160" cy="2941535"/>
          </a:xfrm>
        </p:spPr>
        <p:txBody>
          <a:bodyPr>
            <a:normAutofit/>
          </a:bodyPr>
          <a:lstStyle>
            <a:lvl1pPr>
              <a:defRPr sz="2400" b="1"/>
            </a:lvl1pPr>
            <a:lvl2pPr>
              <a:defRPr sz="2000"/>
            </a:lvl2pPr>
            <a:lvl3pPr>
              <a:defRPr sz="1800"/>
            </a:lvl3pPr>
            <a:lvl4pPr>
              <a:defRPr sz="1600"/>
            </a:lvl4pPr>
            <a:lvl5pPr>
              <a:defRPr sz="1600"/>
            </a:lvl5pPr>
            <a:lvl6pPr>
              <a:defRPr sz="1400"/>
            </a:lvl6pPr>
            <a:lvl7pPr>
              <a:defRPr sz="1400"/>
            </a:lvl7pPr>
            <a:lvl8pPr>
              <a:defRPr sz="1400"/>
            </a:lvl8pPr>
            <a:lvl9pPr>
              <a:defRPr sz="1400"/>
            </a:lvl9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Date Placeholder 10">
            <a:extLst>
              <a:ext uri="{FF2B5EF4-FFF2-40B4-BE49-F238E27FC236}">
                <a16:creationId xmlns:a16="http://schemas.microsoft.com/office/drawing/2014/main" id="{B9DD837A-8B20-88C9-F0FC-FDE65493E76E}"/>
              </a:ext>
            </a:extLst>
          </p:cNvPr>
          <p:cNvSpPr>
            <a:spLocks noGrp="1"/>
          </p:cNvSpPr>
          <p:nvPr>
            <p:ph type="dt" sz="half" idx="10"/>
          </p:nvPr>
        </p:nvSpPr>
        <p:spPr/>
        <p:txBody>
          <a:bodyPr/>
          <a:lstStyle/>
          <a:p>
            <a:fld id="{AD2C5060-8972-B347-8CC0-8F1881778433}" type="datetimeyyyy">
              <a:rPr lang="en-US" smtClean="0"/>
              <a:t>2024</a:t>
            </a:fld>
            <a:endParaRPr lang="en-US" dirty="0"/>
          </a:p>
        </p:txBody>
      </p:sp>
      <p:sp>
        <p:nvSpPr>
          <p:cNvPr id="13" name="Slide Number Placeholder 12">
            <a:extLst>
              <a:ext uri="{FF2B5EF4-FFF2-40B4-BE49-F238E27FC236}">
                <a16:creationId xmlns:a16="http://schemas.microsoft.com/office/drawing/2014/main" id="{59B86729-0E29-8DE7-2987-2F9BAC2B7965}"/>
              </a:ext>
            </a:extLst>
          </p:cNvPr>
          <p:cNvSpPr>
            <a:spLocks noGrp="1"/>
          </p:cNvSpPr>
          <p:nvPr>
            <p:ph type="sldNum" sz="quarter" idx="11"/>
          </p:nvPr>
        </p:nvSpPr>
        <p:spPr/>
        <p:txBody>
          <a:bodyPr/>
          <a:lstStyle/>
          <a:p>
            <a:fld id="{4FAB73BC-B049-4115-A692-8D63A059BFB8}" type="slidenum">
              <a:rPr lang="en-US" smtClean="0"/>
              <a:pPr/>
              <a:t>‹#›</a:t>
            </a:fld>
            <a:endParaRPr lang="en-US" dirty="0"/>
          </a:p>
        </p:txBody>
      </p:sp>
      <p:sp>
        <p:nvSpPr>
          <p:cNvPr id="14" name="Footer Placeholder 13">
            <a:extLst>
              <a:ext uri="{FF2B5EF4-FFF2-40B4-BE49-F238E27FC236}">
                <a16:creationId xmlns:a16="http://schemas.microsoft.com/office/drawing/2014/main" id="{2C444644-FCDD-F5C3-9A7A-CCED6173D1D7}"/>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1214706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E1D1BF-BD16-5852-A4EE-F83BDE9AB9F0}"/>
              </a:ext>
            </a:extLst>
          </p:cNvPr>
          <p:cNvSpPr/>
          <p:nvPr userDrawn="1"/>
        </p:nvSpPr>
        <p:spPr>
          <a:xfrm>
            <a:off x="0" y="6303548"/>
            <a:ext cx="12192000" cy="554452"/>
          </a:xfrm>
          <a:prstGeom prst="rect">
            <a:avLst/>
          </a:prstGeom>
          <a:solidFill>
            <a:schemeClr val="accent3">
              <a:lumMod val="60000"/>
              <a:lumOff val="40000"/>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716336" y="864108"/>
            <a:ext cx="4960564" cy="512064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902036" y="864108"/>
            <a:ext cx="5282432" cy="512064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62465" y="6377690"/>
            <a:ext cx="2743200" cy="365125"/>
          </a:xfrm>
          <a:prstGeom prst="rect">
            <a:avLst/>
          </a:prstGeom>
        </p:spPr>
        <p:txBody>
          <a:bodyPr vert="horz" lIns="91440" tIns="45720" rIns="91440" bIns="45720" rtlCol="0" anchor="b" anchorCtr="0"/>
          <a:lstStyle>
            <a:lvl1pPr algn="l">
              <a:defRPr sz="1200" b="1" cap="all" baseline="0">
                <a:solidFill>
                  <a:schemeClr val="tx1"/>
                </a:solidFill>
              </a:defRPr>
            </a:lvl1pPr>
          </a:lstStyle>
          <a:p>
            <a:fld id="{AD2C5060-8972-B347-8CC0-8F1881778433}" type="datetimeyyyy">
              <a:rPr lang="en-US" smtClean="0"/>
              <a:t>2024</a:t>
            </a:fld>
            <a:endParaRPr lang="en-US" dirty="0"/>
          </a:p>
        </p:txBody>
      </p:sp>
      <p:sp>
        <p:nvSpPr>
          <p:cNvPr id="6" name="Slide Number Placeholder 5"/>
          <p:cNvSpPr>
            <a:spLocks noGrp="1"/>
          </p:cNvSpPr>
          <p:nvPr>
            <p:ph type="sldNum" sz="quarter" idx="4"/>
          </p:nvPr>
        </p:nvSpPr>
        <p:spPr>
          <a:xfrm>
            <a:off x="10485851" y="6377690"/>
            <a:ext cx="1530927" cy="365125"/>
          </a:xfrm>
          <a:prstGeom prst="rect">
            <a:avLst/>
          </a:prstGeom>
        </p:spPr>
        <p:txBody>
          <a:bodyPr vert="horz" lIns="91440" tIns="45720" rIns="91440" bIns="45720" rtlCol="0" anchor="b" anchorCtr="0"/>
          <a:lstStyle>
            <a:lvl1pPr algn="r">
              <a:defRPr sz="1200" b="1" cap="all" baseline="0">
                <a:solidFill>
                  <a:schemeClr val="tx1"/>
                </a:solidFill>
              </a:defRPr>
            </a:lvl1pPr>
          </a:lstStyle>
          <a:p>
            <a:fld id="{4FAB73BC-B049-4115-A692-8D63A059BFB8}" type="slidenum">
              <a:rPr lang="en-US" smtClean="0"/>
              <a:pPr/>
              <a:t>‹#›</a:t>
            </a:fld>
            <a:endParaRPr lang="en-US" dirty="0"/>
          </a:p>
        </p:txBody>
      </p:sp>
      <p:cxnSp>
        <p:nvCxnSpPr>
          <p:cNvPr id="9" name="Straight Connector 8">
            <a:extLst>
              <a:ext uri="{FF2B5EF4-FFF2-40B4-BE49-F238E27FC236}">
                <a16:creationId xmlns:a16="http://schemas.microsoft.com/office/drawing/2014/main" id="{F66D5B42-D3C3-05EC-3707-2420805FFAE1}"/>
              </a:ext>
            </a:extLst>
          </p:cNvPr>
          <p:cNvCxnSpPr>
            <a:cxnSpLocks/>
          </p:cNvCxnSpPr>
          <p:nvPr userDrawn="1"/>
        </p:nvCxnSpPr>
        <p:spPr>
          <a:xfrm>
            <a:off x="0" y="6323527"/>
            <a:ext cx="1219991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a:extLst>
              <a:ext uri="{FF2B5EF4-FFF2-40B4-BE49-F238E27FC236}">
                <a16:creationId xmlns:a16="http://schemas.microsoft.com/office/drawing/2014/main" id="{19E98A2D-988B-6505-61D1-4DD3E1F721FB}"/>
              </a:ext>
            </a:extLst>
          </p:cNvPr>
          <p:cNvSpPr>
            <a:spLocks noGrp="1"/>
          </p:cNvSpPr>
          <p:nvPr>
            <p:ph type="ftr" sz="quarter" idx="3"/>
          </p:nvPr>
        </p:nvSpPr>
        <p:spPr>
          <a:xfrm>
            <a:off x="4038600" y="6377690"/>
            <a:ext cx="4114800" cy="365125"/>
          </a:xfrm>
          <a:prstGeom prst="rect">
            <a:avLst/>
          </a:prstGeom>
        </p:spPr>
        <p:txBody>
          <a:bodyPr vert="horz" lIns="91440" tIns="45720" rIns="91440" bIns="45720" rtlCol="0" anchor="b" anchorCtr="0"/>
          <a:lstStyle>
            <a:lvl1pPr algn="ctr">
              <a:defRPr lang="en-US" sz="1200" b="1" cap="all" baseline="0" dirty="0"/>
            </a:lvl1pPr>
          </a:lstStyle>
          <a:p>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67" r:id="rId2"/>
    <p:sldLayoutId id="2147483874" r:id="rId3"/>
    <p:sldLayoutId id="2147483875" r:id="rId4"/>
    <p:sldLayoutId id="2147483853" r:id="rId5"/>
    <p:sldLayoutId id="2147483844" r:id="rId6"/>
    <p:sldLayoutId id="2147483852" r:id="rId7"/>
    <p:sldLayoutId id="2147483881" r:id="rId8"/>
    <p:sldLayoutId id="2147483877" r:id="rId9"/>
    <p:sldLayoutId id="2147483882" r:id="rId10"/>
    <p:sldLayoutId id="2147483878" r:id="rId11"/>
    <p:sldLayoutId id="2147483879" r:id="rId12"/>
    <p:sldLayoutId id="2147483876" r:id="rId13"/>
    <p:sldLayoutId id="2147483847" r:id="rId14"/>
  </p:sldLayoutIdLst>
  <p:hf sldNum="0" hdr="0" ftr="0" dt="0"/>
  <p:txStyles>
    <p:titleStyle>
      <a:lvl1pPr algn="l" defTabSz="914400" rtl="0" eaLnBrk="1" latinLnBrk="0" hangingPunct="1">
        <a:lnSpc>
          <a:spcPct val="90000"/>
        </a:lnSpc>
        <a:spcBef>
          <a:spcPct val="0"/>
        </a:spcBef>
        <a:buNone/>
        <a:defRPr sz="4000" b="1" kern="1200" cap="all" spc="100" baseline="0">
          <a:solidFill>
            <a:schemeClr val="tx1">
              <a:lumMod val="85000"/>
              <a:lumOff val="15000"/>
            </a:schemeClr>
          </a:solidFill>
          <a:latin typeface="+mj-lt"/>
          <a:ea typeface="+mj-ea"/>
          <a:cs typeface="+mj-cs"/>
        </a:defRPr>
      </a:lvl1pPr>
    </p:titleStyle>
    <p:bodyStyle>
      <a:lvl1pPr marL="182880" indent="-365760" algn="l" defTabSz="914400" rtl="0" eaLnBrk="1" latinLnBrk="0" hangingPunct="1">
        <a:lnSpc>
          <a:spcPct val="90000"/>
        </a:lnSpc>
        <a:spcBef>
          <a:spcPts val="1200"/>
        </a:spcBef>
        <a:spcAft>
          <a:spcPts val="1200"/>
        </a:spcAft>
        <a:buClr>
          <a:schemeClr val="accent4"/>
        </a:buClr>
        <a:buSzPct val="150000"/>
        <a:buFont typeface="Arial" panose="020B0604020202020204" pitchFamily="34" charset="0"/>
        <a:buChar char="•"/>
        <a:defRPr sz="2400" kern="1200">
          <a:solidFill>
            <a:schemeClr val="tx1">
              <a:lumMod val="85000"/>
              <a:lumOff val="15000"/>
            </a:schemeClr>
          </a:solidFill>
          <a:latin typeface="+mn-lt"/>
          <a:ea typeface="+mn-ea"/>
          <a:cs typeface="+mn-cs"/>
        </a:defRPr>
      </a:lvl1pPr>
      <a:lvl2pPr marL="685800" indent="-365760" algn="l" defTabSz="914400" rtl="0" eaLnBrk="1" latinLnBrk="0" hangingPunct="1">
        <a:lnSpc>
          <a:spcPct val="90000"/>
        </a:lnSpc>
        <a:spcBef>
          <a:spcPts val="250"/>
        </a:spcBef>
        <a:spcAft>
          <a:spcPts val="1200"/>
        </a:spcAft>
        <a:buClr>
          <a:schemeClr val="accent4"/>
        </a:buClr>
        <a:buSzPct val="150000"/>
        <a:buFont typeface="Arial" panose="020B0604020202020204" pitchFamily="34" charset="0"/>
        <a:buChar char="•"/>
        <a:defRPr sz="2000" kern="1200">
          <a:solidFill>
            <a:schemeClr val="tx1">
              <a:lumMod val="85000"/>
              <a:lumOff val="15000"/>
            </a:schemeClr>
          </a:solidFill>
          <a:latin typeface="+mn-lt"/>
          <a:ea typeface="+mn-ea"/>
          <a:cs typeface="+mn-cs"/>
        </a:defRPr>
      </a:lvl2pPr>
      <a:lvl3pPr marL="1143000" indent="-365760" algn="l" defTabSz="914400" rtl="0" eaLnBrk="1" latinLnBrk="0" hangingPunct="1">
        <a:lnSpc>
          <a:spcPct val="90000"/>
        </a:lnSpc>
        <a:spcBef>
          <a:spcPts val="250"/>
        </a:spcBef>
        <a:spcAft>
          <a:spcPts val="1200"/>
        </a:spcAft>
        <a:buClr>
          <a:schemeClr val="accent4"/>
        </a:buClr>
        <a:buSzPct val="150000"/>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365760" algn="l" defTabSz="914400" rtl="0" eaLnBrk="1" latinLnBrk="0" hangingPunct="1">
        <a:lnSpc>
          <a:spcPct val="90000"/>
        </a:lnSpc>
        <a:spcBef>
          <a:spcPts val="250"/>
        </a:spcBef>
        <a:spcAft>
          <a:spcPts val="1200"/>
        </a:spcAft>
        <a:buClr>
          <a:schemeClr val="accent4"/>
        </a:buClr>
        <a:buSzPct val="150000"/>
        <a:buFont typeface="Arial" panose="020B0604020202020204" pitchFamily="34" charset="0"/>
        <a:buChar char="•"/>
        <a:defRPr sz="1600" kern="1200">
          <a:solidFill>
            <a:schemeClr val="tx1">
              <a:lumMod val="85000"/>
              <a:lumOff val="15000"/>
            </a:schemeClr>
          </a:solidFill>
          <a:latin typeface="+mn-lt"/>
          <a:ea typeface="+mn-ea"/>
          <a:cs typeface="+mn-cs"/>
        </a:defRPr>
      </a:lvl4pPr>
      <a:lvl5pPr marL="2057400" indent="-365760" algn="l" defTabSz="914400" rtl="0" eaLnBrk="1" latinLnBrk="0" hangingPunct="1">
        <a:lnSpc>
          <a:spcPct val="90000"/>
        </a:lnSpc>
        <a:spcBef>
          <a:spcPts val="250"/>
        </a:spcBef>
        <a:spcAft>
          <a:spcPts val="1200"/>
        </a:spcAft>
        <a:buClr>
          <a:schemeClr val="accent4"/>
        </a:buClr>
        <a:buSzPct val="150000"/>
        <a:buFont typeface="Arial" panose="020B0604020202020204" pitchFamily="34" charset="0"/>
        <a:buChar char="•"/>
        <a:defRPr sz="16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3.svg"/></Relationships>
</file>

<file path=ppt/slides/_rels/slide11.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jpg"/><Relationship Id="rId1" Type="http://schemas.openxmlformats.org/officeDocument/2006/relationships/slideLayout" Target="../slideLayouts/slideLayout5.xml"/><Relationship Id="rId6" Type="http://schemas.openxmlformats.org/officeDocument/2006/relationships/image" Target="../media/image38.svg"/><Relationship Id="rId5" Type="http://schemas.openxmlformats.org/officeDocument/2006/relationships/image" Target="../media/image37.png"/><Relationship Id="rId10" Type="http://schemas.openxmlformats.org/officeDocument/2006/relationships/image" Target="../media/image42.svg"/><Relationship Id="rId4" Type="http://schemas.openxmlformats.org/officeDocument/2006/relationships/image" Target="../media/image36.svg"/><Relationship Id="rId9" Type="http://schemas.openxmlformats.org/officeDocument/2006/relationships/image" Target="../media/image4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4.sv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sv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23.svg"/><Relationship Id="rId5" Type="http://schemas.openxmlformats.org/officeDocument/2006/relationships/image" Target="../media/image17.sv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svg"/></Relationships>
</file>

<file path=ppt/slides/_rels/slide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g"/><Relationship Id="rId7" Type="http://schemas.openxmlformats.org/officeDocument/2006/relationships/image" Target="../media/image28.sv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 Id="rId9" Type="http://schemas.openxmlformats.org/officeDocument/2006/relationships/image" Target="../media/image30.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B49AE0-2581-DF9C-5621-E84FD439ADDE}"/>
              </a:ext>
            </a:extLst>
          </p:cNvPr>
          <p:cNvSpPr>
            <a:spLocks noGrp="1"/>
          </p:cNvSpPr>
          <p:nvPr>
            <p:ph type="ctrTitle"/>
          </p:nvPr>
        </p:nvSpPr>
        <p:spPr/>
        <p:txBody>
          <a:bodyPr/>
          <a:lstStyle/>
          <a:p>
            <a:r>
              <a:rPr lang="en-US" dirty="0"/>
              <a:t>Basic business concepts </a:t>
            </a:r>
            <a:br>
              <a:rPr lang="en-US" dirty="0"/>
            </a:br>
            <a:r>
              <a:rPr lang="en-US" dirty="0"/>
              <a:t>for the WOC Nurse</a:t>
            </a:r>
            <a:br>
              <a:rPr lang="en-US" dirty="0"/>
            </a:br>
            <a:br>
              <a:rPr lang="en-US" sz="2800" dirty="0"/>
            </a:br>
            <a:r>
              <a:rPr lang="en-US" sz="2800" b="0" cap="none" dirty="0">
                <a:solidFill>
                  <a:schemeClr val="accent4"/>
                </a:solidFill>
              </a:rPr>
              <a:t>Miranda Prawdzik</a:t>
            </a:r>
            <a:endParaRPr lang="en-US" sz="2800" b="0" dirty="0">
              <a:solidFill>
                <a:schemeClr val="accent4"/>
              </a:solidFill>
            </a:endParaRPr>
          </a:p>
        </p:txBody>
      </p:sp>
      <p:pic>
        <p:nvPicPr>
          <p:cNvPr id="6" name="Picture Placeholder 11" descr="Jars of medical equipment">
            <a:extLst>
              <a:ext uri="{FF2B5EF4-FFF2-40B4-BE49-F238E27FC236}">
                <a16:creationId xmlns:a16="http://schemas.microsoft.com/office/drawing/2014/main" id="{EAF9CEF2-A173-21BC-7F09-4AB76F06A8E7}"/>
              </a:ext>
            </a:extLst>
          </p:cNvPr>
          <p:cNvPicPr>
            <a:picLocks noGrp="1" noChangeAspect="1"/>
          </p:cNvPicPr>
          <p:nvPr>
            <p:ph type="pic" idx="13"/>
          </p:nvPr>
        </p:nvPicPr>
        <p:blipFill rotWithShape="1">
          <a:blip r:embed="rId3"/>
          <a:srcRect l="-588" t="20321" r="1528" b="20321"/>
          <a:stretch/>
        </p:blipFill>
        <p:spPr>
          <a:xfrm>
            <a:off x="0" y="0"/>
            <a:ext cx="7699248" cy="3035431"/>
          </a:xfrm>
        </p:spPr>
      </p:pic>
    </p:spTree>
    <p:extLst>
      <p:ext uri="{BB962C8B-B14F-4D97-AF65-F5344CB8AC3E}">
        <p14:creationId xmlns:p14="http://schemas.microsoft.com/office/powerpoint/2010/main" val="2418028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50A03-1114-E486-BDC4-882E5FBA7240}"/>
              </a:ext>
            </a:extLst>
          </p:cNvPr>
          <p:cNvSpPr>
            <a:spLocks noGrp="1"/>
          </p:cNvSpPr>
          <p:nvPr>
            <p:ph type="title"/>
          </p:nvPr>
        </p:nvSpPr>
        <p:spPr>
          <a:xfrm>
            <a:off x="344079" y="259237"/>
            <a:ext cx="11247120" cy="1744133"/>
          </a:xfrm>
        </p:spPr>
        <p:txBody>
          <a:bodyPr>
            <a:normAutofit/>
          </a:bodyPr>
          <a:lstStyle/>
          <a:p>
            <a:r>
              <a:rPr lang="en-US" sz="3600" dirty="0"/>
              <a:t>Product Purchase: </a:t>
            </a:r>
            <a:br>
              <a:rPr lang="en-US" sz="3600" dirty="0"/>
            </a:br>
            <a:r>
              <a:rPr lang="en-US" sz="2800" b="0" cap="none" dirty="0"/>
              <a:t>Requisition Process + Key People Involved</a:t>
            </a:r>
            <a:endParaRPr lang="en-US" sz="3600" dirty="0"/>
          </a:p>
        </p:txBody>
      </p:sp>
      <p:graphicFrame>
        <p:nvGraphicFramePr>
          <p:cNvPr id="5" name="Content Placeholder 4">
            <a:extLst>
              <a:ext uri="{FF2B5EF4-FFF2-40B4-BE49-F238E27FC236}">
                <a16:creationId xmlns:a16="http://schemas.microsoft.com/office/drawing/2014/main" id="{044F9F61-1BC6-647B-FF4E-85182A7C893D}"/>
              </a:ext>
            </a:extLst>
          </p:cNvPr>
          <p:cNvGraphicFramePr>
            <a:graphicFrameLocks noGrp="1"/>
          </p:cNvGraphicFramePr>
          <p:nvPr>
            <p:ph sz="half" idx="1"/>
            <p:extLst>
              <p:ext uri="{D42A27DB-BD31-4B8C-83A1-F6EECF244321}">
                <p14:modId xmlns:p14="http://schemas.microsoft.com/office/powerpoint/2010/main" val="3633214882"/>
              </p:ext>
            </p:extLst>
          </p:nvPr>
        </p:nvGraphicFramePr>
        <p:xfrm>
          <a:off x="344079" y="3015343"/>
          <a:ext cx="3789771" cy="2958739"/>
        </p:xfrm>
        <a:graphic>
          <a:graphicData uri="http://schemas.openxmlformats.org/drawingml/2006/table">
            <a:tbl>
              <a:tblPr firstRow="1" bandRow="1">
                <a:tableStyleId>{ED083AE6-46FA-4A59-8FB0-9F97EB10719F}</a:tableStyleId>
              </a:tblPr>
              <a:tblGrid>
                <a:gridCol w="3789771">
                  <a:extLst>
                    <a:ext uri="{9D8B030D-6E8A-4147-A177-3AD203B41FA5}">
                      <a16:colId xmlns:a16="http://schemas.microsoft.com/office/drawing/2014/main" val="165416535"/>
                    </a:ext>
                  </a:extLst>
                </a:gridCol>
              </a:tblGrid>
              <a:tr h="371156">
                <a:tc>
                  <a:txBody>
                    <a:bodyPr/>
                    <a:lstStyle/>
                    <a:p>
                      <a:r>
                        <a:rPr lang="en-US" sz="2000" dirty="0">
                          <a:solidFill>
                            <a:schemeClr val="tx1">
                              <a:lumMod val="85000"/>
                              <a:lumOff val="15000"/>
                            </a:schemeClr>
                          </a:solidFill>
                        </a:rPr>
                        <a:t>Key People Involved</a:t>
                      </a:r>
                    </a:p>
                  </a:txBody>
                  <a:tcPr>
                    <a:solidFill>
                      <a:schemeClr val="accent2"/>
                    </a:solidFill>
                  </a:tcPr>
                </a:tc>
                <a:extLst>
                  <a:ext uri="{0D108BD9-81ED-4DB2-BD59-A6C34878D82A}">
                    <a16:rowId xmlns:a16="http://schemas.microsoft.com/office/drawing/2014/main" val="70250039"/>
                  </a:ext>
                </a:extLst>
              </a:tr>
              <a:tr h="2562499">
                <a:tc>
                  <a:txBody>
                    <a:bodyPr/>
                    <a:lstStyle/>
                    <a:p>
                      <a:pPr marL="342900" indent="-342900">
                        <a:buFont typeface="Arial" panose="020B0604020202020204" pitchFamily="34" charset="0"/>
                        <a:buChar char="•"/>
                      </a:pPr>
                      <a:r>
                        <a:rPr lang="en-US" dirty="0">
                          <a:solidFill>
                            <a:schemeClr val="tx1">
                              <a:lumMod val="85000"/>
                              <a:lumOff val="15000"/>
                            </a:schemeClr>
                          </a:solidFill>
                        </a:rPr>
                        <a:t>The Board of Trustees</a:t>
                      </a:r>
                    </a:p>
                    <a:p>
                      <a:pPr marL="342900" indent="-342900">
                        <a:buFont typeface="Arial" panose="020B0604020202020204" pitchFamily="34" charset="0"/>
                        <a:buChar char="•"/>
                      </a:pPr>
                      <a:r>
                        <a:rPr lang="en-US" dirty="0">
                          <a:solidFill>
                            <a:schemeClr val="tx1">
                              <a:lumMod val="85000"/>
                              <a:lumOff val="15000"/>
                            </a:schemeClr>
                          </a:solidFill>
                        </a:rPr>
                        <a:t>The President and Chief Executive Officer</a:t>
                      </a:r>
                    </a:p>
                    <a:p>
                      <a:pPr marL="342900" indent="-342900">
                        <a:buFont typeface="Arial" panose="020B0604020202020204" pitchFamily="34" charset="0"/>
                        <a:buChar char="•"/>
                      </a:pPr>
                      <a:r>
                        <a:rPr lang="en-US" dirty="0">
                          <a:solidFill>
                            <a:schemeClr val="tx1">
                              <a:lumMod val="85000"/>
                              <a:lumOff val="15000"/>
                            </a:schemeClr>
                          </a:solidFill>
                        </a:rPr>
                        <a:t>The Chief Financial Officer</a:t>
                      </a:r>
                    </a:p>
                    <a:p>
                      <a:pPr marL="342900" indent="-342900">
                        <a:buFont typeface="Arial" panose="020B0604020202020204" pitchFamily="34" charset="0"/>
                        <a:buChar char="•"/>
                      </a:pPr>
                      <a:r>
                        <a:rPr lang="en-US" dirty="0">
                          <a:solidFill>
                            <a:schemeClr val="tx1">
                              <a:lumMod val="85000"/>
                              <a:lumOff val="15000"/>
                            </a:schemeClr>
                          </a:solidFill>
                        </a:rPr>
                        <a:t>The Vice President of Supply Chain</a:t>
                      </a:r>
                    </a:p>
                    <a:p>
                      <a:pPr marL="342900" indent="-342900">
                        <a:buFont typeface="Arial" panose="020B0604020202020204" pitchFamily="34" charset="0"/>
                        <a:buChar char="•"/>
                      </a:pPr>
                      <a:r>
                        <a:rPr lang="en-US" dirty="0">
                          <a:solidFill>
                            <a:schemeClr val="tx1">
                              <a:lumMod val="85000"/>
                              <a:lumOff val="15000"/>
                            </a:schemeClr>
                          </a:solidFill>
                        </a:rPr>
                        <a:t>The Executive Directors of Supply Chain</a:t>
                      </a:r>
                    </a:p>
                    <a:p>
                      <a:pPr marL="342900" indent="-342900">
                        <a:buFont typeface="Arial" panose="020B0604020202020204" pitchFamily="34" charset="0"/>
                        <a:buChar char="•"/>
                      </a:pPr>
                      <a:r>
                        <a:rPr lang="en-US" dirty="0">
                          <a:solidFill>
                            <a:schemeClr val="tx1">
                              <a:lumMod val="85000"/>
                              <a:lumOff val="15000"/>
                            </a:schemeClr>
                          </a:solidFill>
                        </a:rPr>
                        <a:t>The Supply Chain Management</a:t>
                      </a:r>
                    </a:p>
                  </a:txBody>
                  <a:tcPr/>
                </a:tc>
                <a:extLst>
                  <a:ext uri="{0D108BD9-81ED-4DB2-BD59-A6C34878D82A}">
                    <a16:rowId xmlns:a16="http://schemas.microsoft.com/office/drawing/2014/main" val="2810834770"/>
                  </a:ext>
                </a:extLst>
              </a:tr>
            </a:tbl>
          </a:graphicData>
        </a:graphic>
      </p:graphicFrame>
      <p:sp>
        <p:nvSpPr>
          <p:cNvPr id="4" name="Content Placeholder 3">
            <a:extLst>
              <a:ext uri="{FF2B5EF4-FFF2-40B4-BE49-F238E27FC236}">
                <a16:creationId xmlns:a16="http://schemas.microsoft.com/office/drawing/2014/main" id="{052B5546-998C-57FB-A74E-5EEEB90F3A48}"/>
              </a:ext>
            </a:extLst>
          </p:cNvPr>
          <p:cNvSpPr>
            <a:spLocks noGrp="1"/>
          </p:cNvSpPr>
          <p:nvPr>
            <p:ph sz="half" idx="2"/>
          </p:nvPr>
        </p:nvSpPr>
        <p:spPr>
          <a:xfrm>
            <a:off x="5115857" y="2873290"/>
            <a:ext cx="1960285" cy="1111419"/>
          </a:xfrm>
        </p:spPr>
        <p:txBody>
          <a:bodyPr/>
          <a:lstStyle/>
          <a:p>
            <a:pPr marL="0" indent="0">
              <a:buNone/>
            </a:pPr>
            <a:r>
              <a:rPr lang="en-US" dirty="0">
                <a:solidFill>
                  <a:schemeClr val="accent6"/>
                </a:solidFill>
              </a:rPr>
              <a:t>Step 1. </a:t>
            </a:r>
            <a:r>
              <a:rPr lang="en-US" dirty="0"/>
              <a:t>Submit official purchase requisition form </a:t>
            </a:r>
          </a:p>
        </p:txBody>
      </p:sp>
      <p:sp>
        <p:nvSpPr>
          <p:cNvPr id="3" name="TextBox 2">
            <a:extLst>
              <a:ext uri="{FF2B5EF4-FFF2-40B4-BE49-F238E27FC236}">
                <a16:creationId xmlns:a16="http://schemas.microsoft.com/office/drawing/2014/main" id="{6378757A-A0BE-53DA-B63E-DABB5204C8BE}"/>
              </a:ext>
            </a:extLst>
          </p:cNvPr>
          <p:cNvSpPr txBox="1"/>
          <p:nvPr/>
        </p:nvSpPr>
        <p:spPr>
          <a:xfrm>
            <a:off x="8031636" y="2873290"/>
            <a:ext cx="3261674" cy="1015663"/>
          </a:xfrm>
          <a:prstGeom prst="rect">
            <a:avLst/>
          </a:prstGeom>
          <a:noFill/>
        </p:spPr>
        <p:txBody>
          <a:bodyPr wrap="square" rtlCol="0">
            <a:spAutoFit/>
          </a:bodyPr>
          <a:lstStyle/>
          <a:p>
            <a:r>
              <a:rPr lang="en-US" sz="2000" dirty="0">
                <a:solidFill>
                  <a:schemeClr val="accent4"/>
                </a:solidFill>
              </a:rPr>
              <a:t>Step 2. </a:t>
            </a:r>
            <a:r>
              <a:rPr lang="en-US" sz="2000" dirty="0">
                <a:solidFill>
                  <a:schemeClr val="tx1">
                    <a:lumMod val="85000"/>
                    <a:lumOff val="15000"/>
                  </a:schemeClr>
                </a:solidFill>
              </a:rPr>
              <a:t>Gain approval from Vice President and Executive Directors of Supply Chain </a:t>
            </a:r>
          </a:p>
        </p:txBody>
      </p:sp>
      <p:sp>
        <p:nvSpPr>
          <p:cNvPr id="6" name="TextBox 5">
            <a:extLst>
              <a:ext uri="{FF2B5EF4-FFF2-40B4-BE49-F238E27FC236}">
                <a16:creationId xmlns:a16="http://schemas.microsoft.com/office/drawing/2014/main" id="{6C3CF6CC-7FF1-63B9-B6D3-79AACBCC3EF2}"/>
              </a:ext>
            </a:extLst>
          </p:cNvPr>
          <p:cNvSpPr txBox="1"/>
          <p:nvPr/>
        </p:nvSpPr>
        <p:spPr>
          <a:xfrm>
            <a:off x="5115857" y="4713403"/>
            <a:ext cx="2526384" cy="1015663"/>
          </a:xfrm>
          <a:prstGeom prst="rect">
            <a:avLst/>
          </a:prstGeom>
          <a:noFill/>
        </p:spPr>
        <p:txBody>
          <a:bodyPr wrap="square" rtlCol="0">
            <a:spAutoFit/>
          </a:bodyPr>
          <a:lstStyle/>
          <a:p>
            <a:r>
              <a:rPr lang="en-US" sz="2000" dirty="0">
                <a:solidFill>
                  <a:schemeClr val="accent2"/>
                </a:solidFill>
              </a:rPr>
              <a:t>Step 3.</a:t>
            </a:r>
            <a:r>
              <a:rPr lang="en-US" sz="2000" dirty="0"/>
              <a:t> Contact the Department of Supply Chain Management </a:t>
            </a:r>
          </a:p>
        </p:txBody>
      </p:sp>
      <p:sp>
        <p:nvSpPr>
          <p:cNvPr id="7" name="TextBox 6">
            <a:extLst>
              <a:ext uri="{FF2B5EF4-FFF2-40B4-BE49-F238E27FC236}">
                <a16:creationId xmlns:a16="http://schemas.microsoft.com/office/drawing/2014/main" id="{BD8473F9-EF46-E103-B722-58C81C11F574}"/>
              </a:ext>
            </a:extLst>
          </p:cNvPr>
          <p:cNvSpPr txBox="1"/>
          <p:nvPr/>
        </p:nvSpPr>
        <p:spPr>
          <a:xfrm>
            <a:off x="8257879" y="4713402"/>
            <a:ext cx="2809187" cy="1015663"/>
          </a:xfrm>
          <a:prstGeom prst="rect">
            <a:avLst/>
          </a:prstGeom>
          <a:noFill/>
        </p:spPr>
        <p:txBody>
          <a:bodyPr wrap="square" rtlCol="0">
            <a:spAutoFit/>
          </a:bodyPr>
          <a:lstStyle/>
          <a:p>
            <a:r>
              <a:rPr lang="en-US" sz="2000" dirty="0">
                <a:solidFill>
                  <a:schemeClr val="accent5"/>
                </a:solidFill>
              </a:rPr>
              <a:t>Step 4. </a:t>
            </a:r>
            <a:r>
              <a:rPr lang="en-US" sz="2000" dirty="0"/>
              <a:t>Purchase order created and sent to supplier </a:t>
            </a:r>
          </a:p>
        </p:txBody>
      </p:sp>
      <p:pic>
        <p:nvPicPr>
          <p:cNvPr id="9" name="Graphic 8" descr="Continuous Improvement with solid fill">
            <a:extLst>
              <a:ext uri="{FF2B5EF4-FFF2-40B4-BE49-F238E27FC236}">
                <a16:creationId xmlns:a16="http://schemas.microsoft.com/office/drawing/2014/main" id="{671BD87D-445E-10B3-A166-53E397A205C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18809" y="-142186"/>
            <a:ext cx="2874501" cy="2874501"/>
          </a:xfrm>
          <a:prstGeom prst="rect">
            <a:avLst/>
          </a:prstGeom>
        </p:spPr>
      </p:pic>
    </p:spTree>
    <p:extLst>
      <p:ext uri="{BB962C8B-B14F-4D97-AF65-F5344CB8AC3E}">
        <p14:creationId xmlns:p14="http://schemas.microsoft.com/office/powerpoint/2010/main" val="28260474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14109-4BAA-7C6C-92B2-E6B46AD5F946}"/>
              </a:ext>
            </a:extLst>
          </p:cNvPr>
          <p:cNvSpPr>
            <a:spLocks noGrp="1"/>
          </p:cNvSpPr>
          <p:nvPr>
            <p:ph type="ctrTitle"/>
          </p:nvPr>
        </p:nvSpPr>
        <p:spPr>
          <a:xfrm>
            <a:off x="6274535" y="664030"/>
            <a:ext cx="5111923" cy="805542"/>
          </a:xfrm>
        </p:spPr>
        <p:txBody>
          <a:bodyPr anchor="b">
            <a:noAutofit/>
          </a:bodyPr>
          <a:lstStyle/>
          <a:p>
            <a:r>
              <a:rPr lang="en-US" dirty="0"/>
              <a:t>Summary</a:t>
            </a:r>
          </a:p>
        </p:txBody>
      </p:sp>
      <p:pic>
        <p:nvPicPr>
          <p:cNvPr id="5" name="Picture Placeholder 5" descr="Interior of doctor's office">
            <a:extLst>
              <a:ext uri="{FF2B5EF4-FFF2-40B4-BE49-F238E27FC236}">
                <a16:creationId xmlns:a16="http://schemas.microsoft.com/office/drawing/2014/main" id="{D73D34E1-42E1-9B96-9142-09B79F80984D}"/>
              </a:ext>
            </a:extLst>
          </p:cNvPr>
          <p:cNvPicPr>
            <a:picLocks noGrp="1" noChangeAspect="1"/>
          </p:cNvPicPr>
          <p:nvPr>
            <p:ph type="pic" idx="14"/>
          </p:nvPr>
        </p:nvPicPr>
        <p:blipFill rotWithShape="1">
          <a:blip r:embed="rId2"/>
          <a:srcRect l="14822" r="45178" b="-2"/>
          <a:stretch/>
        </p:blipFill>
        <p:spPr>
          <a:xfrm>
            <a:off x="20" y="-1"/>
            <a:ext cx="4096512" cy="6858000"/>
          </a:xfrm>
          <a:noFill/>
        </p:spPr>
      </p:pic>
      <p:sp>
        <p:nvSpPr>
          <p:cNvPr id="8" name="Oval 7">
            <a:extLst>
              <a:ext uri="{FF2B5EF4-FFF2-40B4-BE49-F238E27FC236}">
                <a16:creationId xmlns:a16="http://schemas.microsoft.com/office/drawing/2014/main" id="{86073925-EE46-8153-0F24-2A163A741871}"/>
              </a:ext>
            </a:extLst>
          </p:cNvPr>
          <p:cNvSpPr/>
          <p:nvPr/>
        </p:nvSpPr>
        <p:spPr>
          <a:xfrm>
            <a:off x="4876800" y="2656114"/>
            <a:ext cx="1219200" cy="1219200"/>
          </a:xfrm>
          <a:prstGeom prst="ellipse">
            <a:avLst/>
          </a:prstGeom>
          <a:solidFill>
            <a:schemeClr val="accent3">
              <a:lumMod val="20000"/>
              <a:lumOff val="80000"/>
            </a:schemeClr>
          </a:solidFill>
          <a:ln w="762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5F76100-75E0-773C-EBAD-969F8252D0B1}"/>
              </a:ext>
            </a:extLst>
          </p:cNvPr>
          <p:cNvSpPr/>
          <p:nvPr/>
        </p:nvSpPr>
        <p:spPr>
          <a:xfrm>
            <a:off x="7424057" y="2656114"/>
            <a:ext cx="1219200" cy="1219200"/>
          </a:xfrm>
          <a:prstGeom prst="ellipse">
            <a:avLst/>
          </a:prstGeom>
          <a:solidFill>
            <a:schemeClr val="accent3">
              <a:lumMod val="20000"/>
              <a:lumOff val="80000"/>
            </a:schemeClr>
          </a:solidFill>
          <a:ln w="762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7640290-BED0-FB28-56D1-8041472F21AA}"/>
              </a:ext>
            </a:extLst>
          </p:cNvPr>
          <p:cNvSpPr/>
          <p:nvPr/>
        </p:nvSpPr>
        <p:spPr>
          <a:xfrm>
            <a:off x="9971315" y="2656114"/>
            <a:ext cx="1219200" cy="1219200"/>
          </a:xfrm>
          <a:prstGeom prst="ellipse">
            <a:avLst/>
          </a:prstGeom>
          <a:solidFill>
            <a:schemeClr val="accent3">
              <a:lumMod val="20000"/>
              <a:lumOff val="80000"/>
            </a:schemeClr>
          </a:solidFill>
          <a:ln w="762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DC94F7BB-AFF0-803C-08B9-4AE32CB27547}"/>
              </a:ext>
            </a:extLst>
          </p:cNvPr>
          <p:cNvSpPr txBox="1"/>
          <p:nvPr/>
        </p:nvSpPr>
        <p:spPr>
          <a:xfrm>
            <a:off x="4517571" y="4125686"/>
            <a:ext cx="2035629" cy="2554545"/>
          </a:xfrm>
          <a:prstGeom prst="rect">
            <a:avLst/>
          </a:prstGeom>
          <a:noFill/>
        </p:spPr>
        <p:txBody>
          <a:bodyPr wrap="square" rtlCol="0">
            <a:spAutoFit/>
          </a:bodyPr>
          <a:lstStyle/>
          <a:p>
            <a:pPr algn="ctr"/>
            <a:r>
              <a:rPr lang="en-US" sz="2000" dirty="0">
                <a:solidFill>
                  <a:schemeClr val="tx1">
                    <a:lumMod val="85000"/>
                    <a:lumOff val="15000"/>
                  </a:schemeClr>
                </a:solidFill>
              </a:rPr>
              <a:t>Implementation of a wide encompassing outpatient wound clinic is crucial for improving public health</a:t>
            </a:r>
          </a:p>
        </p:txBody>
      </p:sp>
      <p:sp>
        <p:nvSpPr>
          <p:cNvPr id="18" name="TextBox 17">
            <a:extLst>
              <a:ext uri="{FF2B5EF4-FFF2-40B4-BE49-F238E27FC236}">
                <a16:creationId xmlns:a16="http://schemas.microsoft.com/office/drawing/2014/main" id="{25ACECF2-E174-3FB5-51D8-B45AE59260F8}"/>
              </a:ext>
            </a:extLst>
          </p:cNvPr>
          <p:cNvSpPr txBox="1"/>
          <p:nvPr/>
        </p:nvSpPr>
        <p:spPr>
          <a:xfrm>
            <a:off x="7015842" y="4125686"/>
            <a:ext cx="2035629" cy="2246769"/>
          </a:xfrm>
          <a:prstGeom prst="rect">
            <a:avLst/>
          </a:prstGeom>
          <a:noFill/>
        </p:spPr>
        <p:txBody>
          <a:bodyPr wrap="square" rtlCol="0">
            <a:spAutoFit/>
          </a:bodyPr>
          <a:lstStyle/>
          <a:p>
            <a:pPr algn="ctr"/>
            <a:r>
              <a:rPr lang="en-US" sz="2000" dirty="0">
                <a:solidFill>
                  <a:schemeClr val="tx1">
                    <a:lumMod val="85000"/>
                    <a:lumOff val="15000"/>
                  </a:schemeClr>
                </a:solidFill>
              </a:rPr>
              <a:t>WOC nurses play an important role in both the success of organizations and in improving patient outcomes</a:t>
            </a:r>
          </a:p>
        </p:txBody>
      </p:sp>
      <p:sp>
        <p:nvSpPr>
          <p:cNvPr id="19" name="TextBox 18">
            <a:extLst>
              <a:ext uri="{FF2B5EF4-FFF2-40B4-BE49-F238E27FC236}">
                <a16:creationId xmlns:a16="http://schemas.microsoft.com/office/drawing/2014/main" id="{88158F4B-06F8-101A-FE21-C1D05B1BE77F}"/>
              </a:ext>
            </a:extLst>
          </p:cNvPr>
          <p:cNvSpPr txBox="1"/>
          <p:nvPr/>
        </p:nvSpPr>
        <p:spPr>
          <a:xfrm>
            <a:off x="9563101" y="4125686"/>
            <a:ext cx="2035628" cy="2246769"/>
          </a:xfrm>
          <a:prstGeom prst="rect">
            <a:avLst/>
          </a:prstGeom>
          <a:noFill/>
        </p:spPr>
        <p:txBody>
          <a:bodyPr wrap="square" rtlCol="0">
            <a:spAutoFit/>
          </a:bodyPr>
          <a:lstStyle/>
          <a:p>
            <a:pPr algn="ctr"/>
            <a:r>
              <a:rPr lang="en-US" sz="2000" dirty="0">
                <a:solidFill>
                  <a:schemeClr val="tx1">
                    <a:lumMod val="85000"/>
                    <a:lumOff val="15000"/>
                  </a:schemeClr>
                </a:solidFill>
              </a:rPr>
              <a:t>There are many different capital and operating expense considerations before opening a new practice</a:t>
            </a:r>
          </a:p>
        </p:txBody>
      </p:sp>
      <p:pic>
        <p:nvPicPr>
          <p:cNvPr id="21" name="Graphic 20" descr="Adhesive Bandage outline">
            <a:extLst>
              <a:ext uri="{FF2B5EF4-FFF2-40B4-BE49-F238E27FC236}">
                <a16:creationId xmlns:a16="http://schemas.microsoft.com/office/drawing/2014/main" id="{1FEEEF59-A5D5-A8E8-7DCE-7CB2847C3E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200000">
            <a:off x="5029200" y="2808514"/>
            <a:ext cx="914400" cy="914400"/>
          </a:xfrm>
          <a:prstGeom prst="rect">
            <a:avLst/>
          </a:prstGeom>
        </p:spPr>
      </p:pic>
      <p:pic>
        <p:nvPicPr>
          <p:cNvPr id="23" name="Graphic 22" descr="Adhesive Bandage with solid fill">
            <a:extLst>
              <a:ext uri="{FF2B5EF4-FFF2-40B4-BE49-F238E27FC236}">
                <a16:creationId xmlns:a16="http://schemas.microsoft.com/office/drawing/2014/main" id="{1F7733DC-C4C8-A422-1DE4-6DD7F4719B0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29200" y="2808514"/>
            <a:ext cx="914400" cy="914400"/>
          </a:xfrm>
          <a:prstGeom prst="rect">
            <a:avLst/>
          </a:prstGeom>
        </p:spPr>
      </p:pic>
      <p:pic>
        <p:nvPicPr>
          <p:cNvPr id="25" name="Graphic 24" descr="Doctor female with solid fill">
            <a:extLst>
              <a:ext uri="{FF2B5EF4-FFF2-40B4-BE49-F238E27FC236}">
                <a16:creationId xmlns:a16="http://schemas.microsoft.com/office/drawing/2014/main" id="{CF6E6031-81E9-5475-75C4-AA884663068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76456" y="2797626"/>
            <a:ext cx="914400" cy="914400"/>
          </a:xfrm>
          <a:prstGeom prst="rect">
            <a:avLst/>
          </a:prstGeom>
        </p:spPr>
      </p:pic>
      <p:pic>
        <p:nvPicPr>
          <p:cNvPr id="27" name="Graphic 26" descr="Dollar with solid fill">
            <a:extLst>
              <a:ext uri="{FF2B5EF4-FFF2-40B4-BE49-F238E27FC236}">
                <a16:creationId xmlns:a16="http://schemas.microsoft.com/office/drawing/2014/main" id="{E0791531-5978-9241-E9E4-A3633E65262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123715" y="2797626"/>
            <a:ext cx="914400" cy="914400"/>
          </a:xfrm>
          <a:prstGeom prst="rect">
            <a:avLst/>
          </a:prstGeom>
        </p:spPr>
      </p:pic>
    </p:spTree>
    <p:extLst>
      <p:ext uri="{BB962C8B-B14F-4D97-AF65-F5344CB8AC3E}">
        <p14:creationId xmlns:p14="http://schemas.microsoft.com/office/powerpoint/2010/main" val="3626861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7CD7E3-10EB-25AC-0F0C-6D4D9E6CBA53}"/>
              </a:ext>
            </a:extLst>
          </p:cNvPr>
          <p:cNvSpPr txBox="1"/>
          <p:nvPr/>
        </p:nvSpPr>
        <p:spPr>
          <a:xfrm>
            <a:off x="454058" y="236231"/>
            <a:ext cx="11283884" cy="523220"/>
          </a:xfrm>
          <a:prstGeom prst="rect">
            <a:avLst/>
          </a:prstGeom>
          <a:noFill/>
        </p:spPr>
        <p:txBody>
          <a:bodyPr wrap="square" rtlCol="0">
            <a:spAutoFit/>
          </a:bodyPr>
          <a:lstStyle/>
          <a:p>
            <a:pPr algn="ctr"/>
            <a:r>
              <a:rPr lang="en-US" sz="2800" b="1" dirty="0">
                <a:solidFill>
                  <a:schemeClr val="tx1">
                    <a:lumMod val="85000"/>
                    <a:lumOff val="15000"/>
                  </a:schemeClr>
                </a:solidFill>
                <a:latin typeface="+mj-lt"/>
              </a:rPr>
              <a:t>REFERENCES</a:t>
            </a:r>
          </a:p>
        </p:txBody>
      </p:sp>
      <p:sp>
        <p:nvSpPr>
          <p:cNvPr id="3" name="TextBox 2">
            <a:extLst>
              <a:ext uri="{FF2B5EF4-FFF2-40B4-BE49-F238E27FC236}">
                <a16:creationId xmlns:a16="http://schemas.microsoft.com/office/drawing/2014/main" id="{45B135D4-1409-0D78-5844-00793C0617AC}"/>
              </a:ext>
            </a:extLst>
          </p:cNvPr>
          <p:cNvSpPr txBox="1"/>
          <p:nvPr/>
        </p:nvSpPr>
        <p:spPr>
          <a:xfrm>
            <a:off x="421064" y="908038"/>
            <a:ext cx="11349872" cy="5949962"/>
          </a:xfrm>
          <a:prstGeom prst="rect">
            <a:avLst/>
          </a:prstGeom>
          <a:noFill/>
        </p:spPr>
        <p:txBody>
          <a:bodyPr wrap="square" rtlCol="0" anchor="ctr">
            <a:spAutoFit/>
          </a:bodyPr>
          <a:lstStyle/>
          <a:p>
            <a:pPr indent="-457200">
              <a:lnSpc>
                <a:spcPct val="200000"/>
              </a:lnSpc>
            </a:pPr>
            <a:r>
              <a:rPr lang="en-US" sz="1200" dirty="0" err="1"/>
              <a:t>Heerschap</a:t>
            </a:r>
            <a:r>
              <a:rPr lang="en-US" sz="1200" dirty="0"/>
              <a:t>, C., &amp; Duff, V. (2021). The Value of Nurses Specialized in Wound, Ostomy, and Continence: A Systematic Review. </a:t>
            </a:r>
            <a:r>
              <a:rPr lang="en-US" sz="1200" i="1" dirty="0"/>
              <a:t>Advances in skin &amp; wound care, 34</a:t>
            </a:r>
            <a:r>
              <a:rPr lang="en-US" sz="1200" dirty="0"/>
              <a:t>(10), 551–559. 	https://doi.org/10.1097/01.ASW.0000790468.10881.90</a:t>
            </a:r>
          </a:p>
          <a:p>
            <a:pPr indent="-457200">
              <a:lnSpc>
                <a:spcPct val="200000"/>
              </a:lnSpc>
            </a:pPr>
            <a:r>
              <a:rPr lang="en-US" sz="1200" dirty="0" err="1"/>
              <a:t>Kashetsky</a:t>
            </a:r>
            <a:r>
              <a:rPr lang="en-US" sz="1200" dirty="0"/>
              <a:t>, N., Sachdeva, M., Lu, J. D., Mufti, A., Kim, P., </a:t>
            </a:r>
            <a:r>
              <a:rPr lang="en-US" sz="1200" dirty="0" err="1"/>
              <a:t>Bagit</a:t>
            </a:r>
            <a:r>
              <a:rPr lang="en-US" sz="1200" dirty="0"/>
              <a:t>, A., &amp; </a:t>
            </a:r>
            <a:r>
              <a:rPr lang="en-US" sz="1200" dirty="0" err="1"/>
              <a:t>Sibbald</a:t>
            </a:r>
            <a:r>
              <a:rPr lang="en-US" sz="1200" dirty="0"/>
              <a:t>, R. G. (2022). Diagnostic Accuracy of Ankle-Brachial Pressure Index Compared with Doppler Arterial 	Waveforms for Detecting Peripheral  Arterial Disease: A Systematic Review. </a:t>
            </a:r>
            <a:r>
              <a:rPr lang="en-US" sz="1200" i="1" dirty="0"/>
              <a:t>Advances in skin &amp; wound care, 35</a:t>
            </a:r>
            <a:r>
              <a:rPr lang="en-US" sz="1200" dirty="0"/>
              <a:t>(4), 195–201. 	https://doi.org/10.1097/01.ASW.0000822628.82131.1d </a:t>
            </a:r>
          </a:p>
          <a:p>
            <a:pPr indent="-457200">
              <a:lnSpc>
                <a:spcPct val="200000"/>
              </a:lnSpc>
            </a:pPr>
            <a:r>
              <a:rPr lang="en-US" sz="1200" dirty="0" err="1"/>
              <a:t>MetroHealth</a:t>
            </a:r>
            <a:r>
              <a:rPr lang="en-US" sz="1200" dirty="0"/>
              <a:t> </a:t>
            </a:r>
            <a:r>
              <a:rPr lang="en-US" sz="1200"/>
              <a:t>Hospital System. </a:t>
            </a:r>
            <a:r>
              <a:rPr lang="en-US" sz="1200" dirty="0"/>
              <a:t>(n.d.). </a:t>
            </a:r>
            <a:r>
              <a:rPr lang="en-US" sz="1200" i="1" dirty="0"/>
              <a:t>Supply Chain Management</a:t>
            </a:r>
            <a:r>
              <a:rPr lang="en-US" sz="1200" dirty="0"/>
              <a:t>. The </a:t>
            </a:r>
            <a:r>
              <a:rPr lang="en-US" sz="1200" dirty="0" err="1"/>
              <a:t>MetroHealth</a:t>
            </a:r>
            <a:r>
              <a:rPr lang="en-US" sz="1200" dirty="0"/>
              <a:t> System. https://www.metrohealth.org/supply-chain-management</a:t>
            </a:r>
          </a:p>
          <a:p>
            <a:pPr indent="-457200">
              <a:lnSpc>
                <a:spcPct val="200000"/>
              </a:lnSpc>
            </a:pPr>
            <a:r>
              <a:rPr lang="en-US" sz="1200" dirty="0"/>
              <a:t>Ross, S. (2024, February 5). </a:t>
            </a:r>
            <a:r>
              <a:rPr lang="en-US" sz="1200" i="1" dirty="0" err="1"/>
              <a:t>CapEx</a:t>
            </a:r>
            <a:r>
              <a:rPr lang="en-US" sz="1200" i="1" dirty="0"/>
              <a:t> vs. </a:t>
            </a:r>
            <a:r>
              <a:rPr lang="en-US" sz="1200" i="1" dirty="0" err="1"/>
              <a:t>OpEx</a:t>
            </a:r>
            <a:r>
              <a:rPr lang="en-US" sz="1200" i="1" dirty="0"/>
              <a:t>: What’s the Difference? </a:t>
            </a:r>
            <a:r>
              <a:rPr lang="en-US" sz="1200" dirty="0"/>
              <a:t>Investopedia. https://www.investopedia.com/ask/answers/112814/whats-difference-between-capital-	expenditures-capex-and-operational-expenditures-opex.asp </a:t>
            </a:r>
          </a:p>
          <a:p>
            <a:pPr indent="-457200">
              <a:lnSpc>
                <a:spcPct val="200000"/>
              </a:lnSpc>
            </a:pPr>
            <a:r>
              <a:rPr lang="en-US" sz="1200" dirty="0"/>
              <a:t>Sasaki, H., </a:t>
            </a:r>
            <a:r>
              <a:rPr lang="en-US" sz="1200" dirty="0" err="1"/>
              <a:t>Nishiobino</a:t>
            </a:r>
            <a:r>
              <a:rPr lang="en-US" sz="1200" dirty="0"/>
              <a:t>, T., Tominaga, H., </a:t>
            </a:r>
            <a:r>
              <a:rPr lang="en-US" sz="1200" dirty="0" err="1"/>
              <a:t>Tokushige</a:t>
            </a:r>
            <a:r>
              <a:rPr lang="en-US" sz="1200" dirty="0"/>
              <a:t>, A., Shinohara, N., Nagano, S., &amp; Taniguchi, N. (2024). Benefits of Collaboration Between the Wound, Ostomy, and Continence 	Nurse and Orthopedic Surgeon When Treating Skin Defects After Soft Tissue Sarcoma Resection: A Retrospective Case-Control Study. </a:t>
            </a:r>
            <a:r>
              <a:rPr lang="en-US" sz="1200" i="1" dirty="0"/>
              <a:t>Journal of Wound, Ostomy, and 	Continence Nursing, 51(2</a:t>
            </a:r>
            <a:r>
              <a:rPr lang="en-US" sz="1200" dirty="0"/>
              <a:t>), 107–110. https://doi.org/10.1097/won.0000000000001060 </a:t>
            </a:r>
          </a:p>
          <a:p>
            <a:pPr indent="-457200">
              <a:lnSpc>
                <a:spcPct val="200000"/>
              </a:lnSpc>
            </a:pPr>
            <a:r>
              <a:rPr lang="en-US" sz="1200" dirty="0" err="1"/>
              <a:t>Shekent</a:t>
            </a:r>
            <a:r>
              <a:rPr lang="en-US" sz="1200" dirty="0"/>
              <a:t>. (2019). </a:t>
            </a:r>
            <a:r>
              <a:rPr lang="en-US" sz="1200" i="1" dirty="0"/>
              <a:t>Handheld Blood Flow Rate Detector Blood Flow Velocity Waveform Doppler Vascular Color LCD Display Blood Flow Strength</a:t>
            </a:r>
            <a:r>
              <a:rPr lang="en-US" sz="1200" dirty="0"/>
              <a:t> [Photograph]. Amazon.com. 	https://www.amazon.com/Handheld-Detector-Velocity-Waveform-Vascular/dp/B07TYFQ9LD</a:t>
            </a:r>
          </a:p>
          <a:p>
            <a:pPr indent="-457200">
              <a:lnSpc>
                <a:spcPct val="200000"/>
              </a:lnSpc>
            </a:pPr>
            <a:r>
              <a:rPr lang="en-US" sz="1200" dirty="0"/>
              <a:t>Wang, S. H., </a:t>
            </a:r>
            <a:r>
              <a:rPr lang="en-US" sz="1200" dirty="0" err="1"/>
              <a:t>Shyu</a:t>
            </a:r>
            <a:r>
              <a:rPr lang="en-US" sz="1200" dirty="0"/>
              <a:t>, V. B., Chiu, W. K., Huang, R. W., Lai, B. R., &amp; Tsai, C. H. (2023). An Overview of Clinical Examinations in the Evaluation and Assessment of Arterial and Venous 	Insufficiency Wounds. </a:t>
            </a:r>
            <a:r>
              <a:rPr lang="en-US" sz="1200" i="1" dirty="0"/>
              <a:t>Diagnostics (Basel, Switzerland), 13</a:t>
            </a:r>
            <a:r>
              <a:rPr lang="en-US" sz="1200" dirty="0"/>
              <a:t>(15), 2494. https://doi.org/10.3390/diagnostics13152494 </a:t>
            </a:r>
          </a:p>
          <a:p>
            <a:pPr>
              <a:lnSpc>
                <a:spcPct val="200000"/>
              </a:lnSpc>
            </a:pPr>
            <a:endParaRPr lang="en-US" sz="1200" dirty="0"/>
          </a:p>
        </p:txBody>
      </p:sp>
    </p:spTree>
    <p:extLst>
      <p:ext uri="{BB962C8B-B14F-4D97-AF65-F5344CB8AC3E}">
        <p14:creationId xmlns:p14="http://schemas.microsoft.com/office/powerpoint/2010/main" val="4140695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5AC12904-E064-5ABA-2FAC-DE64641ADB1F}"/>
              </a:ext>
            </a:extLst>
          </p:cNvPr>
          <p:cNvSpPr/>
          <p:nvPr/>
        </p:nvSpPr>
        <p:spPr>
          <a:xfrm>
            <a:off x="321664" y="2917371"/>
            <a:ext cx="5412152" cy="1301594"/>
          </a:xfrm>
          <a:prstGeom prst="roundRect">
            <a:avLst/>
          </a:prstGeom>
          <a:solidFill>
            <a:schemeClr val="accent2">
              <a:lumMod val="20000"/>
              <a:lumOff val="80000"/>
            </a:schemeClr>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633850-4952-8055-38C0-D6A784671A08}"/>
              </a:ext>
            </a:extLst>
          </p:cNvPr>
          <p:cNvSpPr>
            <a:spLocks noGrp="1"/>
          </p:cNvSpPr>
          <p:nvPr>
            <p:ph type="title"/>
          </p:nvPr>
        </p:nvSpPr>
        <p:spPr>
          <a:xfrm>
            <a:off x="422202" y="320512"/>
            <a:ext cx="5311614" cy="2149312"/>
          </a:xfrm>
        </p:spPr>
        <p:txBody>
          <a:bodyPr lIns="0" tIns="0" rIns="0" bIns="0">
            <a:normAutofit/>
          </a:bodyPr>
          <a:lstStyle/>
          <a:p>
            <a:r>
              <a:rPr lang="en-US" sz="3600" dirty="0"/>
              <a:t>comprehensive outpatient wound clinic</a:t>
            </a:r>
          </a:p>
        </p:txBody>
      </p:sp>
      <p:sp>
        <p:nvSpPr>
          <p:cNvPr id="3" name="Content Placeholder 2">
            <a:extLst>
              <a:ext uri="{FF2B5EF4-FFF2-40B4-BE49-F238E27FC236}">
                <a16:creationId xmlns:a16="http://schemas.microsoft.com/office/drawing/2014/main" id="{57A7099A-7619-8DF8-D15C-9CBD6AEB7C75}"/>
              </a:ext>
            </a:extLst>
          </p:cNvPr>
          <p:cNvSpPr>
            <a:spLocks noGrp="1"/>
          </p:cNvSpPr>
          <p:nvPr>
            <p:ph idx="1"/>
          </p:nvPr>
        </p:nvSpPr>
        <p:spPr>
          <a:xfrm>
            <a:off x="6583680" y="457200"/>
            <a:ext cx="5212080" cy="5486400"/>
          </a:xfrm>
        </p:spPr>
        <p:txBody>
          <a:bodyPr>
            <a:normAutofit/>
          </a:bodyPr>
          <a:lstStyle/>
          <a:p>
            <a:pPr marL="0" indent="0">
              <a:buNone/>
            </a:pPr>
            <a:r>
              <a:rPr lang="en-US" sz="2800" dirty="0">
                <a:solidFill>
                  <a:schemeClr val="accent4"/>
                </a:solidFill>
              </a:rPr>
              <a:t>Objectives</a:t>
            </a:r>
          </a:p>
          <a:p>
            <a:endParaRPr lang="en-US" sz="2000" dirty="0"/>
          </a:p>
          <a:p>
            <a:r>
              <a:rPr lang="en-US" sz="2000" dirty="0"/>
              <a:t>Define capital and standard operating expenses, and how they affect the practice</a:t>
            </a:r>
          </a:p>
          <a:p>
            <a:r>
              <a:rPr lang="en-US" sz="2000" dirty="0"/>
              <a:t>Discuss special operating budget considerations for the practice</a:t>
            </a:r>
          </a:p>
          <a:p>
            <a:r>
              <a:rPr lang="en-US" sz="2000" dirty="0"/>
              <a:t>Describe the benefits of a WOC nurse within an organization</a:t>
            </a:r>
          </a:p>
          <a:p>
            <a:r>
              <a:rPr lang="en-US" sz="2000" dirty="0"/>
              <a:t>Discuss basic business purchase plan </a:t>
            </a:r>
            <a:r>
              <a:rPr lang="en-US" sz="2000"/>
              <a:t>for the practice</a:t>
            </a:r>
            <a:endParaRPr lang="en-US" sz="2000" dirty="0"/>
          </a:p>
          <a:p>
            <a:pPr marL="0" indent="0">
              <a:buNone/>
            </a:pPr>
            <a:endParaRPr lang="en-US" sz="2000" dirty="0"/>
          </a:p>
        </p:txBody>
      </p:sp>
      <p:sp>
        <p:nvSpPr>
          <p:cNvPr id="4" name="Content Placeholder 2">
            <a:extLst>
              <a:ext uri="{FF2B5EF4-FFF2-40B4-BE49-F238E27FC236}">
                <a16:creationId xmlns:a16="http://schemas.microsoft.com/office/drawing/2014/main" id="{B72DFC7E-CB3D-1104-A0EC-2CB0D3445835}"/>
              </a:ext>
            </a:extLst>
          </p:cNvPr>
          <p:cNvSpPr txBox="1">
            <a:spLocks/>
          </p:cNvSpPr>
          <p:nvPr/>
        </p:nvSpPr>
        <p:spPr>
          <a:xfrm>
            <a:off x="556354" y="3078311"/>
            <a:ext cx="1585900" cy="1001486"/>
          </a:xfrm>
          <a:prstGeom prst="rect">
            <a:avLst/>
          </a:prstGeom>
        </p:spPr>
        <p:txBody>
          <a:bodyPr vert="horz" lIns="91440" tIns="45720" rIns="91440" bIns="45720" rtlCol="0" anchor="ctr" anchorCtr="0">
            <a:normAutofit/>
          </a:bodyPr>
          <a:lstStyle>
            <a:lvl1pPr marL="182880" indent="-365760" algn="l" defTabSz="914400" rtl="0" eaLnBrk="1" latinLnBrk="0" hangingPunct="1">
              <a:lnSpc>
                <a:spcPct val="90000"/>
              </a:lnSpc>
              <a:spcBef>
                <a:spcPts val="1200"/>
              </a:spcBef>
              <a:spcAft>
                <a:spcPts val="1200"/>
              </a:spcAft>
              <a:buClr>
                <a:schemeClr val="accent4"/>
              </a:buClr>
              <a:buSzPct val="150000"/>
              <a:buFont typeface="Arial" panose="020B0604020202020204" pitchFamily="34" charset="0"/>
              <a:buChar char="•"/>
              <a:defRPr sz="2400" kern="1200">
                <a:solidFill>
                  <a:schemeClr val="tx1">
                    <a:lumMod val="85000"/>
                    <a:lumOff val="15000"/>
                  </a:schemeClr>
                </a:solidFill>
                <a:latin typeface="+mn-lt"/>
                <a:ea typeface="+mn-ea"/>
                <a:cs typeface="+mn-cs"/>
              </a:defRPr>
            </a:lvl1pPr>
            <a:lvl2pPr marL="685800" indent="-365760" algn="l" defTabSz="914400" rtl="0" eaLnBrk="1" latinLnBrk="0" hangingPunct="1">
              <a:lnSpc>
                <a:spcPct val="90000"/>
              </a:lnSpc>
              <a:spcBef>
                <a:spcPts val="250"/>
              </a:spcBef>
              <a:spcAft>
                <a:spcPts val="1200"/>
              </a:spcAft>
              <a:buClr>
                <a:schemeClr val="accent4"/>
              </a:buClr>
              <a:buSzPct val="150000"/>
              <a:buFont typeface="Arial" panose="020B0604020202020204" pitchFamily="34" charset="0"/>
              <a:buChar char="•"/>
              <a:defRPr sz="2000" kern="1200">
                <a:solidFill>
                  <a:schemeClr val="tx1">
                    <a:lumMod val="85000"/>
                    <a:lumOff val="15000"/>
                  </a:schemeClr>
                </a:solidFill>
                <a:latin typeface="+mn-lt"/>
                <a:ea typeface="+mn-ea"/>
                <a:cs typeface="+mn-cs"/>
              </a:defRPr>
            </a:lvl2pPr>
            <a:lvl3pPr marL="1143000" indent="-365760" algn="l" defTabSz="914400" rtl="0" eaLnBrk="1" latinLnBrk="0" hangingPunct="1">
              <a:lnSpc>
                <a:spcPct val="90000"/>
              </a:lnSpc>
              <a:spcBef>
                <a:spcPts val="250"/>
              </a:spcBef>
              <a:spcAft>
                <a:spcPts val="1200"/>
              </a:spcAft>
              <a:buClr>
                <a:schemeClr val="accent4"/>
              </a:buClr>
              <a:buSzPct val="150000"/>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600200" indent="-365760" algn="l" defTabSz="914400" rtl="0" eaLnBrk="1" latinLnBrk="0" hangingPunct="1">
              <a:lnSpc>
                <a:spcPct val="90000"/>
              </a:lnSpc>
              <a:spcBef>
                <a:spcPts val="250"/>
              </a:spcBef>
              <a:spcAft>
                <a:spcPts val="1200"/>
              </a:spcAft>
              <a:buClr>
                <a:schemeClr val="accent4"/>
              </a:buClr>
              <a:buSzPct val="150000"/>
              <a:buFont typeface="Arial" panose="020B0604020202020204" pitchFamily="34" charset="0"/>
              <a:buChar char="•"/>
              <a:defRPr sz="1600" kern="1200">
                <a:solidFill>
                  <a:schemeClr val="tx1">
                    <a:lumMod val="85000"/>
                    <a:lumOff val="15000"/>
                  </a:schemeClr>
                </a:solidFill>
                <a:latin typeface="+mn-lt"/>
                <a:ea typeface="+mn-ea"/>
                <a:cs typeface="+mn-cs"/>
              </a:defRPr>
            </a:lvl4pPr>
            <a:lvl5pPr marL="2057400" indent="-365760" algn="l" defTabSz="914400" rtl="0" eaLnBrk="1" latinLnBrk="0" hangingPunct="1">
              <a:lnSpc>
                <a:spcPct val="90000"/>
              </a:lnSpc>
              <a:spcBef>
                <a:spcPts val="250"/>
              </a:spcBef>
              <a:spcAft>
                <a:spcPts val="1200"/>
              </a:spcAft>
              <a:buClr>
                <a:schemeClr val="accent4"/>
              </a:buClr>
              <a:buSzPct val="150000"/>
              <a:buFont typeface="Arial" panose="020B0604020202020204" pitchFamily="34" charset="0"/>
              <a:buChar char="•"/>
              <a:defRPr sz="16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Font typeface="Arial" panose="020B0604020202020204" pitchFamily="34" charset="0"/>
              <a:buNone/>
            </a:pPr>
            <a:r>
              <a:rPr lang="en-US" sz="2000" b="1" dirty="0">
                <a:solidFill>
                  <a:schemeClr val="accent3"/>
                </a:solidFill>
              </a:rPr>
              <a:t>Outpatient wound clinic</a:t>
            </a:r>
          </a:p>
        </p:txBody>
      </p:sp>
      <p:pic>
        <p:nvPicPr>
          <p:cNvPr id="6" name="Graphic 5" descr="Handshake with solid fill">
            <a:extLst>
              <a:ext uri="{FF2B5EF4-FFF2-40B4-BE49-F238E27FC236}">
                <a16:creationId xmlns:a16="http://schemas.microsoft.com/office/drawing/2014/main" id="{57BCAF19-CCF0-FF62-D641-7B2B6815D1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76943" y="2928257"/>
            <a:ext cx="1301594" cy="1301594"/>
          </a:xfrm>
          <a:prstGeom prst="rect">
            <a:avLst/>
          </a:prstGeom>
        </p:spPr>
      </p:pic>
      <p:sp>
        <p:nvSpPr>
          <p:cNvPr id="7" name="TextBox 6">
            <a:extLst>
              <a:ext uri="{FF2B5EF4-FFF2-40B4-BE49-F238E27FC236}">
                <a16:creationId xmlns:a16="http://schemas.microsoft.com/office/drawing/2014/main" id="{1B99614A-9D3A-9E4A-E941-D2B1E220CC3E}"/>
              </a:ext>
            </a:extLst>
          </p:cNvPr>
          <p:cNvSpPr txBox="1"/>
          <p:nvPr/>
        </p:nvSpPr>
        <p:spPr>
          <a:xfrm>
            <a:off x="3614514" y="3060336"/>
            <a:ext cx="2144485" cy="1015663"/>
          </a:xfrm>
          <a:prstGeom prst="rect">
            <a:avLst/>
          </a:prstGeom>
          <a:noFill/>
        </p:spPr>
        <p:txBody>
          <a:bodyPr wrap="square" rtlCol="0">
            <a:spAutoFit/>
          </a:bodyPr>
          <a:lstStyle/>
          <a:p>
            <a:pPr algn="ctr"/>
            <a:r>
              <a:rPr lang="en-US" sz="2000" b="1" dirty="0">
                <a:solidFill>
                  <a:schemeClr val="accent3"/>
                </a:solidFill>
              </a:rPr>
              <a:t>The health and wellbeing of the public</a:t>
            </a:r>
          </a:p>
        </p:txBody>
      </p:sp>
    </p:spTree>
    <p:extLst>
      <p:ext uri="{BB962C8B-B14F-4D97-AF65-F5344CB8AC3E}">
        <p14:creationId xmlns:p14="http://schemas.microsoft.com/office/powerpoint/2010/main" val="1375279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DAD5F-A850-344C-53E6-AF18D59A0C26}"/>
              </a:ext>
            </a:extLst>
          </p:cNvPr>
          <p:cNvSpPr>
            <a:spLocks noGrp="1"/>
          </p:cNvSpPr>
          <p:nvPr>
            <p:ph type="title"/>
          </p:nvPr>
        </p:nvSpPr>
        <p:spPr>
          <a:xfrm>
            <a:off x="5902034" y="3052120"/>
            <a:ext cx="6289965" cy="3253430"/>
          </a:xfrm>
        </p:spPr>
        <p:txBody>
          <a:bodyPr numCol="1" anchor="t" anchorCtr="0">
            <a:normAutofit/>
          </a:bodyPr>
          <a:lstStyle/>
          <a:p>
            <a:r>
              <a:rPr lang="en-US" sz="3400"/>
              <a:t>Capital vs. standard operating expenses</a:t>
            </a:r>
            <a:br>
              <a:rPr lang="en-US" sz="3400"/>
            </a:br>
            <a:br>
              <a:rPr lang="en-US" sz="3400"/>
            </a:br>
            <a:r>
              <a:rPr lang="en-US" sz="3400" b="0" cap="none"/>
              <a:t>What Are They? </a:t>
            </a:r>
            <a:endParaRPr lang="en-US" sz="3400" b="0"/>
          </a:p>
        </p:txBody>
      </p:sp>
      <p:pic>
        <p:nvPicPr>
          <p:cNvPr id="5" name="Picture 4" descr="Pile of American dollar banknotes">
            <a:extLst>
              <a:ext uri="{FF2B5EF4-FFF2-40B4-BE49-F238E27FC236}">
                <a16:creationId xmlns:a16="http://schemas.microsoft.com/office/drawing/2014/main" id="{4156543A-9295-9AE7-4982-A73CB6C95BE9}"/>
              </a:ext>
            </a:extLst>
          </p:cNvPr>
          <p:cNvPicPr>
            <a:picLocks noChangeAspect="1"/>
          </p:cNvPicPr>
          <p:nvPr/>
        </p:nvPicPr>
        <p:blipFill rotWithShape="1">
          <a:blip r:embed="rId3"/>
          <a:srcRect t="17761" r="1" b="17541"/>
          <a:stretch/>
        </p:blipFill>
        <p:spPr>
          <a:xfrm>
            <a:off x="5902034" y="10"/>
            <a:ext cx="6289965" cy="3052109"/>
          </a:xfrm>
          <a:prstGeom prst="rect">
            <a:avLst/>
          </a:prstGeom>
          <a:noFill/>
          <a:ln w="19050">
            <a:noFill/>
          </a:ln>
        </p:spPr>
      </p:pic>
      <p:graphicFrame>
        <p:nvGraphicFramePr>
          <p:cNvPr id="6" name="Table 5">
            <a:extLst>
              <a:ext uri="{FF2B5EF4-FFF2-40B4-BE49-F238E27FC236}">
                <a16:creationId xmlns:a16="http://schemas.microsoft.com/office/drawing/2014/main" id="{AE2EE706-C663-1113-0BF2-C9E2CA983647}"/>
              </a:ext>
            </a:extLst>
          </p:cNvPr>
          <p:cNvGraphicFramePr>
            <a:graphicFrameLocks noGrp="1"/>
          </p:cNvGraphicFramePr>
          <p:nvPr>
            <p:extLst>
              <p:ext uri="{D42A27DB-BD31-4B8C-83A1-F6EECF244321}">
                <p14:modId xmlns:p14="http://schemas.microsoft.com/office/powerpoint/2010/main" val="1748536524"/>
              </p:ext>
            </p:extLst>
          </p:nvPr>
        </p:nvGraphicFramePr>
        <p:xfrm>
          <a:off x="381000" y="333375"/>
          <a:ext cx="5105400" cy="5611884"/>
        </p:xfrm>
        <a:graphic>
          <a:graphicData uri="http://schemas.openxmlformats.org/drawingml/2006/table">
            <a:tbl>
              <a:tblPr firstRow="1" bandRow="1">
                <a:solidFill>
                  <a:srgbClr val="F2F2F2">
                    <a:alpha val="30196"/>
                  </a:srgbClr>
                </a:solidFill>
                <a:tableStyleId>{ED083AE6-46FA-4A59-8FB0-9F97EB10719F}</a:tableStyleId>
              </a:tblPr>
              <a:tblGrid>
                <a:gridCol w="2460171">
                  <a:extLst>
                    <a:ext uri="{9D8B030D-6E8A-4147-A177-3AD203B41FA5}">
                      <a16:colId xmlns:a16="http://schemas.microsoft.com/office/drawing/2014/main" val="4088571190"/>
                    </a:ext>
                  </a:extLst>
                </a:gridCol>
                <a:gridCol w="2645229">
                  <a:extLst>
                    <a:ext uri="{9D8B030D-6E8A-4147-A177-3AD203B41FA5}">
                      <a16:colId xmlns:a16="http://schemas.microsoft.com/office/drawing/2014/main" val="288618909"/>
                    </a:ext>
                  </a:extLst>
                </a:gridCol>
              </a:tblGrid>
              <a:tr h="781492">
                <a:tc>
                  <a:txBody>
                    <a:bodyPr/>
                    <a:lstStyle/>
                    <a:p>
                      <a:pPr algn="ctr"/>
                      <a:r>
                        <a:rPr lang="en-US" sz="2000" b="1" cap="none" spc="0" dirty="0">
                          <a:solidFill>
                            <a:schemeClr val="bg1"/>
                          </a:solidFill>
                        </a:rPr>
                        <a:t>Capital Expenses</a:t>
                      </a:r>
                    </a:p>
                  </a:txBody>
                  <a:tcPr marL="143765" marR="110588" marT="110588" marB="110588" anchor="ctr">
                    <a:lnL w="19050" cap="flat" cmpd="sng" algn="ctr">
                      <a:noFill/>
                      <a:prstDash val="solid"/>
                    </a:lnL>
                    <a:lnR w="12700" cmpd="sng">
                      <a:noFill/>
                    </a:lnR>
                    <a:lnT w="19050" cap="flat" cmpd="sng" algn="ctr">
                      <a:noFill/>
                      <a:prstDash val="solid"/>
                    </a:lnT>
                    <a:lnB w="38100" cmpd="sng">
                      <a:noFill/>
                    </a:lnB>
                    <a:solidFill>
                      <a:schemeClr val="accent1"/>
                    </a:solidFill>
                  </a:tcPr>
                </a:tc>
                <a:tc>
                  <a:txBody>
                    <a:bodyPr/>
                    <a:lstStyle/>
                    <a:p>
                      <a:pPr algn="ctr"/>
                      <a:r>
                        <a:rPr lang="en-US" sz="2000" b="1" cap="none" spc="0" dirty="0">
                          <a:solidFill>
                            <a:schemeClr val="bg1"/>
                          </a:solidFill>
                        </a:rPr>
                        <a:t>Standard Operating Expenses</a:t>
                      </a:r>
                    </a:p>
                  </a:txBody>
                  <a:tcPr marL="143765" marR="110588" marT="110588" marB="110588" anchor="ctr">
                    <a:lnL w="12700" cmpd="sng">
                      <a:noFill/>
                    </a:lnL>
                    <a:lnR w="12700" cmpd="sng">
                      <a:noFill/>
                    </a:lnR>
                    <a:lnT w="19050" cap="flat" cmpd="sng" algn="ctr">
                      <a:noFill/>
                      <a:prstDash val="solid"/>
                    </a:lnT>
                    <a:lnB w="38100" cmpd="sng">
                      <a:noFill/>
                    </a:lnB>
                    <a:solidFill>
                      <a:schemeClr val="accent1"/>
                    </a:solidFill>
                  </a:tcPr>
                </a:tc>
                <a:extLst>
                  <a:ext uri="{0D108BD9-81ED-4DB2-BD59-A6C34878D82A}">
                    <a16:rowId xmlns:a16="http://schemas.microsoft.com/office/drawing/2014/main" val="2850174507"/>
                  </a:ext>
                </a:extLst>
              </a:tr>
              <a:tr h="4781108">
                <a:tc>
                  <a:txBody>
                    <a:bodyPr/>
                    <a:lstStyle/>
                    <a:p>
                      <a:pPr marL="285750" indent="-285750">
                        <a:lnSpc>
                          <a:spcPct val="150000"/>
                        </a:lnSpc>
                        <a:buClr>
                          <a:schemeClr val="accent4"/>
                        </a:buClr>
                        <a:buFont typeface="Arial" panose="020B0604020202020204" pitchFamily="34" charset="0"/>
                        <a:buChar char="•"/>
                      </a:pPr>
                      <a:r>
                        <a:rPr lang="en-US" sz="1800" cap="none" spc="0" dirty="0">
                          <a:solidFill>
                            <a:schemeClr val="tx1"/>
                          </a:solidFill>
                        </a:rPr>
                        <a:t>Long-term </a:t>
                      </a:r>
                    </a:p>
                    <a:p>
                      <a:pPr marL="285750" indent="-285750">
                        <a:lnSpc>
                          <a:spcPct val="150000"/>
                        </a:lnSpc>
                        <a:buClr>
                          <a:schemeClr val="accent4"/>
                        </a:buClr>
                        <a:buFont typeface="Arial" panose="020B0604020202020204" pitchFamily="34" charset="0"/>
                        <a:buChar char="•"/>
                      </a:pPr>
                      <a:r>
                        <a:rPr lang="en-US" sz="1800" cap="none" spc="0" dirty="0">
                          <a:solidFill>
                            <a:schemeClr val="tx1"/>
                          </a:solidFill>
                        </a:rPr>
                        <a:t>Improve future performance </a:t>
                      </a:r>
                    </a:p>
                    <a:p>
                      <a:pPr marL="285750" indent="-285750">
                        <a:lnSpc>
                          <a:spcPct val="150000"/>
                        </a:lnSpc>
                        <a:buClr>
                          <a:schemeClr val="accent4"/>
                        </a:buClr>
                        <a:buFont typeface="Arial" panose="020B0604020202020204" pitchFamily="34" charset="0"/>
                        <a:buChar char="•"/>
                      </a:pPr>
                      <a:r>
                        <a:rPr lang="en-US" sz="1800" cap="none" spc="0" dirty="0">
                          <a:solidFill>
                            <a:schemeClr val="tx1"/>
                          </a:solidFill>
                        </a:rPr>
                        <a:t>A “fixed asset” </a:t>
                      </a:r>
                      <a:r>
                        <a:rPr lang="en-US" sz="1400" cap="none" spc="0" dirty="0">
                          <a:solidFill>
                            <a:schemeClr val="tx1"/>
                          </a:solidFill>
                        </a:rPr>
                        <a:t>(Ross, 2024)</a:t>
                      </a:r>
                    </a:p>
                    <a:p>
                      <a:pPr marL="285750" indent="-285750">
                        <a:lnSpc>
                          <a:spcPct val="150000"/>
                        </a:lnSpc>
                        <a:buClr>
                          <a:schemeClr val="accent4"/>
                        </a:buClr>
                        <a:buFont typeface="Arial" panose="020B0604020202020204" pitchFamily="34" charset="0"/>
                        <a:buChar char="•"/>
                      </a:pPr>
                      <a:r>
                        <a:rPr lang="en-US" sz="1800" cap="none" spc="0" dirty="0">
                          <a:solidFill>
                            <a:schemeClr val="tx1"/>
                          </a:solidFill>
                        </a:rPr>
                        <a:t>Examples: </a:t>
                      </a:r>
                    </a:p>
                    <a:p>
                      <a:pPr marL="742950" lvl="1" indent="-285750">
                        <a:lnSpc>
                          <a:spcPct val="150000"/>
                        </a:lnSpc>
                        <a:buClr>
                          <a:schemeClr val="accent4"/>
                        </a:buClr>
                        <a:buFont typeface="Arial" panose="020B0604020202020204" pitchFamily="34" charset="0"/>
                        <a:buChar char="•"/>
                      </a:pPr>
                      <a:r>
                        <a:rPr lang="en-US" sz="1800" cap="none" spc="0" dirty="0">
                          <a:solidFill>
                            <a:schemeClr val="tx1"/>
                          </a:solidFill>
                        </a:rPr>
                        <a:t>Equipment</a:t>
                      </a:r>
                    </a:p>
                    <a:p>
                      <a:pPr marL="742950" lvl="1" indent="-285750">
                        <a:lnSpc>
                          <a:spcPct val="150000"/>
                        </a:lnSpc>
                        <a:buClr>
                          <a:schemeClr val="accent4"/>
                        </a:buClr>
                        <a:buFont typeface="Arial" panose="020B0604020202020204" pitchFamily="34" charset="0"/>
                        <a:buChar char="•"/>
                      </a:pPr>
                      <a:r>
                        <a:rPr lang="en-US" sz="1800" cap="none" spc="0" dirty="0">
                          <a:solidFill>
                            <a:schemeClr val="tx1"/>
                          </a:solidFill>
                        </a:rPr>
                        <a:t>Buildings</a:t>
                      </a:r>
                    </a:p>
                    <a:p>
                      <a:pPr marL="742950" lvl="1" indent="-285750">
                        <a:lnSpc>
                          <a:spcPct val="150000"/>
                        </a:lnSpc>
                        <a:buClr>
                          <a:schemeClr val="accent4"/>
                        </a:buClr>
                        <a:buFont typeface="Arial" panose="020B0604020202020204" pitchFamily="34" charset="0"/>
                        <a:buChar char="•"/>
                      </a:pPr>
                      <a:r>
                        <a:rPr lang="en-US" sz="1800" cap="none" spc="0" dirty="0">
                          <a:solidFill>
                            <a:schemeClr val="tx1"/>
                          </a:solidFill>
                        </a:rPr>
                        <a:t>Computers/ technology</a:t>
                      </a:r>
                    </a:p>
                  </a:txBody>
                  <a:tcPr marL="143765" marR="110588" marT="110588" marB="110588">
                    <a:lnL w="38100" cap="flat" cmpd="sng" algn="ctr">
                      <a:noFill/>
                      <a:prstDash val="solid"/>
                    </a:lnL>
                    <a:lnR w="6350" cap="flat" cmpd="sng" algn="ctr">
                      <a:solidFill>
                        <a:schemeClr val="tx1">
                          <a:lumMod val="75000"/>
                          <a:lumOff val="25000"/>
                        </a:schemeClr>
                      </a:solidFill>
                      <a:prstDash val="solid"/>
                    </a:lnR>
                    <a:lnT w="38100" cmpd="sng">
                      <a:noFill/>
                    </a:lnT>
                    <a:lnB w="38100" cap="flat" cmpd="sng" algn="ctr">
                      <a:noFill/>
                      <a:prstDash val="solid"/>
                    </a:lnB>
                    <a:solidFill>
                      <a:srgbClr val="F2F2F2">
                        <a:alpha val="30196"/>
                      </a:srgbClr>
                    </a:solidFill>
                  </a:tcPr>
                </a:tc>
                <a:tc>
                  <a:txBody>
                    <a:bodyPr/>
                    <a:lstStyle/>
                    <a:p>
                      <a:pPr marL="285750" indent="-285750">
                        <a:lnSpc>
                          <a:spcPct val="150000"/>
                        </a:lnSpc>
                        <a:buClr>
                          <a:schemeClr val="accent4"/>
                        </a:buClr>
                        <a:buFont typeface="Arial" panose="020B0604020202020204" pitchFamily="34" charset="0"/>
                        <a:buChar char="•"/>
                      </a:pPr>
                      <a:r>
                        <a:rPr lang="en-US" sz="1800" cap="none" spc="0" dirty="0">
                          <a:solidFill>
                            <a:schemeClr val="tx1"/>
                          </a:solidFill>
                        </a:rPr>
                        <a:t>Short-term/day to day</a:t>
                      </a:r>
                    </a:p>
                    <a:p>
                      <a:pPr marL="285750" indent="-285750">
                        <a:lnSpc>
                          <a:spcPct val="150000"/>
                        </a:lnSpc>
                        <a:buClr>
                          <a:schemeClr val="accent4"/>
                        </a:buClr>
                        <a:buFont typeface="Arial" panose="020B0604020202020204" pitchFamily="34" charset="0"/>
                        <a:buChar char="•"/>
                      </a:pPr>
                      <a:r>
                        <a:rPr lang="en-US" sz="1800" cap="none" spc="0" dirty="0">
                          <a:solidFill>
                            <a:schemeClr val="tx1"/>
                          </a:solidFill>
                        </a:rPr>
                        <a:t>Needed to run operations</a:t>
                      </a:r>
                    </a:p>
                    <a:p>
                      <a:pPr marL="285750" indent="-285750">
                        <a:lnSpc>
                          <a:spcPct val="150000"/>
                        </a:lnSpc>
                        <a:buClr>
                          <a:schemeClr val="accent4"/>
                        </a:buClr>
                        <a:buFont typeface="Arial" panose="020B0604020202020204" pitchFamily="34" charset="0"/>
                        <a:buChar char="•"/>
                      </a:pPr>
                      <a:r>
                        <a:rPr lang="en-US" sz="1800" cap="none" spc="0" dirty="0">
                          <a:solidFill>
                            <a:schemeClr val="tx1"/>
                          </a:solidFill>
                        </a:rPr>
                        <a:t>Examples: </a:t>
                      </a:r>
                    </a:p>
                    <a:p>
                      <a:pPr marL="742950" lvl="1" indent="-285750">
                        <a:lnSpc>
                          <a:spcPct val="150000"/>
                        </a:lnSpc>
                        <a:buClr>
                          <a:schemeClr val="accent4"/>
                        </a:buClr>
                        <a:buFont typeface="Arial" panose="020B0604020202020204" pitchFamily="34" charset="0"/>
                        <a:buChar char="•"/>
                      </a:pPr>
                      <a:r>
                        <a:rPr lang="en-US" sz="1800" cap="none" spc="0" dirty="0">
                          <a:solidFill>
                            <a:schemeClr val="tx1"/>
                          </a:solidFill>
                        </a:rPr>
                        <a:t>Employee salary</a:t>
                      </a:r>
                    </a:p>
                    <a:p>
                      <a:pPr marL="742950" lvl="1" indent="-285750">
                        <a:lnSpc>
                          <a:spcPct val="150000"/>
                        </a:lnSpc>
                        <a:buClr>
                          <a:schemeClr val="accent4"/>
                        </a:buClr>
                        <a:buFont typeface="Arial" panose="020B0604020202020204" pitchFamily="34" charset="0"/>
                        <a:buChar char="•"/>
                      </a:pPr>
                      <a:r>
                        <a:rPr lang="en-US" sz="1800" cap="none" spc="0" dirty="0">
                          <a:solidFill>
                            <a:schemeClr val="tx1"/>
                          </a:solidFill>
                        </a:rPr>
                        <a:t>Rent + utility fees</a:t>
                      </a:r>
                    </a:p>
                    <a:p>
                      <a:pPr marL="742950" lvl="1" indent="-285750">
                        <a:lnSpc>
                          <a:spcPct val="150000"/>
                        </a:lnSpc>
                        <a:buClr>
                          <a:schemeClr val="accent4"/>
                        </a:buClr>
                        <a:buFont typeface="Arial" panose="020B0604020202020204" pitchFamily="34" charset="0"/>
                        <a:buChar char="•"/>
                      </a:pPr>
                      <a:r>
                        <a:rPr lang="en-US" sz="1800" cap="none" spc="0" dirty="0">
                          <a:solidFill>
                            <a:schemeClr val="tx1"/>
                          </a:solidFill>
                        </a:rPr>
                        <a:t>Legal fees/taxes</a:t>
                      </a:r>
                    </a:p>
                    <a:p>
                      <a:pPr marL="742950" lvl="1" indent="-285750">
                        <a:buFont typeface="Arial" panose="020B0604020202020204" pitchFamily="34" charset="0"/>
                        <a:buChar char="•"/>
                      </a:pPr>
                      <a:endParaRPr lang="en-US" sz="1800" cap="none" spc="0" dirty="0">
                        <a:solidFill>
                          <a:schemeClr val="tx1"/>
                        </a:solidFill>
                      </a:endParaRPr>
                    </a:p>
                  </a:txBody>
                  <a:tcPr marL="143765" marR="110588" marT="110588" marB="110588">
                    <a:lnL w="6350" cap="flat" cmpd="sng" algn="ctr">
                      <a:solidFill>
                        <a:schemeClr val="tx1">
                          <a:lumMod val="75000"/>
                          <a:lumOff val="25000"/>
                        </a:schemeClr>
                      </a:solidFill>
                      <a:prstDash val="solid"/>
                    </a:lnL>
                    <a:lnR w="38100" cap="flat" cmpd="sng" algn="ctr">
                      <a:noFill/>
                      <a:prstDash val="solid"/>
                    </a:lnR>
                    <a:lnT w="38100" cmpd="sng">
                      <a:noFill/>
                    </a:lnT>
                    <a:lnB w="38100" cap="flat" cmpd="sng" algn="ctr">
                      <a:noFill/>
                      <a:prstDash val="solid"/>
                    </a:lnB>
                    <a:solidFill>
                      <a:srgbClr val="F2F2F2">
                        <a:alpha val="30196"/>
                      </a:srgbClr>
                    </a:solidFill>
                  </a:tcPr>
                </a:tc>
                <a:extLst>
                  <a:ext uri="{0D108BD9-81ED-4DB2-BD59-A6C34878D82A}">
                    <a16:rowId xmlns:a16="http://schemas.microsoft.com/office/drawing/2014/main" val="2365953391"/>
                  </a:ext>
                </a:extLst>
              </a:tr>
            </a:tbl>
          </a:graphicData>
        </a:graphic>
      </p:graphicFrame>
    </p:spTree>
    <p:extLst>
      <p:ext uri="{BB962C8B-B14F-4D97-AF65-F5344CB8AC3E}">
        <p14:creationId xmlns:p14="http://schemas.microsoft.com/office/powerpoint/2010/main" val="1491800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062DF9-2D34-E2B6-1C0E-EFF58CD1BA69}"/>
              </a:ext>
            </a:extLst>
          </p:cNvPr>
          <p:cNvSpPr>
            <a:spLocks noGrp="1"/>
          </p:cNvSpPr>
          <p:nvPr>
            <p:ph type="title"/>
          </p:nvPr>
        </p:nvSpPr>
        <p:spPr>
          <a:xfrm>
            <a:off x="219756" y="1128408"/>
            <a:ext cx="5046888" cy="4601183"/>
          </a:xfrm>
        </p:spPr>
        <p:txBody>
          <a:bodyPr lIns="0" tIns="0" rIns="0" bIns="0" anchor="ctr">
            <a:normAutofit/>
          </a:bodyPr>
          <a:lstStyle/>
          <a:p>
            <a:r>
              <a:rPr lang="en-US" sz="3600" dirty="0"/>
              <a:t>Capital vs. standard operating expenses</a:t>
            </a:r>
            <a:br>
              <a:rPr lang="en-US" sz="4100" dirty="0"/>
            </a:br>
            <a:br>
              <a:rPr lang="en-US" sz="4100" dirty="0"/>
            </a:br>
            <a:br>
              <a:rPr lang="en-US" sz="4100" dirty="0"/>
            </a:br>
            <a:br>
              <a:rPr lang="en-US" sz="4100" dirty="0"/>
            </a:br>
            <a:br>
              <a:rPr lang="en-US" sz="4100" dirty="0"/>
            </a:br>
            <a:r>
              <a:rPr lang="en-US" sz="2800" b="0" cap="none" dirty="0"/>
              <a:t>How Do They Affect a Practice? </a:t>
            </a:r>
            <a:endParaRPr lang="en-US" sz="2800" b="0" dirty="0"/>
          </a:p>
        </p:txBody>
      </p:sp>
      <p:graphicFrame>
        <p:nvGraphicFramePr>
          <p:cNvPr id="16" name="Content Placeholder 1">
            <a:extLst>
              <a:ext uri="{FF2B5EF4-FFF2-40B4-BE49-F238E27FC236}">
                <a16:creationId xmlns:a16="http://schemas.microsoft.com/office/drawing/2014/main" id="{C1DFA7CC-C97C-5FCD-FA03-26A35BA62980}"/>
              </a:ext>
            </a:extLst>
          </p:cNvPr>
          <p:cNvGraphicFramePr>
            <a:graphicFrameLocks noGrp="1"/>
          </p:cNvGraphicFramePr>
          <p:nvPr>
            <p:ph type="tbl" sz="quarter" idx="13"/>
            <p:extLst>
              <p:ext uri="{D42A27DB-BD31-4B8C-83A1-F6EECF244321}">
                <p14:modId xmlns:p14="http://schemas.microsoft.com/office/powerpoint/2010/main" val="2691626233"/>
              </p:ext>
            </p:extLst>
          </p:nvPr>
        </p:nvGraphicFramePr>
        <p:xfrm>
          <a:off x="5959475" y="496888"/>
          <a:ext cx="5800725" cy="54419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5" name="Straight Connector 14">
            <a:extLst>
              <a:ext uri="{FF2B5EF4-FFF2-40B4-BE49-F238E27FC236}">
                <a16:creationId xmlns:a16="http://schemas.microsoft.com/office/drawing/2014/main" id="{2CFF4407-C2D1-432B-E01C-A3349516FB40}"/>
              </a:ext>
            </a:extLst>
          </p:cNvPr>
          <p:cNvCxnSpPr/>
          <p:nvPr/>
        </p:nvCxnSpPr>
        <p:spPr>
          <a:xfrm>
            <a:off x="0" y="3853543"/>
            <a:ext cx="5486400" cy="0"/>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90460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E9BD4-6190-7EE9-8117-4E50A90BAEA4}"/>
              </a:ext>
            </a:extLst>
          </p:cNvPr>
          <p:cNvSpPr>
            <a:spLocks noGrp="1"/>
          </p:cNvSpPr>
          <p:nvPr>
            <p:ph type="title"/>
          </p:nvPr>
        </p:nvSpPr>
        <p:spPr>
          <a:xfrm>
            <a:off x="457199" y="224216"/>
            <a:ext cx="11277599" cy="1598801"/>
          </a:xfrm>
        </p:spPr>
        <p:txBody>
          <a:bodyPr anchor="b">
            <a:normAutofit/>
          </a:bodyPr>
          <a:lstStyle/>
          <a:p>
            <a:pPr algn="ctr"/>
            <a:r>
              <a:rPr lang="en-US" sz="3600" dirty="0"/>
              <a:t>operating budget considerations</a:t>
            </a:r>
          </a:p>
        </p:txBody>
      </p:sp>
      <p:pic>
        <p:nvPicPr>
          <p:cNvPr id="14" name="Content Placeholder 13" descr="Woman holding sign">
            <a:extLst>
              <a:ext uri="{FF2B5EF4-FFF2-40B4-BE49-F238E27FC236}">
                <a16:creationId xmlns:a16="http://schemas.microsoft.com/office/drawing/2014/main" id="{4DEC4688-26D8-5A5C-2CCC-C31A4D06EDB2}"/>
              </a:ext>
            </a:extLst>
          </p:cNvPr>
          <p:cNvPicPr>
            <a:picLocks noGrp="1" noChangeAspect="1"/>
          </p:cNvPicPr>
          <p:nvPr>
            <p:ph sz="half" idx="1"/>
          </p:nvPr>
        </p:nvPicPr>
        <p:blipFill>
          <a:blip r:embed="rId3">
            <a:extLst>
              <a:ext uri="{96DAC541-7B7A-43D3-8B79-37D633B846F1}">
                <asvg:svgBlip xmlns:asvg="http://schemas.microsoft.com/office/drawing/2016/SVG/main" r:embed="rId4"/>
              </a:ext>
            </a:extLst>
          </a:blip>
          <a:stretch>
            <a:fillRect/>
          </a:stretch>
        </p:blipFill>
        <p:spPr>
          <a:xfrm>
            <a:off x="782425" y="2881160"/>
            <a:ext cx="1998482" cy="3533549"/>
          </a:xfrm>
        </p:spPr>
      </p:pic>
      <p:sp>
        <p:nvSpPr>
          <p:cNvPr id="3" name="Content Placeholder 2">
            <a:extLst>
              <a:ext uri="{FF2B5EF4-FFF2-40B4-BE49-F238E27FC236}">
                <a16:creationId xmlns:a16="http://schemas.microsoft.com/office/drawing/2014/main" id="{86A0AF25-3D47-1615-83F8-F1DDC594B98E}"/>
              </a:ext>
            </a:extLst>
          </p:cNvPr>
          <p:cNvSpPr>
            <a:spLocks noGrp="1"/>
          </p:cNvSpPr>
          <p:nvPr>
            <p:ph sz="half" idx="2"/>
          </p:nvPr>
        </p:nvSpPr>
        <p:spPr>
          <a:xfrm>
            <a:off x="4602479" y="2895588"/>
            <a:ext cx="7132319" cy="3093731"/>
          </a:xfrm>
        </p:spPr>
        <p:txBody>
          <a:bodyPr anchor="ctr">
            <a:normAutofit/>
          </a:bodyPr>
          <a:lstStyle/>
          <a:p>
            <a:pPr marL="342900" indent="-342900">
              <a:buFont typeface="Arial" panose="020B0604020202020204" pitchFamily="34" charset="0"/>
              <a:buChar char="•"/>
            </a:pPr>
            <a:r>
              <a:rPr lang="en-US" sz="2400" dirty="0"/>
              <a:t>Marketing and advertisement expenses</a:t>
            </a:r>
          </a:p>
          <a:p>
            <a:pPr marL="342900" indent="-342900">
              <a:buFont typeface="Arial" panose="020B0604020202020204" pitchFamily="34" charset="0"/>
              <a:buChar char="•"/>
            </a:pPr>
            <a:r>
              <a:rPr lang="en-US" sz="2400" dirty="0"/>
              <a:t>Clinic supplies</a:t>
            </a:r>
          </a:p>
          <a:p>
            <a:pPr marL="845820" lvl="1" indent="-342900"/>
            <a:r>
              <a:rPr lang="en-US" sz="2200" dirty="0"/>
              <a:t>Wound cleaning and dressing supplies</a:t>
            </a:r>
          </a:p>
          <a:p>
            <a:pPr marL="845820" lvl="1" indent="-342900"/>
            <a:r>
              <a:rPr lang="en-US" sz="2200" dirty="0"/>
              <a:t>Educational material </a:t>
            </a:r>
          </a:p>
          <a:p>
            <a:pPr marL="342900" indent="-342900">
              <a:buFont typeface="Arial" panose="020B0604020202020204" pitchFamily="34" charset="0"/>
              <a:buChar char="•"/>
            </a:pPr>
            <a:r>
              <a:rPr lang="en-US" sz="2400" dirty="0"/>
              <a:t>Medical practice insurance, professional liability insurance</a:t>
            </a:r>
          </a:p>
        </p:txBody>
      </p:sp>
      <p:sp>
        <p:nvSpPr>
          <p:cNvPr id="15" name="TextBox 14">
            <a:extLst>
              <a:ext uri="{FF2B5EF4-FFF2-40B4-BE49-F238E27FC236}">
                <a16:creationId xmlns:a16="http://schemas.microsoft.com/office/drawing/2014/main" id="{5734302B-C9CC-45CC-F963-C345C9B0C2DE}"/>
              </a:ext>
            </a:extLst>
          </p:cNvPr>
          <p:cNvSpPr txBox="1"/>
          <p:nvPr/>
        </p:nvSpPr>
        <p:spPr>
          <a:xfrm>
            <a:off x="782425" y="3741523"/>
            <a:ext cx="2045616" cy="830997"/>
          </a:xfrm>
          <a:prstGeom prst="rect">
            <a:avLst/>
          </a:prstGeom>
          <a:noFill/>
        </p:spPr>
        <p:txBody>
          <a:bodyPr wrap="square" rtlCol="0">
            <a:spAutoFit/>
          </a:bodyPr>
          <a:lstStyle/>
          <a:p>
            <a:pPr algn="ctr"/>
            <a:r>
              <a:rPr lang="en-US" sz="1600" b="1" dirty="0">
                <a:solidFill>
                  <a:schemeClr val="accent4"/>
                </a:solidFill>
              </a:rPr>
              <a:t>Any special budget considerations for my practice? </a:t>
            </a:r>
          </a:p>
        </p:txBody>
      </p:sp>
    </p:spTree>
    <p:extLst>
      <p:ext uri="{BB962C8B-B14F-4D97-AF65-F5344CB8AC3E}">
        <p14:creationId xmlns:p14="http://schemas.microsoft.com/office/powerpoint/2010/main" val="2419400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5EF58992-6B2E-06FE-4712-7FB092201ED2}"/>
              </a:ext>
            </a:extLst>
          </p:cNvPr>
          <p:cNvSpPr>
            <a:spLocks noGrp="1"/>
          </p:cNvSpPr>
          <p:nvPr>
            <p:ph type="ctrTitle"/>
          </p:nvPr>
        </p:nvSpPr>
        <p:spPr>
          <a:xfrm>
            <a:off x="4544497" y="2433112"/>
            <a:ext cx="7304896" cy="1118653"/>
          </a:xfrm>
        </p:spPr>
        <p:txBody>
          <a:bodyPr>
            <a:normAutofit/>
          </a:bodyPr>
          <a:lstStyle/>
          <a:p>
            <a:r>
              <a:rPr lang="en-US" sz="3600" dirty="0"/>
              <a:t>What are the benefits of </a:t>
            </a:r>
            <a:br>
              <a:rPr lang="en-US" sz="3600" dirty="0"/>
            </a:br>
            <a:r>
              <a:rPr lang="en-US" sz="3600" dirty="0" err="1"/>
              <a:t>woc</a:t>
            </a:r>
            <a:r>
              <a:rPr lang="en-US" sz="3600" dirty="0"/>
              <a:t> nurses? </a:t>
            </a:r>
          </a:p>
        </p:txBody>
      </p:sp>
      <p:sp>
        <p:nvSpPr>
          <p:cNvPr id="18" name="Subtitle 2">
            <a:extLst>
              <a:ext uri="{FF2B5EF4-FFF2-40B4-BE49-F238E27FC236}">
                <a16:creationId xmlns:a16="http://schemas.microsoft.com/office/drawing/2014/main" id="{9C3F6220-5218-57F8-56ED-66E2520D38CC}"/>
              </a:ext>
            </a:extLst>
          </p:cNvPr>
          <p:cNvSpPr>
            <a:spLocks noGrp="1"/>
          </p:cNvSpPr>
          <p:nvPr>
            <p:ph type="subTitle" idx="1"/>
          </p:nvPr>
        </p:nvSpPr>
        <p:spPr>
          <a:xfrm>
            <a:off x="4544497" y="3865561"/>
            <a:ext cx="7304896" cy="2803398"/>
          </a:xfrm>
        </p:spPr>
        <p:txBody>
          <a:bodyPr>
            <a:normAutofit lnSpcReduction="10000"/>
          </a:bodyPr>
          <a:lstStyle/>
          <a:p>
            <a:pPr marL="457200" indent="-457200">
              <a:buFont typeface="Arial" panose="020B0604020202020204" pitchFamily="34" charset="0"/>
              <a:buChar char="•"/>
            </a:pPr>
            <a:r>
              <a:rPr lang="en-US" sz="2400" b="0" dirty="0"/>
              <a:t>Shorter hospital stays</a:t>
            </a:r>
          </a:p>
          <a:p>
            <a:pPr marL="457200" indent="-457200">
              <a:buFont typeface="Arial" panose="020B0604020202020204" pitchFamily="34" charset="0"/>
              <a:buChar char="•"/>
            </a:pPr>
            <a:r>
              <a:rPr lang="en-US" sz="2400" b="0" dirty="0"/>
              <a:t>More cost effective</a:t>
            </a:r>
          </a:p>
          <a:p>
            <a:pPr marL="457200" indent="-457200">
              <a:buFont typeface="Arial" panose="020B0604020202020204" pitchFamily="34" charset="0"/>
              <a:buChar char="•"/>
            </a:pPr>
            <a:r>
              <a:rPr lang="en-US" sz="2400" b="0" dirty="0"/>
              <a:t>Improved wound and continence outcomes</a:t>
            </a:r>
          </a:p>
          <a:p>
            <a:pPr marL="457200" indent="-457200">
              <a:buFont typeface="Arial" panose="020B0604020202020204" pitchFamily="34" charset="0"/>
              <a:buChar char="•"/>
            </a:pPr>
            <a:r>
              <a:rPr lang="en-US" sz="2400" b="0" dirty="0"/>
              <a:t>Increased efficiency</a:t>
            </a:r>
          </a:p>
          <a:p>
            <a:pPr marL="457200" indent="-457200">
              <a:buFont typeface="Arial" panose="020B0604020202020204" pitchFamily="34" charset="0"/>
              <a:buChar char="•"/>
            </a:pPr>
            <a:r>
              <a:rPr lang="en-US" sz="2400" b="0" dirty="0"/>
              <a:t>Improved patient quality of life</a:t>
            </a:r>
          </a:p>
        </p:txBody>
      </p:sp>
      <p:pic>
        <p:nvPicPr>
          <p:cNvPr id="19" name="Picture 18">
            <a:extLst>
              <a:ext uri="{FF2B5EF4-FFF2-40B4-BE49-F238E27FC236}">
                <a16:creationId xmlns:a16="http://schemas.microsoft.com/office/drawing/2014/main" id="{2EB1A266-7110-C7A6-EE70-D38600FF0713}"/>
              </a:ext>
            </a:extLst>
          </p:cNvPr>
          <p:cNvPicPr>
            <a:picLocks noChangeAspect="1"/>
          </p:cNvPicPr>
          <p:nvPr/>
        </p:nvPicPr>
        <p:blipFill rotWithShape="1">
          <a:blip r:embed="rId3"/>
          <a:srcRect l="30670" r="28980" b="-2"/>
          <a:stretch/>
        </p:blipFill>
        <p:spPr>
          <a:xfrm>
            <a:off x="20" y="-1"/>
            <a:ext cx="4114780" cy="6858000"/>
          </a:xfrm>
          <a:prstGeom prst="rect">
            <a:avLst/>
          </a:prstGeom>
          <a:noFill/>
          <a:ln w="19050">
            <a:noFill/>
          </a:ln>
        </p:spPr>
      </p:pic>
      <p:pic>
        <p:nvPicPr>
          <p:cNvPr id="9" name="Graphic 8" descr="Head with protective gear">
            <a:extLst>
              <a:ext uri="{FF2B5EF4-FFF2-40B4-BE49-F238E27FC236}">
                <a16:creationId xmlns:a16="http://schemas.microsoft.com/office/drawing/2014/main" id="{875CFC1D-326F-5EDF-196D-47A6493C53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92462" y="480325"/>
            <a:ext cx="990600" cy="1162304"/>
          </a:xfrm>
          <a:prstGeom prst="rect">
            <a:avLst/>
          </a:prstGeom>
        </p:spPr>
      </p:pic>
      <p:pic>
        <p:nvPicPr>
          <p:cNvPr id="13" name="Graphic 12" descr="Head with protective gear">
            <a:extLst>
              <a:ext uri="{FF2B5EF4-FFF2-40B4-BE49-F238E27FC236}">
                <a16:creationId xmlns:a16="http://schemas.microsoft.com/office/drawing/2014/main" id="{625595DE-0F3B-7AF9-A4F2-46E5D8A9C09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534903" y="480325"/>
            <a:ext cx="1027152" cy="1162304"/>
          </a:xfrm>
          <a:prstGeom prst="rect">
            <a:avLst/>
          </a:prstGeom>
        </p:spPr>
      </p:pic>
      <p:pic>
        <p:nvPicPr>
          <p:cNvPr id="22" name="Graphic 21" descr="A woman with tied hair">
            <a:extLst>
              <a:ext uri="{FF2B5EF4-FFF2-40B4-BE49-F238E27FC236}">
                <a16:creationId xmlns:a16="http://schemas.microsoft.com/office/drawing/2014/main" id="{5406FAD5-A8EF-6728-070A-59718DD56BD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955908" y="480326"/>
            <a:ext cx="1033135" cy="1132714"/>
          </a:xfrm>
          <a:prstGeom prst="rect">
            <a:avLst/>
          </a:prstGeom>
        </p:spPr>
      </p:pic>
      <p:pic>
        <p:nvPicPr>
          <p:cNvPr id="24" name="Graphic 23" descr="Boy with short hair">
            <a:extLst>
              <a:ext uri="{FF2B5EF4-FFF2-40B4-BE49-F238E27FC236}">
                <a16:creationId xmlns:a16="http://schemas.microsoft.com/office/drawing/2014/main" id="{440E3333-53D1-3778-55D6-4B32F769746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107915" y="558778"/>
            <a:ext cx="828775" cy="1005398"/>
          </a:xfrm>
          <a:prstGeom prst="rect">
            <a:avLst/>
          </a:prstGeom>
        </p:spPr>
      </p:pic>
    </p:spTree>
    <p:extLst>
      <p:ext uri="{BB962C8B-B14F-4D97-AF65-F5344CB8AC3E}">
        <p14:creationId xmlns:p14="http://schemas.microsoft.com/office/powerpoint/2010/main" val="3815194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BAC9E-BFA4-67A7-90E9-2AA2337C2FCF}"/>
              </a:ext>
            </a:extLst>
          </p:cNvPr>
          <p:cNvSpPr>
            <a:spLocks noGrp="1"/>
          </p:cNvSpPr>
          <p:nvPr>
            <p:ph type="title"/>
          </p:nvPr>
        </p:nvSpPr>
        <p:spPr>
          <a:xfrm>
            <a:off x="304797" y="171386"/>
            <a:ext cx="4887687" cy="2785006"/>
          </a:xfrm>
        </p:spPr>
        <p:txBody>
          <a:bodyPr anchor="ctr">
            <a:normAutofit/>
          </a:bodyPr>
          <a:lstStyle/>
          <a:p>
            <a:r>
              <a:rPr lang="en-US" sz="3600" dirty="0"/>
              <a:t>Marketing strategies</a:t>
            </a:r>
          </a:p>
        </p:txBody>
      </p:sp>
      <p:pic>
        <p:nvPicPr>
          <p:cNvPr id="5" name="Picture Placeholder 8" descr="Documents on window">
            <a:extLst>
              <a:ext uri="{FF2B5EF4-FFF2-40B4-BE49-F238E27FC236}">
                <a16:creationId xmlns:a16="http://schemas.microsoft.com/office/drawing/2014/main" id="{301C0852-07E4-6A0B-1FE8-67C87002615B}"/>
              </a:ext>
            </a:extLst>
          </p:cNvPr>
          <p:cNvPicPr>
            <a:picLocks noGrp="1" noChangeAspect="1"/>
          </p:cNvPicPr>
          <p:nvPr>
            <p:ph sz="quarter" idx="14"/>
          </p:nvPr>
        </p:nvPicPr>
        <p:blipFill rotWithShape="1">
          <a:blip r:embed="rId3"/>
          <a:srcRect t="17075" b="11330"/>
          <a:stretch/>
        </p:blipFill>
        <p:spPr>
          <a:xfrm>
            <a:off x="5815014" y="425987"/>
            <a:ext cx="5995987" cy="2865437"/>
          </a:xfrm>
          <a:noFill/>
        </p:spPr>
      </p:pic>
      <p:sp>
        <p:nvSpPr>
          <p:cNvPr id="3" name="Content Placeholder 2">
            <a:extLst>
              <a:ext uri="{FF2B5EF4-FFF2-40B4-BE49-F238E27FC236}">
                <a16:creationId xmlns:a16="http://schemas.microsoft.com/office/drawing/2014/main" id="{85D8B0C5-5EEE-DD98-1171-A05B2413DD06}"/>
              </a:ext>
            </a:extLst>
          </p:cNvPr>
          <p:cNvSpPr>
            <a:spLocks noGrp="1"/>
          </p:cNvSpPr>
          <p:nvPr>
            <p:ph sz="quarter" idx="15"/>
          </p:nvPr>
        </p:nvSpPr>
        <p:spPr>
          <a:xfrm>
            <a:off x="5815014" y="3325638"/>
            <a:ext cx="5995987" cy="2865437"/>
          </a:xfrm>
        </p:spPr>
        <p:txBody>
          <a:bodyPr anchor="t">
            <a:normAutofit/>
          </a:bodyPr>
          <a:lstStyle/>
          <a:p>
            <a:pPr marL="285750" indent="-285750">
              <a:buFont typeface="Arial" panose="020B0604020202020204" pitchFamily="34" charset="0"/>
              <a:buChar char="•"/>
            </a:pPr>
            <a:endParaRPr lang="en-US" b="0" dirty="0"/>
          </a:p>
          <a:p>
            <a:pPr marL="285750" indent="-285750">
              <a:buFont typeface="Arial" panose="020B0604020202020204" pitchFamily="34" charset="0"/>
              <a:buChar char="•"/>
            </a:pPr>
            <a:r>
              <a:rPr lang="en-US" b="0" dirty="0"/>
              <a:t>Clinic website</a:t>
            </a:r>
          </a:p>
          <a:p>
            <a:pPr marL="285750" indent="-285750">
              <a:buFont typeface="Arial" panose="020B0604020202020204" pitchFamily="34" charset="0"/>
              <a:buChar char="•"/>
            </a:pPr>
            <a:r>
              <a:rPr lang="en-US" b="0" dirty="0"/>
              <a:t>Videos/ads featuring physicians and providers </a:t>
            </a:r>
          </a:p>
          <a:p>
            <a:pPr marL="285750" indent="-285750">
              <a:buFont typeface="Arial" panose="020B0604020202020204" pitchFamily="34" charset="0"/>
              <a:buChar char="•"/>
            </a:pPr>
            <a:r>
              <a:rPr lang="en-US" b="0" dirty="0"/>
              <a:t>Social media </a:t>
            </a:r>
          </a:p>
        </p:txBody>
      </p:sp>
      <p:sp>
        <p:nvSpPr>
          <p:cNvPr id="10" name="Rectangle: Rounded Corners 9">
            <a:extLst>
              <a:ext uri="{FF2B5EF4-FFF2-40B4-BE49-F238E27FC236}">
                <a16:creationId xmlns:a16="http://schemas.microsoft.com/office/drawing/2014/main" id="{75038298-A938-EF6D-900C-D74CAB53EA92}"/>
              </a:ext>
            </a:extLst>
          </p:cNvPr>
          <p:cNvSpPr/>
          <p:nvPr/>
        </p:nvSpPr>
        <p:spPr>
          <a:xfrm>
            <a:off x="473527" y="3069772"/>
            <a:ext cx="1404257" cy="1349828"/>
          </a:xfrm>
          <a:prstGeom prst="roundRect">
            <a:avLst/>
          </a:prstGeom>
          <a:solidFill>
            <a:schemeClr val="accent2">
              <a:lumMod val="40000"/>
              <a:lumOff val="6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F9E70B5B-A30D-976A-5D06-D3B6E27ACB83}"/>
              </a:ext>
            </a:extLst>
          </p:cNvPr>
          <p:cNvSpPr/>
          <p:nvPr/>
        </p:nvSpPr>
        <p:spPr>
          <a:xfrm>
            <a:off x="2046513" y="4669971"/>
            <a:ext cx="1404257" cy="1349828"/>
          </a:xfrm>
          <a:prstGeom prst="roundRect">
            <a:avLst/>
          </a:prstGeom>
          <a:solidFill>
            <a:schemeClr val="accent1">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FF33DF31-4D67-A3A9-0322-BF2304BCFC84}"/>
              </a:ext>
            </a:extLst>
          </p:cNvPr>
          <p:cNvSpPr/>
          <p:nvPr/>
        </p:nvSpPr>
        <p:spPr>
          <a:xfrm>
            <a:off x="3539899" y="3069771"/>
            <a:ext cx="1404257" cy="1349828"/>
          </a:xfrm>
          <a:prstGeom prst="roundRect">
            <a:avLst/>
          </a:prstGeom>
          <a:solidFill>
            <a:schemeClr val="accent6">
              <a:lumMod val="20000"/>
              <a:lumOff val="8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Internet with solid fill">
            <a:extLst>
              <a:ext uri="{FF2B5EF4-FFF2-40B4-BE49-F238E27FC236}">
                <a16:creationId xmlns:a16="http://schemas.microsoft.com/office/drawing/2014/main" id="{8DA62A73-BBE1-497B-2BDA-768710C996D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1239" y="3260270"/>
            <a:ext cx="968831" cy="968831"/>
          </a:xfrm>
          <a:prstGeom prst="rect">
            <a:avLst/>
          </a:prstGeom>
        </p:spPr>
      </p:pic>
      <p:pic>
        <p:nvPicPr>
          <p:cNvPr id="19" name="Graphic 18" descr="Vlog with solid fill">
            <a:extLst>
              <a:ext uri="{FF2B5EF4-FFF2-40B4-BE49-F238E27FC236}">
                <a16:creationId xmlns:a16="http://schemas.microsoft.com/office/drawing/2014/main" id="{332E927E-BAC8-3C18-CD60-5203D46A704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291441" y="4887685"/>
            <a:ext cx="914400" cy="914400"/>
          </a:xfrm>
          <a:prstGeom prst="rect">
            <a:avLst/>
          </a:prstGeom>
        </p:spPr>
      </p:pic>
      <p:pic>
        <p:nvPicPr>
          <p:cNvPr id="21" name="Graphic 20" descr="Presentation with media with solid fill">
            <a:extLst>
              <a:ext uri="{FF2B5EF4-FFF2-40B4-BE49-F238E27FC236}">
                <a16:creationId xmlns:a16="http://schemas.microsoft.com/office/drawing/2014/main" id="{4F956BBC-B2FE-C9A9-8DF3-3FF06497839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84827" y="3325638"/>
            <a:ext cx="914400" cy="914400"/>
          </a:xfrm>
          <a:prstGeom prst="rect">
            <a:avLst/>
          </a:prstGeom>
        </p:spPr>
      </p:pic>
    </p:spTree>
    <p:extLst>
      <p:ext uri="{BB962C8B-B14F-4D97-AF65-F5344CB8AC3E}">
        <p14:creationId xmlns:p14="http://schemas.microsoft.com/office/powerpoint/2010/main" val="875072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lowchart: Alternate Process 27">
            <a:extLst>
              <a:ext uri="{FF2B5EF4-FFF2-40B4-BE49-F238E27FC236}">
                <a16:creationId xmlns:a16="http://schemas.microsoft.com/office/drawing/2014/main" id="{7D0868A6-F0DE-7699-C4DE-684E39787158}"/>
              </a:ext>
            </a:extLst>
          </p:cNvPr>
          <p:cNvSpPr/>
          <p:nvPr/>
        </p:nvSpPr>
        <p:spPr>
          <a:xfrm>
            <a:off x="8663233" y="4779393"/>
            <a:ext cx="2648932" cy="1253755"/>
          </a:xfrm>
          <a:prstGeom prst="flowChartAlternateProcess">
            <a:avLst/>
          </a:prstGeom>
          <a:solidFill>
            <a:schemeClr val="tx2">
              <a:lumMod val="20000"/>
              <a:lumOff val="80000"/>
            </a:schemeClr>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lowchart: Alternate Process 26">
            <a:extLst>
              <a:ext uri="{FF2B5EF4-FFF2-40B4-BE49-F238E27FC236}">
                <a16:creationId xmlns:a16="http://schemas.microsoft.com/office/drawing/2014/main" id="{BEF1564C-F839-3531-053F-C660F0563DEB}"/>
              </a:ext>
            </a:extLst>
          </p:cNvPr>
          <p:cNvSpPr/>
          <p:nvPr/>
        </p:nvSpPr>
        <p:spPr>
          <a:xfrm>
            <a:off x="7022970" y="3429000"/>
            <a:ext cx="1809946" cy="815521"/>
          </a:xfrm>
          <a:prstGeom prst="flowChartAlternateProcess">
            <a:avLst/>
          </a:prstGeom>
          <a:solidFill>
            <a:schemeClr val="accent1">
              <a:lumMod val="40000"/>
              <a:lumOff val="6000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lowchart: Alternate Process 25">
            <a:extLst>
              <a:ext uri="{FF2B5EF4-FFF2-40B4-BE49-F238E27FC236}">
                <a16:creationId xmlns:a16="http://schemas.microsoft.com/office/drawing/2014/main" id="{F23DE29E-BA88-2C4D-3455-59D1B899941F}"/>
              </a:ext>
            </a:extLst>
          </p:cNvPr>
          <p:cNvSpPr/>
          <p:nvPr/>
        </p:nvSpPr>
        <p:spPr>
          <a:xfrm>
            <a:off x="5147035" y="4851484"/>
            <a:ext cx="1998483" cy="1088233"/>
          </a:xfrm>
          <a:prstGeom prst="flowChartAlternateProcess">
            <a:avLst/>
          </a:prstGeom>
          <a:solidFill>
            <a:schemeClr val="accent3">
              <a:lumMod val="40000"/>
              <a:lumOff val="60000"/>
            </a:schemeClr>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lowchart: Alternate Process 24">
            <a:extLst>
              <a:ext uri="{FF2B5EF4-FFF2-40B4-BE49-F238E27FC236}">
                <a16:creationId xmlns:a16="http://schemas.microsoft.com/office/drawing/2014/main" id="{2529E35F-E87B-2389-8D4C-D1C0E9C6880E}"/>
              </a:ext>
            </a:extLst>
          </p:cNvPr>
          <p:cNvSpPr/>
          <p:nvPr/>
        </p:nvSpPr>
        <p:spPr>
          <a:xfrm>
            <a:off x="3393648" y="3200391"/>
            <a:ext cx="2205874" cy="1044130"/>
          </a:xfrm>
          <a:prstGeom prst="flowChartAlternateProcess">
            <a:avLst/>
          </a:prstGeom>
          <a:solidFill>
            <a:schemeClr val="accent2">
              <a:lumMod val="40000"/>
              <a:lumOff val="60000"/>
            </a:schemeClr>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Alternate Process 23">
            <a:extLst>
              <a:ext uri="{FF2B5EF4-FFF2-40B4-BE49-F238E27FC236}">
                <a16:creationId xmlns:a16="http://schemas.microsoft.com/office/drawing/2014/main" id="{3F8E4070-88DD-1416-A119-97E0B91E4E5B}"/>
              </a:ext>
            </a:extLst>
          </p:cNvPr>
          <p:cNvSpPr/>
          <p:nvPr/>
        </p:nvSpPr>
        <p:spPr>
          <a:xfrm>
            <a:off x="1621411" y="4779393"/>
            <a:ext cx="2149311" cy="1253753"/>
          </a:xfrm>
          <a:prstGeom prst="flowChartAlternateProcess">
            <a:avLst/>
          </a:prstGeom>
          <a:solidFill>
            <a:schemeClr val="accent4">
              <a:lumMod val="40000"/>
              <a:lumOff val="60000"/>
            </a:schemeClr>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Alternate Process 22">
            <a:extLst>
              <a:ext uri="{FF2B5EF4-FFF2-40B4-BE49-F238E27FC236}">
                <a16:creationId xmlns:a16="http://schemas.microsoft.com/office/drawing/2014/main" id="{F7B38F50-364A-7051-2515-5AF23EE42F72}"/>
              </a:ext>
            </a:extLst>
          </p:cNvPr>
          <p:cNvSpPr/>
          <p:nvPr/>
        </p:nvSpPr>
        <p:spPr>
          <a:xfrm>
            <a:off x="518474" y="3058886"/>
            <a:ext cx="1904215" cy="1185635"/>
          </a:xfrm>
          <a:prstGeom prst="flowChartAlternateProcess">
            <a:avLst/>
          </a:prstGeom>
          <a:solidFill>
            <a:schemeClr val="accent6">
              <a:lumMod val="20000"/>
              <a:lumOff val="8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229772A-5143-30B4-732C-CFF02AAA5142}"/>
              </a:ext>
            </a:extLst>
          </p:cNvPr>
          <p:cNvSpPr>
            <a:spLocks noGrp="1"/>
          </p:cNvSpPr>
          <p:nvPr>
            <p:ph type="title"/>
          </p:nvPr>
        </p:nvSpPr>
        <p:spPr>
          <a:xfrm>
            <a:off x="457200" y="350786"/>
            <a:ext cx="11277599" cy="1105716"/>
          </a:xfrm>
        </p:spPr>
        <p:txBody>
          <a:bodyPr>
            <a:normAutofit/>
          </a:bodyPr>
          <a:lstStyle/>
          <a:p>
            <a:r>
              <a:rPr lang="en-US" sz="3600" dirty="0"/>
              <a:t>Basic business purchase plan</a:t>
            </a:r>
          </a:p>
        </p:txBody>
      </p:sp>
      <p:sp>
        <p:nvSpPr>
          <p:cNvPr id="5" name="Subtitle 4">
            <a:extLst>
              <a:ext uri="{FF2B5EF4-FFF2-40B4-BE49-F238E27FC236}">
                <a16:creationId xmlns:a16="http://schemas.microsoft.com/office/drawing/2014/main" id="{1AF08975-BCEC-E908-8B88-156C227293F4}"/>
              </a:ext>
            </a:extLst>
          </p:cNvPr>
          <p:cNvSpPr>
            <a:spLocks noGrp="1"/>
          </p:cNvSpPr>
          <p:nvPr>
            <p:ph type="subTitle" idx="15"/>
          </p:nvPr>
        </p:nvSpPr>
        <p:spPr/>
        <p:txBody>
          <a:bodyPr>
            <a:normAutofit/>
          </a:bodyPr>
          <a:lstStyle/>
          <a:p>
            <a:r>
              <a:rPr lang="en-US" sz="2800" b="0" dirty="0"/>
              <a:t>Requisition Process + Key People Involved</a:t>
            </a:r>
          </a:p>
        </p:txBody>
      </p:sp>
      <p:cxnSp>
        <p:nvCxnSpPr>
          <p:cNvPr id="15" name="Straight Arrow Connector 14">
            <a:extLst>
              <a:ext uri="{FF2B5EF4-FFF2-40B4-BE49-F238E27FC236}">
                <a16:creationId xmlns:a16="http://schemas.microsoft.com/office/drawing/2014/main" id="{4FDC5918-885F-E105-1C85-AC8E6D7F2B0C}"/>
              </a:ext>
            </a:extLst>
          </p:cNvPr>
          <p:cNvCxnSpPr>
            <a:cxnSpLocks/>
          </p:cNvCxnSpPr>
          <p:nvPr/>
        </p:nvCxnSpPr>
        <p:spPr>
          <a:xfrm>
            <a:off x="603315" y="4562475"/>
            <a:ext cx="10874310" cy="0"/>
          </a:xfrm>
          <a:prstGeom prst="straightConnector1">
            <a:avLst/>
          </a:prstGeom>
          <a:ln w="57150">
            <a:solidFill>
              <a:schemeClr val="accent4"/>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410DE4D-50B7-763E-E8F9-3FEA16C96713}"/>
              </a:ext>
            </a:extLst>
          </p:cNvPr>
          <p:cNvSpPr txBox="1"/>
          <p:nvPr/>
        </p:nvSpPr>
        <p:spPr>
          <a:xfrm>
            <a:off x="612742" y="3169549"/>
            <a:ext cx="1904215" cy="1077218"/>
          </a:xfrm>
          <a:prstGeom prst="rect">
            <a:avLst/>
          </a:prstGeom>
          <a:noFill/>
        </p:spPr>
        <p:txBody>
          <a:bodyPr wrap="square" rtlCol="0">
            <a:spAutoFit/>
          </a:bodyPr>
          <a:lstStyle/>
          <a:p>
            <a:r>
              <a:rPr lang="en-US" sz="1600" dirty="0">
                <a:solidFill>
                  <a:schemeClr val="tx1">
                    <a:lumMod val="85000"/>
                    <a:lumOff val="15000"/>
                  </a:schemeClr>
                </a:solidFill>
              </a:rPr>
              <a:t>Submit official requisition form to </a:t>
            </a:r>
            <a:r>
              <a:rPr lang="en-US" sz="1600" dirty="0">
                <a:solidFill>
                  <a:schemeClr val="accent6"/>
                </a:solidFill>
              </a:rPr>
              <a:t>The Board of Trustees</a:t>
            </a:r>
          </a:p>
        </p:txBody>
      </p:sp>
      <p:sp>
        <p:nvSpPr>
          <p:cNvPr id="18" name="TextBox 17">
            <a:extLst>
              <a:ext uri="{FF2B5EF4-FFF2-40B4-BE49-F238E27FC236}">
                <a16:creationId xmlns:a16="http://schemas.microsoft.com/office/drawing/2014/main" id="{1233969E-8BB3-C292-36D6-041AC3735474}"/>
              </a:ext>
            </a:extLst>
          </p:cNvPr>
          <p:cNvSpPr txBox="1"/>
          <p:nvPr/>
        </p:nvSpPr>
        <p:spPr>
          <a:xfrm>
            <a:off x="1743959" y="4851484"/>
            <a:ext cx="2111604" cy="1077218"/>
          </a:xfrm>
          <a:prstGeom prst="rect">
            <a:avLst/>
          </a:prstGeom>
          <a:noFill/>
        </p:spPr>
        <p:txBody>
          <a:bodyPr wrap="square" rtlCol="0">
            <a:spAutoFit/>
          </a:bodyPr>
          <a:lstStyle/>
          <a:p>
            <a:r>
              <a:rPr lang="en-US" sz="1600" dirty="0">
                <a:solidFill>
                  <a:schemeClr val="tx1">
                    <a:lumMod val="85000"/>
                    <a:lumOff val="15000"/>
                  </a:schemeClr>
                </a:solidFill>
              </a:rPr>
              <a:t>Gain project approval from </a:t>
            </a:r>
            <a:r>
              <a:rPr lang="en-US" sz="1600" dirty="0">
                <a:solidFill>
                  <a:schemeClr val="accent4"/>
                </a:solidFill>
              </a:rPr>
              <a:t>trustees, president, and chief executive officer </a:t>
            </a:r>
          </a:p>
        </p:txBody>
      </p:sp>
      <p:sp>
        <p:nvSpPr>
          <p:cNvPr id="19" name="TextBox 18">
            <a:extLst>
              <a:ext uri="{FF2B5EF4-FFF2-40B4-BE49-F238E27FC236}">
                <a16:creationId xmlns:a16="http://schemas.microsoft.com/office/drawing/2014/main" id="{1212B959-031E-E5EF-E13E-6DEB088F42B7}"/>
              </a:ext>
            </a:extLst>
          </p:cNvPr>
          <p:cNvSpPr txBox="1"/>
          <p:nvPr/>
        </p:nvSpPr>
        <p:spPr>
          <a:xfrm>
            <a:off x="5373278" y="4974594"/>
            <a:ext cx="1932495" cy="830997"/>
          </a:xfrm>
          <a:prstGeom prst="rect">
            <a:avLst/>
          </a:prstGeom>
          <a:noFill/>
        </p:spPr>
        <p:txBody>
          <a:bodyPr wrap="square" rtlCol="0">
            <a:spAutoFit/>
          </a:bodyPr>
          <a:lstStyle/>
          <a:p>
            <a:r>
              <a:rPr lang="en-US" sz="1600" dirty="0">
                <a:solidFill>
                  <a:schemeClr val="tx1">
                    <a:lumMod val="85000"/>
                    <a:lumOff val="15000"/>
                  </a:schemeClr>
                </a:solidFill>
              </a:rPr>
              <a:t>Request sent to </a:t>
            </a:r>
            <a:r>
              <a:rPr lang="en-US" sz="1600" dirty="0">
                <a:solidFill>
                  <a:schemeClr val="accent3"/>
                </a:solidFill>
              </a:rPr>
              <a:t>Department of Supply Chain </a:t>
            </a:r>
          </a:p>
        </p:txBody>
      </p:sp>
      <p:sp>
        <p:nvSpPr>
          <p:cNvPr id="20" name="TextBox 19">
            <a:extLst>
              <a:ext uri="{FF2B5EF4-FFF2-40B4-BE49-F238E27FC236}">
                <a16:creationId xmlns:a16="http://schemas.microsoft.com/office/drawing/2014/main" id="{497A9732-35F8-6D0C-90CA-938777D550C2}"/>
              </a:ext>
            </a:extLst>
          </p:cNvPr>
          <p:cNvSpPr txBox="1"/>
          <p:nvPr/>
        </p:nvSpPr>
        <p:spPr>
          <a:xfrm>
            <a:off x="7145518" y="3530820"/>
            <a:ext cx="1687398" cy="584775"/>
          </a:xfrm>
          <a:prstGeom prst="rect">
            <a:avLst/>
          </a:prstGeom>
          <a:noFill/>
        </p:spPr>
        <p:txBody>
          <a:bodyPr wrap="square" rtlCol="0">
            <a:spAutoFit/>
          </a:bodyPr>
          <a:lstStyle/>
          <a:p>
            <a:r>
              <a:rPr lang="en-US" sz="1600" dirty="0">
                <a:solidFill>
                  <a:schemeClr val="tx1">
                    <a:lumMod val="85000"/>
                    <a:lumOff val="15000"/>
                  </a:schemeClr>
                </a:solidFill>
              </a:rPr>
              <a:t>Submit purchase requisition forms </a:t>
            </a:r>
          </a:p>
        </p:txBody>
      </p:sp>
      <p:sp>
        <p:nvSpPr>
          <p:cNvPr id="21" name="TextBox 20">
            <a:extLst>
              <a:ext uri="{FF2B5EF4-FFF2-40B4-BE49-F238E27FC236}">
                <a16:creationId xmlns:a16="http://schemas.microsoft.com/office/drawing/2014/main" id="{31DC9C17-8D2E-0167-FF0F-B461B579A52F}"/>
              </a:ext>
            </a:extLst>
          </p:cNvPr>
          <p:cNvSpPr txBox="1"/>
          <p:nvPr/>
        </p:nvSpPr>
        <p:spPr>
          <a:xfrm>
            <a:off x="8832916" y="4871462"/>
            <a:ext cx="2384981" cy="1077218"/>
          </a:xfrm>
          <a:prstGeom prst="rect">
            <a:avLst/>
          </a:prstGeom>
          <a:noFill/>
        </p:spPr>
        <p:txBody>
          <a:bodyPr wrap="square" rtlCol="0">
            <a:spAutoFit/>
          </a:bodyPr>
          <a:lstStyle/>
          <a:p>
            <a:r>
              <a:rPr lang="en-US" sz="1600" dirty="0">
                <a:solidFill>
                  <a:schemeClr val="tx1">
                    <a:lumMod val="85000"/>
                    <a:lumOff val="15000"/>
                  </a:schemeClr>
                </a:solidFill>
              </a:rPr>
              <a:t>Gain equipment approval from </a:t>
            </a:r>
            <a:r>
              <a:rPr lang="en-US" sz="1600" dirty="0">
                <a:solidFill>
                  <a:schemeClr val="tx2"/>
                </a:solidFill>
              </a:rPr>
              <a:t>Vice President and Executive Directors of Supply Chain </a:t>
            </a:r>
          </a:p>
        </p:txBody>
      </p:sp>
      <p:sp>
        <p:nvSpPr>
          <p:cNvPr id="22" name="TextBox 21">
            <a:extLst>
              <a:ext uri="{FF2B5EF4-FFF2-40B4-BE49-F238E27FC236}">
                <a16:creationId xmlns:a16="http://schemas.microsoft.com/office/drawing/2014/main" id="{17EB853F-EDB1-FCB8-0426-1301456EDDC2}"/>
              </a:ext>
            </a:extLst>
          </p:cNvPr>
          <p:cNvSpPr txBox="1"/>
          <p:nvPr/>
        </p:nvSpPr>
        <p:spPr>
          <a:xfrm>
            <a:off x="3487916" y="3299381"/>
            <a:ext cx="2111606" cy="830997"/>
          </a:xfrm>
          <a:prstGeom prst="rect">
            <a:avLst/>
          </a:prstGeom>
          <a:noFill/>
        </p:spPr>
        <p:txBody>
          <a:bodyPr wrap="square" rtlCol="0">
            <a:spAutoFit/>
          </a:bodyPr>
          <a:lstStyle/>
          <a:p>
            <a:r>
              <a:rPr lang="en-US" sz="1600" dirty="0">
                <a:solidFill>
                  <a:schemeClr val="tx1">
                    <a:lumMod val="85000"/>
                    <a:lumOff val="15000"/>
                  </a:schemeClr>
                </a:solidFill>
              </a:rPr>
              <a:t>Submit budget plan to </a:t>
            </a:r>
            <a:r>
              <a:rPr lang="en-US" sz="1600" dirty="0">
                <a:solidFill>
                  <a:schemeClr val="accent2"/>
                </a:solidFill>
              </a:rPr>
              <a:t>Chief Financial Officer </a:t>
            </a:r>
            <a:r>
              <a:rPr lang="en-US" sz="1600" dirty="0">
                <a:solidFill>
                  <a:schemeClr val="tx1">
                    <a:lumMod val="85000"/>
                    <a:lumOff val="15000"/>
                  </a:schemeClr>
                </a:solidFill>
              </a:rPr>
              <a:t>and gain approval</a:t>
            </a:r>
          </a:p>
        </p:txBody>
      </p:sp>
      <p:cxnSp>
        <p:nvCxnSpPr>
          <p:cNvPr id="30" name="Straight Connector 29">
            <a:extLst>
              <a:ext uri="{FF2B5EF4-FFF2-40B4-BE49-F238E27FC236}">
                <a16:creationId xmlns:a16="http://schemas.microsoft.com/office/drawing/2014/main" id="{3562E89F-539E-545F-5814-6E32465A84D4}"/>
              </a:ext>
            </a:extLst>
          </p:cNvPr>
          <p:cNvCxnSpPr>
            <a:cxnSpLocks/>
            <a:stCxn id="23" idx="2"/>
          </p:cNvCxnSpPr>
          <p:nvPr/>
        </p:nvCxnSpPr>
        <p:spPr>
          <a:xfrm>
            <a:off x="1470582" y="4244521"/>
            <a:ext cx="0" cy="317953"/>
          </a:xfrm>
          <a:prstGeom prst="line">
            <a:avLst/>
          </a:prstGeom>
          <a:ln w="38100">
            <a:solidFill>
              <a:schemeClr val="accent4"/>
            </a:solidFill>
          </a:ln>
        </p:spPr>
        <p:style>
          <a:lnRef idx="1">
            <a:schemeClr val="accent6"/>
          </a:lnRef>
          <a:fillRef idx="0">
            <a:schemeClr val="accent6"/>
          </a:fillRef>
          <a:effectRef idx="0">
            <a:schemeClr val="accent6"/>
          </a:effectRef>
          <a:fontRef idx="minor">
            <a:schemeClr val="tx1"/>
          </a:fontRef>
        </p:style>
      </p:cxnSp>
      <p:cxnSp>
        <p:nvCxnSpPr>
          <p:cNvPr id="33" name="Straight Connector 32">
            <a:extLst>
              <a:ext uri="{FF2B5EF4-FFF2-40B4-BE49-F238E27FC236}">
                <a16:creationId xmlns:a16="http://schemas.microsoft.com/office/drawing/2014/main" id="{9AC3F53C-CAE9-4AD1-98A5-B6A108755459}"/>
              </a:ext>
            </a:extLst>
          </p:cNvPr>
          <p:cNvCxnSpPr>
            <a:cxnSpLocks/>
            <a:stCxn id="24" idx="0"/>
          </p:cNvCxnSpPr>
          <p:nvPr/>
        </p:nvCxnSpPr>
        <p:spPr>
          <a:xfrm flipV="1">
            <a:off x="2696067" y="4562474"/>
            <a:ext cx="0" cy="216919"/>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FAF902B-1961-4478-BDE2-07043B262322}"/>
              </a:ext>
            </a:extLst>
          </p:cNvPr>
          <p:cNvCxnSpPr>
            <a:stCxn id="25" idx="2"/>
          </p:cNvCxnSpPr>
          <p:nvPr/>
        </p:nvCxnSpPr>
        <p:spPr>
          <a:xfrm>
            <a:off x="4496585" y="4244521"/>
            <a:ext cx="1" cy="317953"/>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6CD7BB42-7C4C-4145-CAFB-C75F2CE50941}"/>
              </a:ext>
            </a:extLst>
          </p:cNvPr>
          <p:cNvCxnSpPr>
            <a:cxnSpLocks/>
            <a:stCxn id="26" idx="0"/>
          </p:cNvCxnSpPr>
          <p:nvPr/>
        </p:nvCxnSpPr>
        <p:spPr>
          <a:xfrm flipV="1">
            <a:off x="6146277" y="4533531"/>
            <a:ext cx="0" cy="317953"/>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55C0F06-CCC3-B851-7BAE-269AB0F60BCF}"/>
              </a:ext>
            </a:extLst>
          </p:cNvPr>
          <p:cNvCxnSpPr>
            <a:cxnSpLocks/>
            <a:stCxn id="27" idx="2"/>
          </p:cNvCxnSpPr>
          <p:nvPr/>
        </p:nvCxnSpPr>
        <p:spPr>
          <a:xfrm>
            <a:off x="7927943" y="4244521"/>
            <a:ext cx="1" cy="317952"/>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B704C8E-8668-750B-EFB5-85F32DC5A08B}"/>
              </a:ext>
            </a:extLst>
          </p:cNvPr>
          <p:cNvCxnSpPr>
            <a:cxnSpLocks/>
            <a:stCxn id="28" idx="0"/>
          </p:cNvCxnSpPr>
          <p:nvPr/>
        </p:nvCxnSpPr>
        <p:spPr>
          <a:xfrm flipH="1" flipV="1">
            <a:off x="9982986" y="4562473"/>
            <a:ext cx="4713" cy="21692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4390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7919A-83F4-D22F-A566-60CAC1CFEF9C}"/>
              </a:ext>
            </a:extLst>
          </p:cNvPr>
          <p:cNvSpPr>
            <a:spLocks noGrp="1"/>
          </p:cNvSpPr>
          <p:nvPr>
            <p:ph type="ctrTitle"/>
          </p:nvPr>
        </p:nvSpPr>
        <p:spPr>
          <a:xfrm>
            <a:off x="6310666" y="0"/>
            <a:ext cx="5505278" cy="1510897"/>
          </a:xfrm>
        </p:spPr>
        <p:txBody>
          <a:bodyPr anchor="b">
            <a:normAutofit/>
          </a:bodyPr>
          <a:lstStyle/>
          <a:p>
            <a:r>
              <a:rPr lang="en-US" sz="3600" dirty="0"/>
              <a:t>Product purchase: </a:t>
            </a:r>
            <a:br>
              <a:rPr lang="en-US" dirty="0"/>
            </a:br>
            <a:r>
              <a:rPr lang="en-US" sz="2800" b="0" cap="none" dirty="0"/>
              <a:t>The Handheld Doppler + Its Uses</a:t>
            </a:r>
            <a:endParaRPr lang="en-US" sz="2800" b="0" dirty="0"/>
          </a:p>
        </p:txBody>
      </p:sp>
      <p:sp>
        <p:nvSpPr>
          <p:cNvPr id="11" name="Subtitle 2">
            <a:extLst>
              <a:ext uri="{FF2B5EF4-FFF2-40B4-BE49-F238E27FC236}">
                <a16:creationId xmlns:a16="http://schemas.microsoft.com/office/drawing/2014/main" id="{3323DA80-4629-64F2-8F91-EEE37A26D3BD}"/>
              </a:ext>
            </a:extLst>
          </p:cNvPr>
          <p:cNvSpPr>
            <a:spLocks noGrp="1"/>
          </p:cNvSpPr>
          <p:nvPr>
            <p:ph type="subTitle" idx="1"/>
          </p:nvPr>
        </p:nvSpPr>
        <p:spPr>
          <a:xfrm>
            <a:off x="4511048" y="2616740"/>
            <a:ext cx="7304896" cy="3857212"/>
          </a:xfrm>
        </p:spPr>
        <p:txBody>
          <a:bodyPr>
            <a:normAutofit/>
          </a:bodyPr>
          <a:lstStyle/>
          <a:p>
            <a:pPr marL="457200" indent="-457200">
              <a:lnSpc>
                <a:spcPct val="150000"/>
              </a:lnSpc>
              <a:buFont typeface="Arial" panose="020B0604020202020204" pitchFamily="34" charset="0"/>
              <a:buChar char="•"/>
            </a:pPr>
            <a:r>
              <a:rPr lang="en-US" sz="2800" b="0" dirty="0"/>
              <a:t>Important in long-term management and diagnostic purposes</a:t>
            </a:r>
          </a:p>
          <a:p>
            <a:pPr marL="457200" indent="-457200">
              <a:lnSpc>
                <a:spcPct val="150000"/>
              </a:lnSpc>
              <a:buFont typeface="Arial" panose="020B0604020202020204" pitchFamily="34" charset="0"/>
              <a:buChar char="•"/>
            </a:pPr>
            <a:r>
              <a:rPr lang="en-US" sz="2800" b="0" dirty="0"/>
              <a:t>Potential vascular screening tool</a:t>
            </a:r>
          </a:p>
          <a:p>
            <a:pPr marL="457200" indent="-457200">
              <a:lnSpc>
                <a:spcPct val="150000"/>
              </a:lnSpc>
              <a:buFont typeface="Arial" panose="020B0604020202020204" pitchFamily="34" charset="0"/>
              <a:buChar char="•"/>
            </a:pPr>
            <a:r>
              <a:rPr lang="en-US" sz="2800" b="0" dirty="0"/>
              <a:t>Helpful in risk calculation of amputations</a:t>
            </a:r>
          </a:p>
        </p:txBody>
      </p:sp>
      <p:pic>
        <p:nvPicPr>
          <p:cNvPr id="6" name="Picture Placeholder 5" descr="A person using a medical device&#10;&#10;Description automatically generated">
            <a:extLst>
              <a:ext uri="{FF2B5EF4-FFF2-40B4-BE49-F238E27FC236}">
                <a16:creationId xmlns:a16="http://schemas.microsoft.com/office/drawing/2014/main" id="{DA29607A-4606-67D0-0BAF-2A4A45B291C8}"/>
              </a:ext>
            </a:extLst>
          </p:cNvPr>
          <p:cNvPicPr preferRelativeResize="0">
            <a:picLocks noGrp="1"/>
          </p:cNvPicPr>
          <p:nvPr>
            <p:ph type="pic" idx="14"/>
          </p:nvPr>
        </p:nvPicPr>
        <p:blipFill rotWithShape="1">
          <a:blip r:embed="rId3"/>
          <a:srcRect l="6665" t="1" r="33335" b="-2"/>
          <a:stretch/>
        </p:blipFill>
        <p:spPr>
          <a:xfrm>
            <a:off x="0" y="0"/>
            <a:ext cx="4114780" cy="6858000"/>
          </a:xfrm>
          <a:prstGeom prst="rect">
            <a:avLst/>
          </a:prstGeom>
          <a:noFill/>
        </p:spPr>
      </p:pic>
    </p:spTree>
    <p:extLst>
      <p:ext uri="{BB962C8B-B14F-4D97-AF65-F5344CB8AC3E}">
        <p14:creationId xmlns:p14="http://schemas.microsoft.com/office/powerpoint/2010/main" val="1478311455"/>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TM00804820_Win32_SL_V9" id="{AB7EAFCF-AD7B-47AF-BC77-07C29FDB5592}" vid="{B0D32A71-7108-4EF5-9FCC-AF5BD427BB3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D4E270-6D79-4411-BDD9-8D7EB6191A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895BAED-01F9-4AFD-BBC9-2B10FDC55A8B}">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B133A7A3-473F-424D-B0B5-DA7EEEDC7318}">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Retro research presentation</Template>
  <TotalTime>651</TotalTime>
  <Words>2275</Words>
  <Application>Microsoft Office PowerPoint</Application>
  <PresentationFormat>Widescreen</PresentationFormat>
  <Paragraphs>103</Paragraphs>
  <Slides>12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Corbel</vt:lpstr>
      <vt:lpstr>Wingdings 2</vt:lpstr>
      <vt:lpstr>Frame</vt:lpstr>
      <vt:lpstr>Basic business concepts  for the WOC Nurse  Miranda Prawdzik</vt:lpstr>
      <vt:lpstr>comprehensive outpatient wound clinic</vt:lpstr>
      <vt:lpstr>Capital vs. standard operating expenses  What Are They? </vt:lpstr>
      <vt:lpstr>Capital vs. standard operating expenses     How Do They Affect a Practice? </vt:lpstr>
      <vt:lpstr>operating budget considerations</vt:lpstr>
      <vt:lpstr>What are the benefits of  woc nurses? </vt:lpstr>
      <vt:lpstr>Marketing strategies</vt:lpstr>
      <vt:lpstr>Basic business purchase plan</vt:lpstr>
      <vt:lpstr>Product purchase:  The Handheld Doppler + Its Uses</vt:lpstr>
      <vt:lpstr>Product Purchase:  Requisition Process + Key People Involved</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Microbiology</dc:title>
  <dc:creator>Miranda Prawdzik</dc:creator>
  <cp:lastModifiedBy>Miranda Prawdzik</cp:lastModifiedBy>
  <cp:revision>1</cp:revision>
  <dcterms:created xsi:type="dcterms:W3CDTF">2024-05-06T17:29:58Z</dcterms:created>
  <dcterms:modified xsi:type="dcterms:W3CDTF">2024-05-12T01:52:47Z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