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8782" autoAdjust="0"/>
  </p:normalViewPr>
  <p:slideViewPr>
    <p:cSldViewPr snapToGrid="0">
      <p:cViewPr varScale="1">
        <p:scale>
          <a:sx n="44" d="100"/>
          <a:sy n="44" d="100"/>
        </p:scale>
        <p:origin x="1469"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ata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1888F3-18C5-4685-BFAC-8C7E2402FCAC}"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D4D9829-BFF8-48B2-943E-8C688F2B6E7A}">
      <dgm:prSet/>
      <dgm:spPr/>
      <dgm:t>
        <a:bodyPr/>
        <a:lstStyle/>
        <a:p>
          <a:pPr>
            <a:lnSpc>
              <a:spcPct val="100000"/>
            </a:lnSpc>
          </a:pPr>
          <a:r>
            <a:rPr lang="en-US"/>
            <a:t>Terms</a:t>
          </a:r>
        </a:p>
      </dgm:t>
    </dgm:pt>
    <dgm:pt modelId="{4B530C35-1680-4CA6-A17E-C1F821A75157}" type="parTrans" cxnId="{2B9DC6B9-AC54-40C6-987F-04C337195548}">
      <dgm:prSet/>
      <dgm:spPr/>
      <dgm:t>
        <a:bodyPr/>
        <a:lstStyle/>
        <a:p>
          <a:endParaRPr lang="en-US"/>
        </a:p>
      </dgm:t>
    </dgm:pt>
    <dgm:pt modelId="{F416B4EC-5005-410D-BC12-0FB42517AD26}" type="sibTrans" cxnId="{2B9DC6B9-AC54-40C6-987F-04C337195548}">
      <dgm:prSet/>
      <dgm:spPr/>
      <dgm:t>
        <a:bodyPr/>
        <a:lstStyle/>
        <a:p>
          <a:endParaRPr lang="en-US"/>
        </a:p>
      </dgm:t>
    </dgm:pt>
    <dgm:pt modelId="{23C4629C-C56F-408E-8DD3-47F82E5AAF85}">
      <dgm:prSet/>
      <dgm:spPr/>
      <dgm:t>
        <a:bodyPr/>
        <a:lstStyle/>
        <a:p>
          <a:pPr>
            <a:lnSpc>
              <a:spcPct val="100000"/>
            </a:lnSpc>
          </a:pPr>
          <a:r>
            <a:rPr lang="en-US"/>
            <a:t>Purpose</a:t>
          </a:r>
        </a:p>
      </dgm:t>
    </dgm:pt>
    <dgm:pt modelId="{ED66D6FF-42AA-4166-97D1-970964C1DA94}" type="parTrans" cxnId="{636ED28B-8D83-42BF-AB2D-ACDFEB0C4117}">
      <dgm:prSet/>
      <dgm:spPr/>
      <dgm:t>
        <a:bodyPr/>
        <a:lstStyle/>
        <a:p>
          <a:endParaRPr lang="en-US"/>
        </a:p>
      </dgm:t>
    </dgm:pt>
    <dgm:pt modelId="{6A4E3F7B-8EC2-492F-8BA5-30E57F34A0E7}" type="sibTrans" cxnId="{636ED28B-8D83-42BF-AB2D-ACDFEB0C4117}">
      <dgm:prSet/>
      <dgm:spPr/>
      <dgm:t>
        <a:bodyPr/>
        <a:lstStyle/>
        <a:p>
          <a:endParaRPr lang="en-US"/>
        </a:p>
      </dgm:t>
    </dgm:pt>
    <dgm:pt modelId="{361C2A3E-DFA7-492C-BE24-A64CA7E05767}">
      <dgm:prSet/>
      <dgm:spPr/>
      <dgm:t>
        <a:bodyPr/>
        <a:lstStyle/>
        <a:p>
          <a:pPr>
            <a:lnSpc>
              <a:spcPct val="100000"/>
            </a:lnSpc>
          </a:pPr>
          <a:r>
            <a:rPr lang="en-US"/>
            <a:t>Goals</a:t>
          </a:r>
        </a:p>
      </dgm:t>
    </dgm:pt>
    <dgm:pt modelId="{D49A1F05-43BF-4D61-9DB8-7CAA18C0EF5F}" type="parTrans" cxnId="{51315E63-DB87-42D0-ABF3-C8E243B53CA9}">
      <dgm:prSet/>
      <dgm:spPr/>
      <dgm:t>
        <a:bodyPr/>
        <a:lstStyle/>
        <a:p>
          <a:endParaRPr lang="en-US"/>
        </a:p>
      </dgm:t>
    </dgm:pt>
    <dgm:pt modelId="{584B929D-DD88-4B6D-9D70-6A0048C6EA20}" type="sibTrans" cxnId="{51315E63-DB87-42D0-ABF3-C8E243B53CA9}">
      <dgm:prSet/>
      <dgm:spPr/>
      <dgm:t>
        <a:bodyPr/>
        <a:lstStyle/>
        <a:p>
          <a:endParaRPr lang="en-US"/>
        </a:p>
      </dgm:t>
    </dgm:pt>
    <dgm:pt modelId="{D1FB5ED7-7545-47E7-B6AF-57F221CC1C46}">
      <dgm:prSet/>
      <dgm:spPr/>
      <dgm:t>
        <a:bodyPr/>
        <a:lstStyle/>
        <a:p>
          <a:pPr>
            <a:lnSpc>
              <a:spcPct val="100000"/>
            </a:lnSpc>
          </a:pPr>
          <a:r>
            <a:rPr lang="en-US"/>
            <a:t>Risks</a:t>
          </a:r>
        </a:p>
      </dgm:t>
    </dgm:pt>
    <dgm:pt modelId="{2822BFB5-E32B-444D-8C31-BA0377FADA4A}" type="parTrans" cxnId="{AE1EE0A6-4A50-49DB-958C-3114771CD136}">
      <dgm:prSet/>
      <dgm:spPr/>
      <dgm:t>
        <a:bodyPr/>
        <a:lstStyle/>
        <a:p>
          <a:endParaRPr lang="en-US"/>
        </a:p>
      </dgm:t>
    </dgm:pt>
    <dgm:pt modelId="{369135A2-9076-44CF-B2C2-B98127A5CC69}" type="sibTrans" cxnId="{AE1EE0A6-4A50-49DB-958C-3114771CD136}">
      <dgm:prSet/>
      <dgm:spPr/>
      <dgm:t>
        <a:bodyPr/>
        <a:lstStyle/>
        <a:p>
          <a:endParaRPr lang="en-US"/>
        </a:p>
      </dgm:t>
    </dgm:pt>
    <dgm:pt modelId="{F4DE311F-BD04-48E2-9D53-17C9B8850007}" type="pres">
      <dgm:prSet presAssocID="{411888F3-18C5-4685-BFAC-8C7E2402FCAC}" presName="root" presStyleCnt="0">
        <dgm:presLayoutVars>
          <dgm:dir/>
          <dgm:resizeHandles val="exact"/>
        </dgm:presLayoutVars>
      </dgm:prSet>
      <dgm:spPr/>
    </dgm:pt>
    <dgm:pt modelId="{C01BB1E4-EBD7-49AB-B232-B59DCE16A3EA}" type="pres">
      <dgm:prSet presAssocID="{1D4D9829-BFF8-48B2-943E-8C688F2B6E7A}" presName="compNode" presStyleCnt="0"/>
      <dgm:spPr/>
    </dgm:pt>
    <dgm:pt modelId="{CF2247C3-0456-456C-B239-86CDBC0FC3E7}" type="pres">
      <dgm:prSet presAssocID="{1D4D9829-BFF8-48B2-943E-8C688F2B6E7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B75D693D-EC49-435D-B359-99FD2CF5E112}" type="pres">
      <dgm:prSet presAssocID="{1D4D9829-BFF8-48B2-943E-8C688F2B6E7A}" presName="spaceRect" presStyleCnt="0"/>
      <dgm:spPr/>
    </dgm:pt>
    <dgm:pt modelId="{632A48BF-B71F-4BE0-91C1-72441BB045D2}" type="pres">
      <dgm:prSet presAssocID="{1D4D9829-BFF8-48B2-943E-8C688F2B6E7A}" presName="textRect" presStyleLbl="revTx" presStyleIdx="0" presStyleCnt="4">
        <dgm:presLayoutVars>
          <dgm:chMax val="1"/>
          <dgm:chPref val="1"/>
        </dgm:presLayoutVars>
      </dgm:prSet>
      <dgm:spPr/>
    </dgm:pt>
    <dgm:pt modelId="{62E6BD6D-7D00-453E-91FC-800FA11553E5}" type="pres">
      <dgm:prSet presAssocID="{F416B4EC-5005-410D-BC12-0FB42517AD26}" presName="sibTrans" presStyleCnt="0"/>
      <dgm:spPr/>
    </dgm:pt>
    <dgm:pt modelId="{CEC34D7F-D5CD-4F61-A527-BD7375E20C2E}" type="pres">
      <dgm:prSet presAssocID="{23C4629C-C56F-408E-8DD3-47F82E5AAF85}" presName="compNode" presStyleCnt="0"/>
      <dgm:spPr/>
    </dgm:pt>
    <dgm:pt modelId="{223EF922-4EBD-46F4-A081-982CFCF86680}" type="pres">
      <dgm:prSet presAssocID="{23C4629C-C56F-408E-8DD3-47F82E5AAF8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llseye"/>
        </a:ext>
      </dgm:extLst>
    </dgm:pt>
    <dgm:pt modelId="{50D31FFD-714D-43AE-9688-5C40DFC36836}" type="pres">
      <dgm:prSet presAssocID="{23C4629C-C56F-408E-8DD3-47F82E5AAF85}" presName="spaceRect" presStyleCnt="0"/>
      <dgm:spPr/>
    </dgm:pt>
    <dgm:pt modelId="{3B9895E1-0F93-48BF-ABD8-09F93C38B132}" type="pres">
      <dgm:prSet presAssocID="{23C4629C-C56F-408E-8DD3-47F82E5AAF85}" presName="textRect" presStyleLbl="revTx" presStyleIdx="1" presStyleCnt="4">
        <dgm:presLayoutVars>
          <dgm:chMax val="1"/>
          <dgm:chPref val="1"/>
        </dgm:presLayoutVars>
      </dgm:prSet>
      <dgm:spPr/>
    </dgm:pt>
    <dgm:pt modelId="{A42BE56D-EACC-42BF-829A-759E87DB6631}" type="pres">
      <dgm:prSet presAssocID="{6A4E3F7B-8EC2-492F-8BA5-30E57F34A0E7}" presName="sibTrans" presStyleCnt="0"/>
      <dgm:spPr/>
    </dgm:pt>
    <dgm:pt modelId="{F4E8B490-152D-4EEF-93E7-B950F18F5CD2}" type="pres">
      <dgm:prSet presAssocID="{361C2A3E-DFA7-492C-BE24-A64CA7E05767}" presName="compNode" presStyleCnt="0"/>
      <dgm:spPr/>
    </dgm:pt>
    <dgm:pt modelId="{24AF6832-CBCD-4838-8D06-288D1223098F}" type="pres">
      <dgm:prSet presAssocID="{361C2A3E-DFA7-492C-BE24-A64CA7E0576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 List"/>
        </a:ext>
      </dgm:extLst>
    </dgm:pt>
    <dgm:pt modelId="{42C682F2-BD94-4259-B4CF-8BA092111306}" type="pres">
      <dgm:prSet presAssocID="{361C2A3E-DFA7-492C-BE24-A64CA7E05767}" presName="spaceRect" presStyleCnt="0"/>
      <dgm:spPr/>
    </dgm:pt>
    <dgm:pt modelId="{867CB00E-0013-4C76-BFF3-BF45F7C4800E}" type="pres">
      <dgm:prSet presAssocID="{361C2A3E-DFA7-492C-BE24-A64CA7E05767}" presName="textRect" presStyleLbl="revTx" presStyleIdx="2" presStyleCnt="4">
        <dgm:presLayoutVars>
          <dgm:chMax val="1"/>
          <dgm:chPref val="1"/>
        </dgm:presLayoutVars>
      </dgm:prSet>
      <dgm:spPr/>
    </dgm:pt>
    <dgm:pt modelId="{DB93CEAE-F0DF-4E7A-85E5-D9E216E360BA}" type="pres">
      <dgm:prSet presAssocID="{584B929D-DD88-4B6D-9D70-6A0048C6EA20}" presName="sibTrans" presStyleCnt="0"/>
      <dgm:spPr/>
    </dgm:pt>
    <dgm:pt modelId="{5F1A8DA9-42FD-4446-8B2D-804ED511E8F6}" type="pres">
      <dgm:prSet presAssocID="{D1FB5ED7-7545-47E7-B6AF-57F221CC1C46}" presName="compNode" presStyleCnt="0"/>
      <dgm:spPr/>
    </dgm:pt>
    <dgm:pt modelId="{8ABEAF14-40B9-42D4-9F89-47AA2F227FDD}" type="pres">
      <dgm:prSet presAssocID="{D1FB5ED7-7545-47E7-B6AF-57F221CC1C4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arning"/>
        </a:ext>
      </dgm:extLst>
    </dgm:pt>
    <dgm:pt modelId="{D0EEC1E2-4B7A-478E-AF4E-3FE381E5F2EA}" type="pres">
      <dgm:prSet presAssocID="{D1FB5ED7-7545-47E7-B6AF-57F221CC1C46}" presName="spaceRect" presStyleCnt="0"/>
      <dgm:spPr/>
    </dgm:pt>
    <dgm:pt modelId="{5E96FDA0-57D3-404E-B07E-261B8A941EC6}" type="pres">
      <dgm:prSet presAssocID="{D1FB5ED7-7545-47E7-B6AF-57F221CC1C46}" presName="textRect" presStyleLbl="revTx" presStyleIdx="3" presStyleCnt="4">
        <dgm:presLayoutVars>
          <dgm:chMax val="1"/>
          <dgm:chPref val="1"/>
        </dgm:presLayoutVars>
      </dgm:prSet>
      <dgm:spPr/>
    </dgm:pt>
  </dgm:ptLst>
  <dgm:cxnLst>
    <dgm:cxn modelId="{51315E63-DB87-42D0-ABF3-C8E243B53CA9}" srcId="{411888F3-18C5-4685-BFAC-8C7E2402FCAC}" destId="{361C2A3E-DFA7-492C-BE24-A64CA7E05767}" srcOrd="2" destOrd="0" parTransId="{D49A1F05-43BF-4D61-9DB8-7CAA18C0EF5F}" sibTransId="{584B929D-DD88-4B6D-9D70-6A0048C6EA20}"/>
    <dgm:cxn modelId="{4F303077-380A-4F71-9500-96078202E86F}" type="presOf" srcId="{411888F3-18C5-4685-BFAC-8C7E2402FCAC}" destId="{F4DE311F-BD04-48E2-9D53-17C9B8850007}" srcOrd="0" destOrd="0" presId="urn:microsoft.com/office/officeart/2018/2/layout/IconLabelList"/>
    <dgm:cxn modelId="{622B6F7C-D7A3-4282-AADC-851C4EECA269}" type="presOf" srcId="{23C4629C-C56F-408E-8DD3-47F82E5AAF85}" destId="{3B9895E1-0F93-48BF-ABD8-09F93C38B132}" srcOrd="0" destOrd="0" presId="urn:microsoft.com/office/officeart/2018/2/layout/IconLabelList"/>
    <dgm:cxn modelId="{636ED28B-8D83-42BF-AB2D-ACDFEB0C4117}" srcId="{411888F3-18C5-4685-BFAC-8C7E2402FCAC}" destId="{23C4629C-C56F-408E-8DD3-47F82E5AAF85}" srcOrd="1" destOrd="0" parTransId="{ED66D6FF-42AA-4166-97D1-970964C1DA94}" sibTransId="{6A4E3F7B-8EC2-492F-8BA5-30E57F34A0E7}"/>
    <dgm:cxn modelId="{FCF623A6-FDF3-4F92-ACE7-E723AE715248}" type="presOf" srcId="{361C2A3E-DFA7-492C-BE24-A64CA7E05767}" destId="{867CB00E-0013-4C76-BFF3-BF45F7C4800E}" srcOrd="0" destOrd="0" presId="urn:microsoft.com/office/officeart/2018/2/layout/IconLabelList"/>
    <dgm:cxn modelId="{AE1EE0A6-4A50-49DB-958C-3114771CD136}" srcId="{411888F3-18C5-4685-BFAC-8C7E2402FCAC}" destId="{D1FB5ED7-7545-47E7-B6AF-57F221CC1C46}" srcOrd="3" destOrd="0" parTransId="{2822BFB5-E32B-444D-8C31-BA0377FADA4A}" sibTransId="{369135A2-9076-44CF-B2C2-B98127A5CC69}"/>
    <dgm:cxn modelId="{2B9DC6B9-AC54-40C6-987F-04C337195548}" srcId="{411888F3-18C5-4685-BFAC-8C7E2402FCAC}" destId="{1D4D9829-BFF8-48B2-943E-8C688F2B6E7A}" srcOrd="0" destOrd="0" parTransId="{4B530C35-1680-4CA6-A17E-C1F821A75157}" sibTransId="{F416B4EC-5005-410D-BC12-0FB42517AD26}"/>
    <dgm:cxn modelId="{C9FCDAC0-17BE-4A7C-9EC1-A351CFF91B69}" type="presOf" srcId="{D1FB5ED7-7545-47E7-B6AF-57F221CC1C46}" destId="{5E96FDA0-57D3-404E-B07E-261B8A941EC6}" srcOrd="0" destOrd="0" presId="urn:microsoft.com/office/officeart/2018/2/layout/IconLabelList"/>
    <dgm:cxn modelId="{22566EE5-6646-4A2F-B288-9DA70451C157}" type="presOf" srcId="{1D4D9829-BFF8-48B2-943E-8C688F2B6E7A}" destId="{632A48BF-B71F-4BE0-91C1-72441BB045D2}" srcOrd="0" destOrd="0" presId="urn:microsoft.com/office/officeart/2018/2/layout/IconLabelList"/>
    <dgm:cxn modelId="{61CA9627-D22C-4E2F-8F0B-1FF7C5DA611B}" type="presParOf" srcId="{F4DE311F-BD04-48E2-9D53-17C9B8850007}" destId="{C01BB1E4-EBD7-49AB-B232-B59DCE16A3EA}" srcOrd="0" destOrd="0" presId="urn:microsoft.com/office/officeart/2018/2/layout/IconLabelList"/>
    <dgm:cxn modelId="{5262A634-E492-40D5-BC38-81D0A593E99A}" type="presParOf" srcId="{C01BB1E4-EBD7-49AB-B232-B59DCE16A3EA}" destId="{CF2247C3-0456-456C-B239-86CDBC0FC3E7}" srcOrd="0" destOrd="0" presId="urn:microsoft.com/office/officeart/2018/2/layout/IconLabelList"/>
    <dgm:cxn modelId="{9844C199-5895-4896-8269-A59ACA419120}" type="presParOf" srcId="{C01BB1E4-EBD7-49AB-B232-B59DCE16A3EA}" destId="{B75D693D-EC49-435D-B359-99FD2CF5E112}" srcOrd="1" destOrd="0" presId="urn:microsoft.com/office/officeart/2018/2/layout/IconLabelList"/>
    <dgm:cxn modelId="{28513766-8E3F-4713-B7A6-C306B92E385A}" type="presParOf" srcId="{C01BB1E4-EBD7-49AB-B232-B59DCE16A3EA}" destId="{632A48BF-B71F-4BE0-91C1-72441BB045D2}" srcOrd="2" destOrd="0" presId="urn:microsoft.com/office/officeart/2018/2/layout/IconLabelList"/>
    <dgm:cxn modelId="{15E995F6-68B5-4778-80B5-6CC3D00351F3}" type="presParOf" srcId="{F4DE311F-BD04-48E2-9D53-17C9B8850007}" destId="{62E6BD6D-7D00-453E-91FC-800FA11553E5}" srcOrd="1" destOrd="0" presId="urn:microsoft.com/office/officeart/2018/2/layout/IconLabelList"/>
    <dgm:cxn modelId="{454FCA7C-B2E9-4542-894C-69E1292256EB}" type="presParOf" srcId="{F4DE311F-BD04-48E2-9D53-17C9B8850007}" destId="{CEC34D7F-D5CD-4F61-A527-BD7375E20C2E}" srcOrd="2" destOrd="0" presId="urn:microsoft.com/office/officeart/2018/2/layout/IconLabelList"/>
    <dgm:cxn modelId="{358CCEFC-CA2C-42E2-97EE-96888BA199B4}" type="presParOf" srcId="{CEC34D7F-D5CD-4F61-A527-BD7375E20C2E}" destId="{223EF922-4EBD-46F4-A081-982CFCF86680}" srcOrd="0" destOrd="0" presId="urn:microsoft.com/office/officeart/2018/2/layout/IconLabelList"/>
    <dgm:cxn modelId="{E8A654BF-D7C1-4D79-8141-8876B8E682D0}" type="presParOf" srcId="{CEC34D7F-D5CD-4F61-A527-BD7375E20C2E}" destId="{50D31FFD-714D-43AE-9688-5C40DFC36836}" srcOrd="1" destOrd="0" presId="urn:microsoft.com/office/officeart/2018/2/layout/IconLabelList"/>
    <dgm:cxn modelId="{F1C825A4-2A80-4994-ABB3-B992E6FB2781}" type="presParOf" srcId="{CEC34D7F-D5CD-4F61-A527-BD7375E20C2E}" destId="{3B9895E1-0F93-48BF-ABD8-09F93C38B132}" srcOrd="2" destOrd="0" presId="urn:microsoft.com/office/officeart/2018/2/layout/IconLabelList"/>
    <dgm:cxn modelId="{AA67458A-2024-4FC2-9317-3CE240AF54D6}" type="presParOf" srcId="{F4DE311F-BD04-48E2-9D53-17C9B8850007}" destId="{A42BE56D-EACC-42BF-829A-759E87DB6631}" srcOrd="3" destOrd="0" presId="urn:microsoft.com/office/officeart/2018/2/layout/IconLabelList"/>
    <dgm:cxn modelId="{E13E2E8A-9C73-4BB0-9765-40D3C3D84307}" type="presParOf" srcId="{F4DE311F-BD04-48E2-9D53-17C9B8850007}" destId="{F4E8B490-152D-4EEF-93E7-B950F18F5CD2}" srcOrd="4" destOrd="0" presId="urn:microsoft.com/office/officeart/2018/2/layout/IconLabelList"/>
    <dgm:cxn modelId="{BEF8AD3C-9F1A-4259-B2C3-FD9CD980E12D}" type="presParOf" srcId="{F4E8B490-152D-4EEF-93E7-B950F18F5CD2}" destId="{24AF6832-CBCD-4838-8D06-288D1223098F}" srcOrd="0" destOrd="0" presId="urn:microsoft.com/office/officeart/2018/2/layout/IconLabelList"/>
    <dgm:cxn modelId="{FC2CEF68-B75F-4EF6-8A0C-1716CA8A7802}" type="presParOf" srcId="{F4E8B490-152D-4EEF-93E7-B950F18F5CD2}" destId="{42C682F2-BD94-4259-B4CF-8BA092111306}" srcOrd="1" destOrd="0" presId="urn:microsoft.com/office/officeart/2018/2/layout/IconLabelList"/>
    <dgm:cxn modelId="{47BC84F8-4505-46F8-A3F5-9F3CE46FE6CB}" type="presParOf" srcId="{F4E8B490-152D-4EEF-93E7-B950F18F5CD2}" destId="{867CB00E-0013-4C76-BFF3-BF45F7C4800E}" srcOrd="2" destOrd="0" presId="urn:microsoft.com/office/officeart/2018/2/layout/IconLabelList"/>
    <dgm:cxn modelId="{61CDC1D0-615C-4CD4-98BA-831EF7931B1C}" type="presParOf" srcId="{F4DE311F-BD04-48E2-9D53-17C9B8850007}" destId="{DB93CEAE-F0DF-4E7A-85E5-D9E216E360BA}" srcOrd="5" destOrd="0" presId="urn:microsoft.com/office/officeart/2018/2/layout/IconLabelList"/>
    <dgm:cxn modelId="{910ABD0C-D7E4-48C4-87E5-9735B6D54F69}" type="presParOf" srcId="{F4DE311F-BD04-48E2-9D53-17C9B8850007}" destId="{5F1A8DA9-42FD-4446-8B2D-804ED511E8F6}" srcOrd="6" destOrd="0" presId="urn:microsoft.com/office/officeart/2018/2/layout/IconLabelList"/>
    <dgm:cxn modelId="{ECE324D7-BC08-4961-AAC1-32E2BAD31938}" type="presParOf" srcId="{5F1A8DA9-42FD-4446-8B2D-804ED511E8F6}" destId="{8ABEAF14-40B9-42D4-9F89-47AA2F227FDD}" srcOrd="0" destOrd="0" presId="urn:microsoft.com/office/officeart/2018/2/layout/IconLabelList"/>
    <dgm:cxn modelId="{E5C8DA5D-57A5-412A-A2B8-6462B42E8CE6}" type="presParOf" srcId="{5F1A8DA9-42FD-4446-8B2D-804ED511E8F6}" destId="{D0EEC1E2-4B7A-478E-AF4E-3FE381E5F2EA}" srcOrd="1" destOrd="0" presId="urn:microsoft.com/office/officeart/2018/2/layout/IconLabelList"/>
    <dgm:cxn modelId="{7FB3942F-8DE8-4436-859C-45BD9C412193}" type="presParOf" srcId="{5F1A8DA9-42FD-4446-8B2D-804ED511E8F6}" destId="{5E96FDA0-57D3-404E-B07E-261B8A941EC6}"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3E565D-242F-425E-AA3D-100638768BB6}"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091FBF03-4667-4A49-8C66-B99DB2D70D8B}">
      <dgm:prSet/>
      <dgm:spPr/>
      <dgm:t>
        <a:bodyPr/>
        <a:lstStyle/>
        <a:p>
          <a:r>
            <a:rPr lang="en-US"/>
            <a:t>Staff</a:t>
          </a:r>
        </a:p>
      </dgm:t>
    </dgm:pt>
    <dgm:pt modelId="{B6305A47-E1FE-47E4-B6E1-5B77927F022D}" type="parTrans" cxnId="{F622BF5E-89B8-4627-AEAC-E843E4C8BFC4}">
      <dgm:prSet/>
      <dgm:spPr/>
      <dgm:t>
        <a:bodyPr/>
        <a:lstStyle/>
        <a:p>
          <a:endParaRPr lang="en-US"/>
        </a:p>
      </dgm:t>
    </dgm:pt>
    <dgm:pt modelId="{B41931F4-7B2D-46C0-BC15-8108F3319BA7}" type="sibTrans" cxnId="{F622BF5E-89B8-4627-AEAC-E843E4C8BFC4}">
      <dgm:prSet/>
      <dgm:spPr/>
      <dgm:t>
        <a:bodyPr/>
        <a:lstStyle/>
        <a:p>
          <a:endParaRPr lang="en-US"/>
        </a:p>
      </dgm:t>
    </dgm:pt>
    <dgm:pt modelId="{5FEAB707-CE3F-4D3F-8431-4C7A80B5E218}">
      <dgm:prSet/>
      <dgm:spPr/>
      <dgm:t>
        <a:bodyPr/>
        <a:lstStyle/>
        <a:p>
          <a:r>
            <a:rPr lang="en-US"/>
            <a:t>Supplies</a:t>
          </a:r>
        </a:p>
      </dgm:t>
    </dgm:pt>
    <dgm:pt modelId="{3938F12A-5706-405D-BD04-A6D46125C3F6}" type="parTrans" cxnId="{AB59B7B1-CB8C-45F6-983E-B2F0758CB8BC}">
      <dgm:prSet/>
      <dgm:spPr/>
      <dgm:t>
        <a:bodyPr/>
        <a:lstStyle/>
        <a:p>
          <a:endParaRPr lang="en-US"/>
        </a:p>
      </dgm:t>
    </dgm:pt>
    <dgm:pt modelId="{1EB8EB67-BE9F-4324-8F0B-11169D17DF8F}" type="sibTrans" cxnId="{AB59B7B1-CB8C-45F6-983E-B2F0758CB8BC}">
      <dgm:prSet/>
      <dgm:spPr/>
      <dgm:t>
        <a:bodyPr/>
        <a:lstStyle/>
        <a:p>
          <a:endParaRPr lang="en-US"/>
        </a:p>
      </dgm:t>
    </dgm:pt>
    <dgm:pt modelId="{8BC455FB-560B-46FA-B56A-971365538A98}">
      <dgm:prSet/>
      <dgm:spPr/>
      <dgm:t>
        <a:bodyPr/>
        <a:lstStyle/>
        <a:p>
          <a:r>
            <a:rPr lang="en-US"/>
            <a:t>Recommendation</a:t>
          </a:r>
        </a:p>
      </dgm:t>
    </dgm:pt>
    <dgm:pt modelId="{2021DC06-E2DC-4E40-94D2-36FCCD93399E}" type="parTrans" cxnId="{D3293D56-EFCA-4785-BBEC-460E4E37B7F5}">
      <dgm:prSet/>
      <dgm:spPr/>
      <dgm:t>
        <a:bodyPr/>
        <a:lstStyle/>
        <a:p>
          <a:endParaRPr lang="en-US"/>
        </a:p>
      </dgm:t>
    </dgm:pt>
    <dgm:pt modelId="{08E9152F-F10D-48D8-BC72-11A877BC6A73}" type="sibTrans" cxnId="{D3293D56-EFCA-4785-BBEC-460E4E37B7F5}">
      <dgm:prSet/>
      <dgm:spPr/>
      <dgm:t>
        <a:bodyPr/>
        <a:lstStyle/>
        <a:p>
          <a:endParaRPr lang="en-US"/>
        </a:p>
      </dgm:t>
    </dgm:pt>
    <dgm:pt modelId="{CC4ED33D-6A1A-4742-9EA4-9E66B48CB14D}" type="pres">
      <dgm:prSet presAssocID="{473E565D-242F-425E-AA3D-100638768BB6}" presName="hierChild1" presStyleCnt="0">
        <dgm:presLayoutVars>
          <dgm:chPref val="1"/>
          <dgm:dir/>
          <dgm:animOne val="branch"/>
          <dgm:animLvl val="lvl"/>
          <dgm:resizeHandles/>
        </dgm:presLayoutVars>
      </dgm:prSet>
      <dgm:spPr/>
    </dgm:pt>
    <dgm:pt modelId="{4FA54081-DBC6-4CA1-A7E7-D9BB5F4B893A}" type="pres">
      <dgm:prSet presAssocID="{091FBF03-4667-4A49-8C66-B99DB2D70D8B}" presName="hierRoot1" presStyleCnt="0"/>
      <dgm:spPr/>
    </dgm:pt>
    <dgm:pt modelId="{417D2E8D-2061-4009-BDD0-E48FEED8C65F}" type="pres">
      <dgm:prSet presAssocID="{091FBF03-4667-4A49-8C66-B99DB2D70D8B}" presName="composite" presStyleCnt="0"/>
      <dgm:spPr/>
    </dgm:pt>
    <dgm:pt modelId="{BE5948F9-314C-4599-A10A-8848A58C4724}" type="pres">
      <dgm:prSet presAssocID="{091FBF03-4667-4A49-8C66-B99DB2D70D8B}" presName="background" presStyleLbl="node0" presStyleIdx="0" presStyleCnt="3"/>
      <dgm:spPr/>
    </dgm:pt>
    <dgm:pt modelId="{7033C9FE-FCB4-4057-830F-409110100A6B}" type="pres">
      <dgm:prSet presAssocID="{091FBF03-4667-4A49-8C66-B99DB2D70D8B}" presName="text" presStyleLbl="fgAcc0" presStyleIdx="0" presStyleCnt="3">
        <dgm:presLayoutVars>
          <dgm:chPref val="3"/>
        </dgm:presLayoutVars>
      </dgm:prSet>
      <dgm:spPr/>
    </dgm:pt>
    <dgm:pt modelId="{4E1DF3C1-6689-4302-AB95-4CE718CC1391}" type="pres">
      <dgm:prSet presAssocID="{091FBF03-4667-4A49-8C66-B99DB2D70D8B}" presName="hierChild2" presStyleCnt="0"/>
      <dgm:spPr/>
    </dgm:pt>
    <dgm:pt modelId="{8D1CEFB3-3ED0-403E-80BD-4964555114E8}" type="pres">
      <dgm:prSet presAssocID="{5FEAB707-CE3F-4D3F-8431-4C7A80B5E218}" presName="hierRoot1" presStyleCnt="0"/>
      <dgm:spPr/>
    </dgm:pt>
    <dgm:pt modelId="{F28D1A79-E331-4154-854A-83F7C0885011}" type="pres">
      <dgm:prSet presAssocID="{5FEAB707-CE3F-4D3F-8431-4C7A80B5E218}" presName="composite" presStyleCnt="0"/>
      <dgm:spPr/>
    </dgm:pt>
    <dgm:pt modelId="{2D544639-4786-48EC-BE02-5F628984400E}" type="pres">
      <dgm:prSet presAssocID="{5FEAB707-CE3F-4D3F-8431-4C7A80B5E218}" presName="background" presStyleLbl="node0" presStyleIdx="1" presStyleCnt="3"/>
      <dgm:spPr/>
    </dgm:pt>
    <dgm:pt modelId="{0C52CB8A-6323-4591-A639-FB658B51D502}" type="pres">
      <dgm:prSet presAssocID="{5FEAB707-CE3F-4D3F-8431-4C7A80B5E218}" presName="text" presStyleLbl="fgAcc0" presStyleIdx="1" presStyleCnt="3">
        <dgm:presLayoutVars>
          <dgm:chPref val="3"/>
        </dgm:presLayoutVars>
      </dgm:prSet>
      <dgm:spPr/>
    </dgm:pt>
    <dgm:pt modelId="{77900E4B-B9B0-4E43-892E-DF165634A829}" type="pres">
      <dgm:prSet presAssocID="{5FEAB707-CE3F-4D3F-8431-4C7A80B5E218}" presName="hierChild2" presStyleCnt="0"/>
      <dgm:spPr/>
    </dgm:pt>
    <dgm:pt modelId="{EB95D354-9F4E-463B-BD1A-16B4D627E71E}" type="pres">
      <dgm:prSet presAssocID="{8BC455FB-560B-46FA-B56A-971365538A98}" presName="hierRoot1" presStyleCnt="0"/>
      <dgm:spPr/>
    </dgm:pt>
    <dgm:pt modelId="{4A6C07C6-D82C-4054-9A26-1FFE6CBACE8F}" type="pres">
      <dgm:prSet presAssocID="{8BC455FB-560B-46FA-B56A-971365538A98}" presName="composite" presStyleCnt="0"/>
      <dgm:spPr/>
    </dgm:pt>
    <dgm:pt modelId="{B861C29F-277E-429E-957A-5ABC69EAFEC9}" type="pres">
      <dgm:prSet presAssocID="{8BC455FB-560B-46FA-B56A-971365538A98}" presName="background" presStyleLbl="node0" presStyleIdx="2" presStyleCnt="3"/>
      <dgm:spPr/>
    </dgm:pt>
    <dgm:pt modelId="{136FF417-5199-408A-AECD-F7FB844A49E9}" type="pres">
      <dgm:prSet presAssocID="{8BC455FB-560B-46FA-B56A-971365538A98}" presName="text" presStyleLbl="fgAcc0" presStyleIdx="2" presStyleCnt="3">
        <dgm:presLayoutVars>
          <dgm:chPref val="3"/>
        </dgm:presLayoutVars>
      </dgm:prSet>
      <dgm:spPr/>
    </dgm:pt>
    <dgm:pt modelId="{4CDBF6FA-799E-4B78-BA77-7C73F0871046}" type="pres">
      <dgm:prSet presAssocID="{8BC455FB-560B-46FA-B56A-971365538A98}" presName="hierChild2" presStyleCnt="0"/>
      <dgm:spPr/>
    </dgm:pt>
  </dgm:ptLst>
  <dgm:cxnLst>
    <dgm:cxn modelId="{2D0E420E-2F02-4D6D-BECE-63DA9B956856}" type="presOf" srcId="{473E565D-242F-425E-AA3D-100638768BB6}" destId="{CC4ED33D-6A1A-4742-9EA4-9E66B48CB14D}" srcOrd="0" destOrd="0" presId="urn:microsoft.com/office/officeart/2005/8/layout/hierarchy1"/>
    <dgm:cxn modelId="{F622BF5E-89B8-4627-AEAC-E843E4C8BFC4}" srcId="{473E565D-242F-425E-AA3D-100638768BB6}" destId="{091FBF03-4667-4A49-8C66-B99DB2D70D8B}" srcOrd="0" destOrd="0" parTransId="{B6305A47-E1FE-47E4-B6E1-5B77927F022D}" sibTransId="{B41931F4-7B2D-46C0-BC15-8108F3319BA7}"/>
    <dgm:cxn modelId="{4CD1F866-6046-4C2C-BAB8-0674C4AFBA18}" type="presOf" srcId="{091FBF03-4667-4A49-8C66-B99DB2D70D8B}" destId="{7033C9FE-FCB4-4057-830F-409110100A6B}" srcOrd="0" destOrd="0" presId="urn:microsoft.com/office/officeart/2005/8/layout/hierarchy1"/>
    <dgm:cxn modelId="{D3293D56-EFCA-4785-BBEC-460E4E37B7F5}" srcId="{473E565D-242F-425E-AA3D-100638768BB6}" destId="{8BC455FB-560B-46FA-B56A-971365538A98}" srcOrd="2" destOrd="0" parTransId="{2021DC06-E2DC-4E40-94D2-36FCCD93399E}" sibTransId="{08E9152F-F10D-48D8-BC72-11A877BC6A73}"/>
    <dgm:cxn modelId="{AB59B7B1-CB8C-45F6-983E-B2F0758CB8BC}" srcId="{473E565D-242F-425E-AA3D-100638768BB6}" destId="{5FEAB707-CE3F-4D3F-8431-4C7A80B5E218}" srcOrd="1" destOrd="0" parTransId="{3938F12A-5706-405D-BD04-A6D46125C3F6}" sibTransId="{1EB8EB67-BE9F-4324-8F0B-11169D17DF8F}"/>
    <dgm:cxn modelId="{B03C4FDB-253D-4D63-8BE9-B9663A634190}" type="presOf" srcId="{5FEAB707-CE3F-4D3F-8431-4C7A80B5E218}" destId="{0C52CB8A-6323-4591-A639-FB658B51D502}" srcOrd="0" destOrd="0" presId="urn:microsoft.com/office/officeart/2005/8/layout/hierarchy1"/>
    <dgm:cxn modelId="{072302FA-43EB-4B45-BCD7-5757DCB0818C}" type="presOf" srcId="{8BC455FB-560B-46FA-B56A-971365538A98}" destId="{136FF417-5199-408A-AECD-F7FB844A49E9}" srcOrd="0" destOrd="0" presId="urn:microsoft.com/office/officeart/2005/8/layout/hierarchy1"/>
    <dgm:cxn modelId="{41636D13-B3DC-4589-8600-795879977C7D}" type="presParOf" srcId="{CC4ED33D-6A1A-4742-9EA4-9E66B48CB14D}" destId="{4FA54081-DBC6-4CA1-A7E7-D9BB5F4B893A}" srcOrd="0" destOrd="0" presId="urn:microsoft.com/office/officeart/2005/8/layout/hierarchy1"/>
    <dgm:cxn modelId="{8DF3CFCF-760A-429B-8065-D97424D5CABC}" type="presParOf" srcId="{4FA54081-DBC6-4CA1-A7E7-D9BB5F4B893A}" destId="{417D2E8D-2061-4009-BDD0-E48FEED8C65F}" srcOrd="0" destOrd="0" presId="urn:microsoft.com/office/officeart/2005/8/layout/hierarchy1"/>
    <dgm:cxn modelId="{16C767C0-AB82-4168-9B15-53F442233850}" type="presParOf" srcId="{417D2E8D-2061-4009-BDD0-E48FEED8C65F}" destId="{BE5948F9-314C-4599-A10A-8848A58C4724}" srcOrd="0" destOrd="0" presId="urn:microsoft.com/office/officeart/2005/8/layout/hierarchy1"/>
    <dgm:cxn modelId="{2DB6620A-FBE0-4425-B07D-145C57D04B31}" type="presParOf" srcId="{417D2E8D-2061-4009-BDD0-E48FEED8C65F}" destId="{7033C9FE-FCB4-4057-830F-409110100A6B}" srcOrd="1" destOrd="0" presId="urn:microsoft.com/office/officeart/2005/8/layout/hierarchy1"/>
    <dgm:cxn modelId="{201AE7EA-69E4-4246-BBC9-619EC2D0209C}" type="presParOf" srcId="{4FA54081-DBC6-4CA1-A7E7-D9BB5F4B893A}" destId="{4E1DF3C1-6689-4302-AB95-4CE718CC1391}" srcOrd="1" destOrd="0" presId="urn:microsoft.com/office/officeart/2005/8/layout/hierarchy1"/>
    <dgm:cxn modelId="{A0822FAF-3AAB-452C-A437-7C0C51BDA50F}" type="presParOf" srcId="{CC4ED33D-6A1A-4742-9EA4-9E66B48CB14D}" destId="{8D1CEFB3-3ED0-403E-80BD-4964555114E8}" srcOrd="1" destOrd="0" presId="urn:microsoft.com/office/officeart/2005/8/layout/hierarchy1"/>
    <dgm:cxn modelId="{7CD709ED-F723-44E2-8901-C19875A8C491}" type="presParOf" srcId="{8D1CEFB3-3ED0-403E-80BD-4964555114E8}" destId="{F28D1A79-E331-4154-854A-83F7C0885011}" srcOrd="0" destOrd="0" presId="urn:microsoft.com/office/officeart/2005/8/layout/hierarchy1"/>
    <dgm:cxn modelId="{D83FA083-E943-4D6A-B6A9-975EDB03FF67}" type="presParOf" srcId="{F28D1A79-E331-4154-854A-83F7C0885011}" destId="{2D544639-4786-48EC-BE02-5F628984400E}" srcOrd="0" destOrd="0" presId="urn:microsoft.com/office/officeart/2005/8/layout/hierarchy1"/>
    <dgm:cxn modelId="{61128725-5D57-496B-8D65-57F961EA0329}" type="presParOf" srcId="{F28D1A79-E331-4154-854A-83F7C0885011}" destId="{0C52CB8A-6323-4591-A639-FB658B51D502}" srcOrd="1" destOrd="0" presId="urn:microsoft.com/office/officeart/2005/8/layout/hierarchy1"/>
    <dgm:cxn modelId="{2B6C48F4-8429-455D-8A78-91D2A7C47A37}" type="presParOf" srcId="{8D1CEFB3-3ED0-403E-80BD-4964555114E8}" destId="{77900E4B-B9B0-4E43-892E-DF165634A829}" srcOrd="1" destOrd="0" presId="urn:microsoft.com/office/officeart/2005/8/layout/hierarchy1"/>
    <dgm:cxn modelId="{10297A29-17B0-4232-AA54-F338C8E7614F}" type="presParOf" srcId="{CC4ED33D-6A1A-4742-9EA4-9E66B48CB14D}" destId="{EB95D354-9F4E-463B-BD1A-16B4D627E71E}" srcOrd="2" destOrd="0" presId="urn:microsoft.com/office/officeart/2005/8/layout/hierarchy1"/>
    <dgm:cxn modelId="{97B47F03-9649-4C5D-BB72-30B9B5F0FAF8}" type="presParOf" srcId="{EB95D354-9F4E-463B-BD1A-16B4D627E71E}" destId="{4A6C07C6-D82C-4054-9A26-1FFE6CBACE8F}" srcOrd="0" destOrd="0" presId="urn:microsoft.com/office/officeart/2005/8/layout/hierarchy1"/>
    <dgm:cxn modelId="{20631C61-6CD9-4FD9-853D-E687721646D1}" type="presParOf" srcId="{4A6C07C6-D82C-4054-9A26-1FFE6CBACE8F}" destId="{B861C29F-277E-429E-957A-5ABC69EAFEC9}" srcOrd="0" destOrd="0" presId="urn:microsoft.com/office/officeart/2005/8/layout/hierarchy1"/>
    <dgm:cxn modelId="{881C28A4-A12C-457C-8B53-8E49E5DAD6F5}" type="presParOf" srcId="{4A6C07C6-D82C-4054-9A26-1FFE6CBACE8F}" destId="{136FF417-5199-408A-AECD-F7FB844A49E9}" srcOrd="1" destOrd="0" presId="urn:microsoft.com/office/officeart/2005/8/layout/hierarchy1"/>
    <dgm:cxn modelId="{688BB380-EFC2-43CE-A809-BA588161CF3E}" type="presParOf" srcId="{EB95D354-9F4E-463B-BD1A-16B4D627E71E}" destId="{4CDBF6FA-799E-4B78-BA77-7C73F0871046}"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0A85E4-929B-41C0-A2CD-9891BDCDF218}" type="doc">
      <dgm:prSet loTypeId="urn:microsoft.com/office/officeart/2018/2/layout/IconLabelList" loCatId="icon" qsTypeId="urn:microsoft.com/office/officeart/2005/8/quickstyle/simple1" qsCatId="simple" csTypeId="urn:microsoft.com/office/officeart/2018/5/colors/Iconchunking_neutralbg_colorful5" csCatId="colorful" phldr="1"/>
      <dgm:spPr/>
      <dgm:t>
        <a:bodyPr/>
        <a:lstStyle/>
        <a:p>
          <a:endParaRPr lang="en-US"/>
        </a:p>
      </dgm:t>
    </dgm:pt>
    <dgm:pt modelId="{2D7CC305-26C8-47CB-8C24-29B84AA6CCBD}">
      <dgm:prSet/>
      <dgm:spPr/>
      <dgm:t>
        <a:bodyPr/>
        <a:lstStyle/>
        <a:p>
          <a:r>
            <a:rPr lang="en-US"/>
            <a:t>Company website</a:t>
          </a:r>
        </a:p>
      </dgm:t>
    </dgm:pt>
    <dgm:pt modelId="{C60251C9-BE62-4933-A437-02CC7B8B564C}" type="parTrans" cxnId="{4D4302D7-4D8B-4CAB-8EFC-B09186E376D3}">
      <dgm:prSet/>
      <dgm:spPr/>
      <dgm:t>
        <a:bodyPr/>
        <a:lstStyle/>
        <a:p>
          <a:endParaRPr lang="en-US"/>
        </a:p>
      </dgm:t>
    </dgm:pt>
    <dgm:pt modelId="{F511520E-E8DD-4E66-A38B-EFE324F23413}" type="sibTrans" cxnId="{4D4302D7-4D8B-4CAB-8EFC-B09186E376D3}">
      <dgm:prSet/>
      <dgm:spPr/>
      <dgm:t>
        <a:bodyPr/>
        <a:lstStyle/>
        <a:p>
          <a:endParaRPr lang="en-US"/>
        </a:p>
      </dgm:t>
    </dgm:pt>
    <dgm:pt modelId="{1D3A3490-B899-4558-8B4A-14E06BE46B67}">
      <dgm:prSet/>
      <dgm:spPr/>
      <dgm:t>
        <a:bodyPr/>
        <a:lstStyle/>
        <a:p>
          <a:r>
            <a:rPr lang="en-US"/>
            <a:t>Physicians</a:t>
          </a:r>
        </a:p>
      </dgm:t>
    </dgm:pt>
    <dgm:pt modelId="{E3A6D3FD-9BAD-4655-9B50-747E29008D1A}" type="parTrans" cxnId="{E2227A02-182B-4CD9-A570-A06BDDE84921}">
      <dgm:prSet/>
      <dgm:spPr/>
      <dgm:t>
        <a:bodyPr/>
        <a:lstStyle/>
        <a:p>
          <a:endParaRPr lang="en-US"/>
        </a:p>
      </dgm:t>
    </dgm:pt>
    <dgm:pt modelId="{859B9E81-B746-48AC-9A99-8C41AFBF7A3A}" type="sibTrans" cxnId="{E2227A02-182B-4CD9-A570-A06BDDE84921}">
      <dgm:prSet/>
      <dgm:spPr/>
      <dgm:t>
        <a:bodyPr/>
        <a:lstStyle/>
        <a:p>
          <a:endParaRPr lang="en-US"/>
        </a:p>
      </dgm:t>
    </dgm:pt>
    <dgm:pt modelId="{942FD0D0-0928-4E60-ACDF-39666C476CF0}">
      <dgm:prSet/>
      <dgm:spPr/>
      <dgm:t>
        <a:bodyPr/>
        <a:lstStyle/>
        <a:p>
          <a:r>
            <a:rPr lang="en-US"/>
            <a:t>Word of Mouth</a:t>
          </a:r>
        </a:p>
      </dgm:t>
    </dgm:pt>
    <dgm:pt modelId="{F127CE3F-DCEA-47EE-AAB7-1787FC904A31}" type="parTrans" cxnId="{12C68FCF-DB21-4DC8-95CB-7938A3743522}">
      <dgm:prSet/>
      <dgm:spPr/>
      <dgm:t>
        <a:bodyPr/>
        <a:lstStyle/>
        <a:p>
          <a:endParaRPr lang="en-US"/>
        </a:p>
      </dgm:t>
    </dgm:pt>
    <dgm:pt modelId="{36E45EAC-D32D-4CC0-927C-DCB2BF9787F3}" type="sibTrans" cxnId="{12C68FCF-DB21-4DC8-95CB-7938A3743522}">
      <dgm:prSet/>
      <dgm:spPr/>
      <dgm:t>
        <a:bodyPr/>
        <a:lstStyle/>
        <a:p>
          <a:endParaRPr lang="en-US"/>
        </a:p>
      </dgm:t>
    </dgm:pt>
    <dgm:pt modelId="{FBEF1D76-D619-47F8-A796-6B999B7DDCA1}" type="pres">
      <dgm:prSet presAssocID="{BC0A85E4-929B-41C0-A2CD-9891BDCDF218}" presName="root" presStyleCnt="0">
        <dgm:presLayoutVars>
          <dgm:dir/>
          <dgm:resizeHandles val="exact"/>
        </dgm:presLayoutVars>
      </dgm:prSet>
      <dgm:spPr/>
    </dgm:pt>
    <dgm:pt modelId="{5AB1CFE1-24F8-4AF4-B231-F6E2BF92B5BD}" type="pres">
      <dgm:prSet presAssocID="{2D7CC305-26C8-47CB-8C24-29B84AA6CCBD}" presName="compNode" presStyleCnt="0"/>
      <dgm:spPr/>
    </dgm:pt>
    <dgm:pt modelId="{22B3F41B-7A70-4D47-9B03-169DB3C0EAA2}" type="pres">
      <dgm:prSet presAssocID="{2D7CC305-26C8-47CB-8C24-29B84AA6CCB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itor"/>
        </a:ext>
      </dgm:extLst>
    </dgm:pt>
    <dgm:pt modelId="{9E3615DC-409B-41BB-90D7-11D7BFAC326E}" type="pres">
      <dgm:prSet presAssocID="{2D7CC305-26C8-47CB-8C24-29B84AA6CCBD}" presName="spaceRect" presStyleCnt="0"/>
      <dgm:spPr/>
    </dgm:pt>
    <dgm:pt modelId="{CF9E0673-99E8-478F-B935-0B7DE9763D0E}" type="pres">
      <dgm:prSet presAssocID="{2D7CC305-26C8-47CB-8C24-29B84AA6CCBD}" presName="textRect" presStyleLbl="revTx" presStyleIdx="0" presStyleCnt="3">
        <dgm:presLayoutVars>
          <dgm:chMax val="1"/>
          <dgm:chPref val="1"/>
        </dgm:presLayoutVars>
      </dgm:prSet>
      <dgm:spPr/>
    </dgm:pt>
    <dgm:pt modelId="{6CFD8C5B-070E-4F4A-8220-A38D9E9C8DAE}" type="pres">
      <dgm:prSet presAssocID="{F511520E-E8DD-4E66-A38B-EFE324F23413}" presName="sibTrans" presStyleCnt="0"/>
      <dgm:spPr/>
    </dgm:pt>
    <dgm:pt modelId="{B09C45D8-9BA5-4F13-AA82-BC8E3DA39585}" type="pres">
      <dgm:prSet presAssocID="{1D3A3490-B899-4558-8B4A-14E06BE46B67}" presName="compNode" presStyleCnt="0"/>
      <dgm:spPr/>
    </dgm:pt>
    <dgm:pt modelId="{7E3C3A05-7BDF-4F9C-A998-DC453872F860}" type="pres">
      <dgm:prSet presAssocID="{1D3A3490-B899-4558-8B4A-14E06BE46B6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ethoscope"/>
        </a:ext>
      </dgm:extLst>
    </dgm:pt>
    <dgm:pt modelId="{0DE12083-9E4F-4F89-BAF0-131D442473E1}" type="pres">
      <dgm:prSet presAssocID="{1D3A3490-B899-4558-8B4A-14E06BE46B67}" presName="spaceRect" presStyleCnt="0"/>
      <dgm:spPr/>
    </dgm:pt>
    <dgm:pt modelId="{5841B843-B5F2-4CFD-903F-CA9F82819179}" type="pres">
      <dgm:prSet presAssocID="{1D3A3490-B899-4558-8B4A-14E06BE46B67}" presName="textRect" presStyleLbl="revTx" presStyleIdx="1" presStyleCnt="3">
        <dgm:presLayoutVars>
          <dgm:chMax val="1"/>
          <dgm:chPref val="1"/>
        </dgm:presLayoutVars>
      </dgm:prSet>
      <dgm:spPr/>
    </dgm:pt>
    <dgm:pt modelId="{517206C3-8A00-4B02-BDCB-1982E18085BD}" type="pres">
      <dgm:prSet presAssocID="{859B9E81-B746-48AC-9A99-8C41AFBF7A3A}" presName="sibTrans" presStyleCnt="0"/>
      <dgm:spPr/>
    </dgm:pt>
    <dgm:pt modelId="{97256487-6EB8-47AE-A101-C5F51187B214}" type="pres">
      <dgm:prSet presAssocID="{942FD0D0-0928-4E60-ACDF-39666C476CF0}" presName="compNode" presStyleCnt="0"/>
      <dgm:spPr/>
    </dgm:pt>
    <dgm:pt modelId="{11008AED-67EF-4588-A873-6618173654CD}" type="pres">
      <dgm:prSet presAssocID="{942FD0D0-0928-4E60-ACDF-39666C476CF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at"/>
        </a:ext>
      </dgm:extLst>
    </dgm:pt>
    <dgm:pt modelId="{8F2BE89B-BB25-4CBE-821A-DD0E29E6DC9C}" type="pres">
      <dgm:prSet presAssocID="{942FD0D0-0928-4E60-ACDF-39666C476CF0}" presName="spaceRect" presStyleCnt="0"/>
      <dgm:spPr/>
    </dgm:pt>
    <dgm:pt modelId="{DED3E06C-200E-4069-9C5B-05B55E25C05C}" type="pres">
      <dgm:prSet presAssocID="{942FD0D0-0928-4E60-ACDF-39666C476CF0}" presName="textRect" presStyleLbl="revTx" presStyleIdx="2" presStyleCnt="3">
        <dgm:presLayoutVars>
          <dgm:chMax val="1"/>
          <dgm:chPref val="1"/>
        </dgm:presLayoutVars>
      </dgm:prSet>
      <dgm:spPr/>
    </dgm:pt>
  </dgm:ptLst>
  <dgm:cxnLst>
    <dgm:cxn modelId="{E2227A02-182B-4CD9-A570-A06BDDE84921}" srcId="{BC0A85E4-929B-41C0-A2CD-9891BDCDF218}" destId="{1D3A3490-B899-4558-8B4A-14E06BE46B67}" srcOrd="1" destOrd="0" parTransId="{E3A6D3FD-9BAD-4655-9B50-747E29008D1A}" sibTransId="{859B9E81-B746-48AC-9A99-8C41AFBF7A3A}"/>
    <dgm:cxn modelId="{F927A68D-DEB8-4BE0-95B2-782A9BC388AE}" type="presOf" srcId="{1D3A3490-B899-4558-8B4A-14E06BE46B67}" destId="{5841B843-B5F2-4CFD-903F-CA9F82819179}" srcOrd="0" destOrd="0" presId="urn:microsoft.com/office/officeart/2018/2/layout/IconLabelList"/>
    <dgm:cxn modelId="{15A6D0B8-8600-4341-A168-ECF25430F09E}" type="presOf" srcId="{942FD0D0-0928-4E60-ACDF-39666C476CF0}" destId="{DED3E06C-200E-4069-9C5B-05B55E25C05C}" srcOrd="0" destOrd="0" presId="urn:microsoft.com/office/officeart/2018/2/layout/IconLabelList"/>
    <dgm:cxn modelId="{626C48BD-1C3A-4486-82F0-BA7FAA0827D7}" type="presOf" srcId="{2D7CC305-26C8-47CB-8C24-29B84AA6CCBD}" destId="{CF9E0673-99E8-478F-B935-0B7DE9763D0E}" srcOrd="0" destOrd="0" presId="urn:microsoft.com/office/officeart/2018/2/layout/IconLabelList"/>
    <dgm:cxn modelId="{12C68FCF-DB21-4DC8-95CB-7938A3743522}" srcId="{BC0A85E4-929B-41C0-A2CD-9891BDCDF218}" destId="{942FD0D0-0928-4E60-ACDF-39666C476CF0}" srcOrd="2" destOrd="0" parTransId="{F127CE3F-DCEA-47EE-AAB7-1787FC904A31}" sibTransId="{36E45EAC-D32D-4CC0-927C-DCB2BF9787F3}"/>
    <dgm:cxn modelId="{4D4302D7-4D8B-4CAB-8EFC-B09186E376D3}" srcId="{BC0A85E4-929B-41C0-A2CD-9891BDCDF218}" destId="{2D7CC305-26C8-47CB-8C24-29B84AA6CCBD}" srcOrd="0" destOrd="0" parTransId="{C60251C9-BE62-4933-A437-02CC7B8B564C}" sibTransId="{F511520E-E8DD-4E66-A38B-EFE324F23413}"/>
    <dgm:cxn modelId="{FB7015F4-8099-480F-8E51-560431A2D288}" type="presOf" srcId="{BC0A85E4-929B-41C0-A2CD-9891BDCDF218}" destId="{FBEF1D76-D619-47F8-A796-6B999B7DDCA1}" srcOrd="0" destOrd="0" presId="urn:microsoft.com/office/officeart/2018/2/layout/IconLabelList"/>
    <dgm:cxn modelId="{0BA1E972-D384-44AE-B80C-E318F468FCC5}" type="presParOf" srcId="{FBEF1D76-D619-47F8-A796-6B999B7DDCA1}" destId="{5AB1CFE1-24F8-4AF4-B231-F6E2BF92B5BD}" srcOrd="0" destOrd="0" presId="urn:microsoft.com/office/officeart/2018/2/layout/IconLabelList"/>
    <dgm:cxn modelId="{B4E00CD4-CEFB-4F4D-ACAC-D20DBFE7A557}" type="presParOf" srcId="{5AB1CFE1-24F8-4AF4-B231-F6E2BF92B5BD}" destId="{22B3F41B-7A70-4D47-9B03-169DB3C0EAA2}" srcOrd="0" destOrd="0" presId="urn:microsoft.com/office/officeart/2018/2/layout/IconLabelList"/>
    <dgm:cxn modelId="{9F63BA20-4364-42EB-846B-1E3D49780675}" type="presParOf" srcId="{5AB1CFE1-24F8-4AF4-B231-F6E2BF92B5BD}" destId="{9E3615DC-409B-41BB-90D7-11D7BFAC326E}" srcOrd="1" destOrd="0" presId="urn:microsoft.com/office/officeart/2018/2/layout/IconLabelList"/>
    <dgm:cxn modelId="{D15B1C0E-AD9D-4340-A911-450517669CAB}" type="presParOf" srcId="{5AB1CFE1-24F8-4AF4-B231-F6E2BF92B5BD}" destId="{CF9E0673-99E8-478F-B935-0B7DE9763D0E}" srcOrd="2" destOrd="0" presId="urn:microsoft.com/office/officeart/2018/2/layout/IconLabelList"/>
    <dgm:cxn modelId="{90C776B0-3EE9-4652-8104-ED6D9F1594EB}" type="presParOf" srcId="{FBEF1D76-D619-47F8-A796-6B999B7DDCA1}" destId="{6CFD8C5B-070E-4F4A-8220-A38D9E9C8DAE}" srcOrd="1" destOrd="0" presId="urn:microsoft.com/office/officeart/2018/2/layout/IconLabelList"/>
    <dgm:cxn modelId="{3140BE51-B637-402B-9DB6-5366204B83FF}" type="presParOf" srcId="{FBEF1D76-D619-47F8-A796-6B999B7DDCA1}" destId="{B09C45D8-9BA5-4F13-AA82-BC8E3DA39585}" srcOrd="2" destOrd="0" presId="urn:microsoft.com/office/officeart/2018/2/layout/IconLabelList"/>
    <dgm:cxn modelId="{4E19C06B-CBC4-43B1-8FED-551E5D7BD156}" type="presParOf" srcId="{B09C45D8-9BA5-4F13-AA82-BC8E3DA39585}" destId="{7E3C3A05-7BDF-4F9C-A998-DC453872F860}" srcOrd="0" destOrd="0" presId="urn:microsoft.com/office/officeart/2018/2/layout/IconLabelList"/>
    <dgm:cxn modelId="{2953F904-2D09-4AD8-B3A4-CF02E43F80A5}" type="presParOf" srcId="{B09C45D8-9BA5-4F13-AA82-BC8E3DA39585}" destId="{0DE12083-9E4F-4F89-BAF0-131D442473E1}" srcOrd="1" destOrd="0" presId="urn:microsoft.com/office/officeart/2018/2/layout/IconLabelList"/>
    <dgm:cxn modelId="{C689D7ED-D0CE-4702-8175-9F76EFDA231C}" type="presParOf" srcId="{B09C45D8-9BA5-4F13-AA82-BC8E3DA39585}" destId="{5841B843-B5F2-4CFD-903F-CA9F82819179}" srcOrd="2" destOrd="0" presId="urn:microsoft.com/office/officeart/2018/2/layout/IconLabelList"/>
    <dgm:cxn modelId="{6C92D9EB-632F-4F08-B0F3-E239C5CC1BEA}" type="presParOf" srcId="{FBEF1D76-D619-47F8-A796-6B999B7DDCA1}" destId="{517206C3-8A00-4B02-BDCB-1982E18085BD}" srcOrd="3" destOrd="0" presId="urn:microsoft.com/office/officeart/2018/2/layout/IconLabelList"/>
    <dgm:cxn modelId="{40AE2C75-EB19-47F4-95AF-922A23765B8B}" type="presParOf" srcId="{FBEF1D76-D619-47F8-A796-6B999B7DDCA1}" destId="{97256487-6EB8-47AE-A101-C5F51187B214}" srcOrd="4" destOrd="0" presId="urn:microsoft.com/office/officeart/2018/2/layout/IconLabelList"/>
    <dgm:cxn modelId="{DA6BA2FD-409B-45B5-94DB-A18847C5D2DF}" type="presParOf" srcId="{97256487-6EB8-47AE-A101-C5F51187B214}" destId="{11008AED-67EF-4588-A873-6618173654CD}" srcOrd="0" destOrd="0" presId="urn:microsoft.com/office/officeart/2018/2/layout/IconLabelList"/>
    <dgm:cxn modelId="{7E38806F-6EE8-4E84-9D7A-6E5D161B128A}" type="presParOf" srcId="{97256487-6EB8-47AE-A101-C5F51187B214}" destId="{8F2BE89B-BB25-4CBE-821A-DD0E29E6DC9C}" srcOrd="1" destOrd="0" presId="urn:microsoft.com/office/officeart/2018/2/layout/IconLabelList"/>
    <dgm:cxn modelId="{3ABA5E01-FD29-4ECA-BFC6-9CBE5C3F4807}" type="presParOf" srcId="{97256487-6EB8-47AE-A101-C5F51187B214}" destId="{DED3E06C-200E-4069-9C5B-05B55E25C05C}"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93025FB-1ACD-4574-B2D8-B37462710884}" type="doc">
      <dgm:prSet loTypeId="urn:microsoft.com/office/officeart/2008/layout/LinedList" loCatId="list" qsTypeId="urn:microsoft.com/office/officeart/2005/8/quickstyle/simple2" qsCatId="simple" csTypeId="urn:microsoft.com/office/officeart/2005/8/colors/accent6_2" csCatId="accent6" phldr="1"/>
      <dgm:spPr/>
      <dgm:t>
        <a:bodyPr/>
        <a:lstStyle/>
        <a:p>
          <a:endParaRPr lang="en-US"/>
        </a:p>
      </dgm:t>
    </dgm:pt>
    <dgm:pt modelId="{9024D7C2-A710-4940-945B-D6D377B02751}">
      <dgm:prSet/>
      <dgm:spPr/>
      <dgm:t>
        <a:bodyPr/>
        <a:lstStyle/>
        <a:p>
          <a:r>
            <a:rPr lang="en-US"/>
            <a:t>What equipment and why is it important?</a:t>
          </a:r>
        </a:p>
      </dgm:t>
    </dgm:pt>
    <dgm:pt modelId="{6B646AF3-76D7-4B3C-9B0D-9FDC944A21BE}" type="parTrans" cxnId="{95CB505D-ADE7-4AED-BFC3-7ED64E1E0AA5}">
      <dgm:prSet/>
      <dgm:spPr/>
      <dgm:t>
        <a:bodyPr/>
        <a:lstStyle/>
        <a:p>
          <a:endParaRPr lang="en-US"/>
        </a:p>
      </dgm:t>
    </dgm:pt>
    <dgm:pt modelId="{B754D809-3304-4E09-815C-C9270ED9BB91}" type="sibTrans" cxnId="{95CB505D-ADE7-4AED-BFC3-7ED64E1E0AA5}">
      <dgm:prSet/>
      <dgm:spPr/>
      <dgm:t>
        <a:bodyPr/>
        <a:lstStyle/>
        <a:p>
          <a:endParaRPr lang="en-US"/>
        </a:p>
      </dgm:t>
    </dgm:pt>
    <dgm:pt modelId="{28A6E621-C9FD-432E-9845-7A7DF98E5C8C}">
      <dgm:prSet/>
      <dgm:spPr/>
      <dgm:t>
        <a:bodyPr/>
        <a:lstStyle/>
        <a:p>
          <a:r>
            <a:rPr lang="en-US"/>
            <a:t>Who is included in the process to obtain?</a:t>
          </a:r>
        </a:p>
      </dgm:t>
    </dgm:pt>
    <dgm:pt modelId="{3DF8C979-19F6-4B29-AE19-4C396A7927F3}" type="parTrans" cxnId="{2C48F871-FA4C-47CF-9A2F-2DF45A1D022C}">
      <dgm:prSet/>
      <dgm:spPr/>
      <dgm:t>
        <a:bodyPr/>
        <a:lstStyle/>
        <a:p>
          <a:endParaRPr lang="en-US"/>
        </a:p>
      </dgm:t>
    </dgm:pt>
    <dgm:pt modelId="{4810E095-7936-4C4F-832F-452A5D1CC259}" type="sibTrans" cxnId="{2C48F871-FA4C-47CF-9A2F-2DF45A1D022C}">
      <dgm:prSet/>
      <dgm:spPr/>
      <dgm:t>
        <a:bodyPr/>
        <a:lstStyle/>
        <a:p>
          <a:endParaRPr lang="en-US"/>
        </a:p>
      </dgm:t>
    </dgm:pt>
    <dgm:pt modelId="{62C7C5E3-7067-4CEA-98CB-13AD3919E256}">
      <dgm:prSet/>
      <dgm:spPr/>
      <dgm:t>
        <a:bodyPr/>
        <a:lstStyle/>
        <a:p>
          <a:r>
            <a:rPr lang="en-US"/>
            <a:t>Who pays?</a:t>
          </a:r>
        </a:p>
      </dgm:t>
    </dgm:pt>
    <dgm:pt modelId="{E0B15DFE-6751-438F-85C9-B8F250B936C7}" type="parTrans" cxnId="{C665BA5C-49E8-4FE1-A672-C26400EBAA05}">
      <dgm:prSet/>
      <dgm:spPr/>
      <dgm:t>
        <a:bodyPr/>
        <a:lstStyle/>
        <a:p>
          <a:endParaRPr lang="en-US"/>
        </a:p>
      </dgm:t>
    </dgm:pt>
    <dgm:pt modelId="{B675B5F6-2D84-423E-9EDB-28A8E145CE98}" type="sibTrans" cxnId="{C665BA5C-49E8-4FE1-A672-C26400EBAA05}">
      <dgm:prSet/>
      <dgm:spPr/>
      <dgm:t>
        <a:bodyPr/>
        <a:lstStyle/>
        <a:p>
          <a:endParaRPr lang="en-US"/>
        </a:p>
      </dgm:t>
    </dgm:pt>
    <dgm:pt modelId="{98EB76B3-1763-44FE-9A4A-3AAB13379B1C}">
      <dgm:prSet/>
      <dgm:spPr/>
      <dgm:t>
        <a:bodyPr/>
        <a:lstStyle/>
        <a:p>
          <a:r>
            <a:rPr lang="en-US" dirty="0"/>
            <a:t>How to maintain?</a:t>
          </a:r>
        </a:p>
      </dgm:t>
    </dgm:pt>
    <dgm:pt modelId="{F1F6E5B3-B4F8-45DB-B81C-03027E110242}" type="parTrans" cxnId="{98E7489C-99EC-4ED6-9F7A-D527196D39B5}">
      <dgm:prSet/>
      <dgm:spPr/>
      <dgm:t>
        <a:bodyPr/>
        <a:lstStyle/>
        <a:p>
          <a:endParaRPr lang="en-US"/>
        </a:p>
      </dgm:t>
    </dgm:pt>
    <dgm:pt modelId="{D92D5F1F-3561-44DA-BDAD-1DF59EFAD191}" type="sibTrans" cxnId="{98E7489C-99EC-4ED6-9F7A-D527196D39B5}">
      <dgm:prSet/>
      <dgm:spPr/>
      <dgm:t>
        <a:bodyPr/>
        <a:lstStyle/>
        <a:p>
          <a:endParaRPr lang="en-US"/>
        </a:p>
      </dgm:t>
    </dgm:pt>
    <dgm:pt modelId="{9CAC5F75-C926-42CC-9131-672F9891542F}" type="pres">
      <dgm:prSet presAssocID="{A93025FB-1ACD-4574-B2D8-B37462710884}" presName="vert0" presStyleCnt="0">
        <dgm:presLayoutVars>
          <dgm:dir/>
          <dgm:animOne val="branch"/>
          <dgm:animLvl val="lvl"/>
        </dgm:presLayoutVars>
      </dgm:prSet>
      <dgm:spPr/>
    </dgm:pt>
    <dgm:pt modelId="{DED4BCC9-B27E-48C4-8B59-2B8A1ADF4597}" type="pres">
      <dgm:prSet presAssocID="{9024D7C2-A710-4940-945B-D6D377B02751}" presName="thickLine" presStyleLbl="alignNode1" presStyleIdx="0" presStyleCnt="4"/>
      <dgm:spPr/>
    </dgm:pt>
    <dgm:pt modelId="{67772236-22C3-4CAE-B295-E6E54D4E3A05}" type="pres">
      <dgm:prSet presAssocID="{9024D7C2-A710-4940-945B-D6D377B02751}" presName="horz1" presStyleCnt="0"/>
      <dgm:spPr/>
    </dgm:pt>
    <dgm:pt modelId="{759BFECC-9B9E-4B43-B73D-7660B5B9FABC}" type="pres">
      <dgm:prSet presAssocID="{9024D7C2-A710-4940-945B-D6D377B02751}" presName="tx1" presStyleLbl="revTx" presStyleIdx="0" presStyleCnt="4"/>
      <dgm:spPr/>
    </dgm:pt>
    <dgm:pt modelId="{4B189F49-1833-418C-A1EA-01C4DCAC9946}" type="pres">
      <dgm:prSet presAssocID="{9024D7C2-A710-4940-945B-D6D377B02751}" presName="vert1" presStyleCnt="0"/>
      <dgm:spPr/>
    </dgm:pt>
    <dgm:pt modelId="{EFE5E3CC-E079-42E9-9CC3-1A5DAC6510FB}" type="pres">
      <dgm:prSet presAssocID="{28A6E621-C9FD-432E-9845-7A7DF98E5C8C}" presName="thickLine" presStyleLbl="alignNode1" presStyleIdx="1" presStyleCnt="4"/>
      <dgm:spPr/>
    </dgm:pt>
    <dgm:pt modelId="{C1D11383-1394-4868-8EC7-24C8BC983AAA}" type="pres">
      <dgm:prSet presAssocID="{28A6E621-C9FD-432E-9845-7A7DF98E5C8C}" presName="horz1" presStyleCnt="0"/>
      <dgm:spPr/>
    </dgm:pt>
    <dgm:pt modelId="{288A33D8-ED39-40D8-9262-6575CF7B6710}" type="pres">
      <dgm:prSet presAssocID="{28A6E621-C9FD-432E-9845-7A7DF98E5C8C}" presName="tx1" presStyleLbl="revTx" presStyleIdx="1" presStyleCnt="4"/>
      <dgm:spPr/>
    </dgm:pt>
    <dgm:pt modelId="{87AA0AC7-2039-430A-8A3C-ECB162129805}" type="pres">
      <dgm:prSet presAssocID="{28A6E621-C9FD-432E-9845-7A7DF98E5C8C}" presName="vert1" presStyleCnt="0"/>
      <dgm:spPr/>
    </dgm:pt>
    <dgm:pt modelId="{6EE826BB-3150-487A-8270-86A6442B2C9F}" type="pres">
      <dgm:prSet presAssocID="{62C7C5E3-7067-4CEA-98CB-13AD3919E256}" presName="thickLine" presStyleLbl="alignNode1" presStyleIdx="2" presStyleCnt="4"/>
      <dgm:spPr/>
    </dgm:pt>
    <dgm:pt modelId="{23457B94-B062-4042-B353-F6EF4C3721B8}" type="pres">
      <dgm:prSet presAssocID="{62C7C5E3-7067-4CEA-98CB-13AD3919E256}" presName="horz1" presStyleCnt="0"/>
      <dgm:spPr/>
    </dgm:pt>
    <dgm:pt modelId="{0CA3436C-44A2-4F8A-B634-8DCD45941CB2}" type="pres">
      <dgm:prSet presAssocID="{62C7C5E3-7067-4CEA-98CB-13AD3919E256}" presName="tx1" presStyleLbl="revTx" presStyleIdx="2" presStyleCnt="4"/>
      <dgm:spPr/>
    </dgm:pt>
    <dgm:pt modelId="{30D54D9D-43D2-4385-A564-E622684D1242}" type="pres">
      <dgm:prSet presAssocID="{62C7C5E3-7067-4CEA-98CB-13AD3919E256}" presName="vert1" presStyleCnt="0"/>
      <dgm:spPr/>
    </dgm:pt>
    <dgm:pt modelId="{6CC9FF42-0387-4C0F-B522-422C5FF0248B}" type="pres">
      <dgm:prSet presAssocID="{98EB76B3-1763-44FE-9A4A-3AAB13379B1C}" presName="thickLine" presStyleLbl="alignNode1" presStyleIdx="3" presStyleCnt="4"/>
      <dgm:spPr/>
    </dgm:pt>
    <dgm:pt modelId="{945CDC77-6B0E-4881-A2D7-B80950500863}" type="pres">
      <dgm:prSet presAssocID="{98EB76B3-1763-44FE-9A4A-3AAB13379B1C}" presName="horz1" presStyleCnt="0"/>
      <dgm:spPr/>
    </dgm:pt>
    <dgm:pt modelId="{C9DF572D-FBBF-4A19-9929-384B1E179EE4}" type="pres">
      <dgm:prSet presAssocID="{98EB76B3-1763-44FE-9A4A-3AAB13379B1C}" presName="tx1" presStyleLbl="revTx" presStyleIdx="3" presStyleCnt="4"/>
      <dgm:spPr/>
    </dgm:pt>
    <dgm:pt modelId="{AA40A433-A6F7-4A52-A2D0-411A4AC81EFB}" type="pres">
      <dgm:prSet presAssocID="{98EB76B3-1763-44FE-9A4A-3AAB13379B1C}" presName="vert1" presStyleCnt="0"/>
      <dgm:spPr/>
    </dgm:pt>
  </dgm:ptLst>
  <dgm:cxnLst>
    <dgm:cxn modelId="{201ACC30-263B-4542-A4D0-891F7452856A}" type="presOf" srcId="{98EB76B3-1763-44FE-9A4A-3AAB13379B1C}" destId="{C9DF572D-FBBF-4A19-9929-384B1E179EE4}" srcOrd="0" destOrd="0" presId="urn:microsoft.com/office/officeart/2008/layout/LinedList"/>
    <dgm:cxn modelId="{C665BA5C-49E8-4FE1-A672-C26400EBAA05}" srcId="{A93025FB-1ACD-4574-B2D8-B37462710884}" destId="{62C7C5E3-7067-4CEA-98CB-13AD3919E256}" srcOrd="2" destOrd="0" parTransId="{E0B15DFE-6751-438F-85C9-B8F250B936C7}" sibTransId="{B675B5F6-2D84-423E-9EDB-28A8E145CE98}"/>
    <dgm:cxn modelId="{95CB505D-ADE7-4AED-BFC3-7ED64E1E0AA5}" srcId="{A93025FB-1ACD-4574-B2D8-B37462710884}" destId="{9024D7C2-A710-4940-945B-D6D377B02751}" srcOrd="0" destOrd="0" parTransId="{6B646AF3-76D7-4B3C-9B0D-9FDC944A21BE}" sibTransId="{B754D809-3304-4E09-815C-C9270ED9BB91}"/>
    <dgm:cxn modelId="{968E514E-3654-4B9D-8A13-6A246BE1D204}" type="presOf" srcId="{62C7C5E3-7067-4CEA-98CB-13AD3919E256}" destId="{0CA3436C-44A2-4F8A-B634-8DCD45941CB2}" srcOrd="0" destOrd="0" presId="urn:microsoft.com/office/officeart/2008/layout/LinedList"/>
    <dgm:cxn modelId="{2C48F871-FA4C-47CF-9A2F-2DF45A1D022C}" srcId="{A93025FB-1ACD-4574-B2D8-B37462710884}" destId="{28A6E621-C9FD-432E-9845-7A7DF98E5C8C}" srcOrd="1" destOrd="0" parTransId="{3DF8C979-19F6-4B29-AE19-4C396A7927F3}" sibTransId="{4810E095-7936-4C4F-832F-452A5D1CC259}"/>
    <dgm:cxn modelId="{33083F80-4A3E-4CA1-A82D-3B6F7CABFB52}" type="presOf" srcId="{9024D7C2-A710-4940-945B-D6D377B02751}" destId="{759BFECC-9B9E-4B43-B73D-7660B5B9FABC}" srcOrd="0" destOrd="0" presId="urn:microsoft.com/office/officeart/2008/layout/LinedList"/>
    <dgm:cxn modelId="{98E7489C-99EC-4ED6-9F7A-D527196D39B5}" srcId="{A93025FB-1ACD-4574-B2D8-B37462710884}" destId="{98EB76B3-1763-44FE-9A4A-3AAB13379B1C}" srcOrd="3" destOrd="0" parTransId="{F1F6E5B3-B4F8-45DB-B81C-03027E110242}" sibTransId="{D92D5F1F-3561-44DA-BDAD-1DF59EFAD191}"/>
    <dgm:cxn modelId="{1E15F7BB-229C-4165-BFBE-5FF6D4E8882C}" type="presOf" srcId="{28A6E621-C9FD-432E-9845-7A7DF98E5C8C}" destId="{288A33D8-ED39-40D8-9262-6575CF7B6710}" srcOrd="0" destOrd="0" presId="urn:microsoft.com/office/officeart/2008/layout/LinedList"/>
    <dgm:cxn modelId="{87C4E2DB-71B9-462E-A01A-9FA4F2DF6796}" type="presOf" srcId="{A93025FB-1ACD-4574-B2D8-B37462710884}" destId="{9CAC5F75-C926-42CC-9131-672F9891542F}" srcOrd="0" destOrd="0" presId="urn:microsoft.com/office/officeart/2008/layout/LinedList"/>
    <dgm:cxn modelId="{7CB2E75A-1673-41E6-AAB7-1D58C1C17127}" type="presParOf" srcId="{9CAC5F75-C926-42CC-9131-672F9891542F}" destId="{DED4BCC9-B27E-48C4-8B59-2B8A1ADF4597}" srcOrd="0" destOrd="0" presId="urn:microsoft.com/office/officeart/2008/layout/LinedList"/>
    <dgm:cxn modelId="{554CAC05-A845-42CE-8FFA-5FFC69C698F8}" type="presParOf" srcId="{9CAC5F75-C926-42CC-9131-672F9891542F}" destId="{67772236-22C3-4CAE-B295-E6E54D4E3A05}" srcOrd="1" destOrd="0" presId="urn:microsoft.com/office/officeart/2008/layout/LinedList"/>
    <dgm:cxn modelId="{FC2C9A9C-9C65-48DA-B6C8-6D8A7C8A480E}" type="presParOf" srcId="{67772236-22C3-4CAE-B295-E6E54D4E3A05}" destId="{759BFECC-9B9E-4B43-B73D-7660B5B9FABC}" srcOrd="0" destOrd="0" presId="urn:microsoft.com/office/officeart/2008/layout/LinedList"/>
    <dgm:cxn modelId="{189D027D-25F5-4631-AA43-BA1AAF4D49B1}" type="presParOf" srcId="{67772236-22C3-4CAE-B295-E6E54D4E3A05}" destId="{4B189F49-1833-418C-A1EA-01C4DCAC9946}" srcOrd="1" destOrd="0" presId="urn:microsoft.com/office/officeart/2008/layout/LinedList"/>
    <dgm:cxn modelId="{F8DC8B07-3346-4AE9-85CB-AEFF55AA5D59}" type="presParOf" srcId="{9CAC5F75-C926-42CC-9131-672F9891542F}" destId="{EFE5E3CC-E079-42E9-9CC3-1A5DAC6510FB}" srcOrd="2" destOrd="0" presId="urn:microsoft.com/office/officeart/2008/layout/LinedList"/>
    <dgm:cxn modelId="{E0BE221F-6D27-4691-82A5-8BBB48A91CB0}" type="presParOf" srcId="{9CAC5F75-C926-42CC-9131-672F9891542F}" destId="{C1D11383-1394-4868-8EC7-24C8BC983AAA}" srcOrd="3" destOrd="0" presId="urn:microsoft.com/office/officeart/2008/layout/LinedList"/>
    <dgm:cxn modelId="{B689EDFE-3F14-49D7-8F21-5D1D5B345480}" type="presParOf" srcId="{C1D11383-1394-4868-8EC7-24C8BC983AAA}" destId="{288A33D8-ED39-40D8-9262-6575CF7B6710}" srcOrd="0" destOrd="0" presId="urn:microsoft.com/office/officeart/2008/layout/LinedList"/>
    <dgm:cxn modelId="{C32DCDAD-4236-4837-ABCA-0282E468E9FA}" type="presParOf" srcId="{C1D11383-1394-4868-8EC7-24C8BC983AAA}" destId="{87AA0AC7-2039-430A-8A3C-ECB162129805}" srcOrd="1" destOrd="0" presId="urn:microsoft.com/office/officeart/2008/layout/LinedList"/>
    <dgm:cxn modelId="{62DB7A9F-0BCD-49A3-B14B-16F9078AAF6B}" type="presParOf" srcId="{9CAC5F75-C926-42CC-9131-672F9891542F}" destId="{6EE826BB-3150-487A-8270-86A6442B2C9F}" srcOrd="4" destOrd="0" presId="urn:microsoft.com/office/officeart/2008/layout/LinedList"/>
    <dgm:cxn modelId="{175F39F2-CD0D-48AC-828F-1FB8F0DD9DF2}" type="presParOf" srcId="{9CAC5F75-C926-42CC-9131-672F9891542F}" destId="{23457B94-B062-4042-B353-F6EF4C3721B8}" srcOrd="5" destOrd="0" presId="urn:microsoft.com/office/officeart/2008/layout/LinedList"/>
    <dgm:cxn modelId="{E85C296C-0B50-4B46-961A-5D676C658858}" type="presParOf" srcId="{23457B94-B062-4042-B353-F6EF4C3721B8}" destId="{0CA3436C-44A2-4F8A-B634-8DCD45941CB2}" srcOrd="0" destOrd="0" presId="urn:microsoft.com/office/officeart/2008/layout/LinedList"/>
    <dgm:cxn modelId="{85078824-4158-4CBE-9E65-FA348B6AA6C0}" type="presParOf" srcId="{23457B94-B062-4042-B353-F6EF4C3721B8}" destId="{30D54D9D-43D2-4385-A564-E622684D1242}" srcOrd="1" destOrd="0" presId="urn:microsoft.com/office/officeart/2008/layout/LinedList"/>
    <dgm:cxn modelId="{4E2980D3-0AFC-4A21-81AE-962733B71FD6}" type="presParOf" srcId="{9CAC5F75-C926-42CC-9131-672F9891542F}" destId="{6CC9FF42-0387-4C0F-B522-422C5FF0248B}" srcOrd="6" destOrd="0" presId="urn:microsoft.com/office/officeart/2008/layout/LinedList"/>
    <dgm:cxn modelId="{B785150E-F79D-4073-8EC7-F79D8FCADC23}" type="presParOf" srcId="{9CAC5F75-C926-42CC-9131-672F9891542F}" destId="{945CDC77-6B0E-4881-A2D7-B80950500863}" srcOrd="7" destOrd="0" presId="urn:microsoft.com/office/officeart/2008/layout/LinedList"/>
    <dgm:cxn modelId="{83AB4FD9-041A-4706-85DC-E9FB3159E7D3}" type="presParOf" srcId="{945CDC77-6B0E-4881-A2D7-B80950500863}" destId="{C9DF572D-FBBF-4A19-9929-384B1E179EE4}" srcOrd="0" destOrd="0" presId="urn:microsoft.com/office/officeart/2008/layout/LinedList"/>
    <dgm:cxn modelId="{805C0AB2-9C40-4ABF-9CD5-10FCD360A020}" type="presParOf" srcId="{945CDC77-6B0E-4881-A2D7-B80950500863}" destId="{AA40A433-A6F7-4A52-A2D0-411A4AC81EFB}"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247C3-0456-456C-B239-86CDBC0FC3E7}">
      <dsp:nvSpPr>
        <dsp:cNvPr id="0" name=""/>
        <dsp:cNvSpPr/>
      </dsp:nvSpPr>
      <dsp:spPr>
        <a:xfrm>
          <a:off x="752566" y="1045320"/>
          <a:ext cx="1066720" cy="10667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2A48BF-B71F-4BE0-91C1-72441BB045D2}">
      <dsp:nvSpPr>
        <dsp:cNvPr id="0" name=""/>
        <dsp:cNvSpPr/>
      </dsp:nvSpPr>
      <dsp:spPr>
        <a:xfrm>
          <a:off x="100682" y="2427484"/>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pPr>
          <a:r>
            <a:rPr lang="en-US" sz="3600" kern="1200"/>
            <a:t>Terms</a:t>
          </a:r>
        </a:p>
      </dsp:txBody>
      <dsp:txXfrm>
        <a:off x="100682" y="2427484"/>
        <a:ext cx="2370489" cy="720000"/>
      </dsp:txXfrm>
    </dsp:sp>
    <dsp:sp modelId="{223EF922-4EBD-46F4-A081-982CFCF86680}">
      <dsp:nvSpPr>
        <dsp:cNvPr id="0" name=""/>
        <dsp:cNvSpPr/>
      </dsp:nvSpPr>
      <dsp:spPr>
        <a:xfrm>
          <a:off x="3537891" y="1045320"/>
          <a:ext cx="1066720" cy="10667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B9895E1-0F93-48BF-ABD8-09F93C38B132}">
      <dsp:nvSpPr>
        <dsp:cNvPr id="0" name=""/>
        <dsp:cNvSpPr/>
      </dsp:nvSpPr>
      <dsp:spPr>
        <a:xfrm>
          <a:off x="2886007" y="2427484"/>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pPr>
          <a:r>
            <a:rPr lang="en-US" sz="3600" kern="1200"/>
            <a:t>Purpose</a:t>
          </a:r>
        </a:p>
      </dsp:txBody>
      <dsp:txXfrm>
        <a:off x="2886007" y="2427484"/>
        <a:ext cx="2370489" cy="720000"/>
      </dsp:txXfrm>
    </dsp:sp>
    <dsp:sp modelId="{24AF6832-CBCD-4838-8D06-288D1223098F}">
      <dsp:nvSpPr>
        <dsp:cNvPr id="0" name=""/>
        <dsp:cNvSpPr/>
      </dsp:nvSpPr>
      <dsp:spPr>
        <a:xfrm>
          <a:off x="6323216" y="1045320"/>
          <a:ext cx="1066720" cy="10667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67CB00E-0013-4C76-BFF3-BF45F7C4800E}">
      <dsp:nvSpPr>
        <dsp:cNvPr id="0" name=""/>
        <dsp:cNvSpPr/>
      </dsp:nvSpPr>
      <dsp:spPr>
        <a:xfrm>
          <a:off x="5671332" y="2427484"/>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pPr>
          <a:r>
            <a:rPr lang="en-US" sz="3600" kern="1200"/>
            <a:t>Goals</a:t>
          </a:r>
        </a:p>
      </dsp:txBody>
      <dsp:txXfrm>
        <a:off x="5671332" y="2427484"/>
        <a:ext cx="2370489" cy="720000"/>
      </dsp:txXfrm>
    </dsp:sp>
    <dsp:sp modelId="{8ABEAF14-40B9-42D4-9F89-47AA2F227FDD}">
      <dsp:nvSpPr>
        <dsp:cNvPr id="0" name=""/>
        <dsp:cNvSpPr/>
      </dsp:nvSpPr>
      <dsp:spPr>
        <a:xfrm>
          <a:off x="9108541" y="1045320"/>
          <a:ext cx="1066720" cy="10667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E96FDA0-57D3-404E-B07E-261B8A941EC6}">
      <dsp:nvSpPr>
        <dsp:cNvPr id="0" name=""/>
        <dsp:cNvSpPr/>
      </dsp:nvSpPr>
      <dsp:spPr>
        <a:xfrm>
          <a:off x="8456657" y="2427484"/>
          <a:ext cx="2370489"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pPr>
          <a:r>
            <a:rPr lang="en-US" sz="3600" kern="1200"/>
            <a:t>Risks</a:t>
          </a:r>
        </a:p>
      </dsp:txBody>
      <dsp:txXfrm>
        <a:off x="8456657" y="2427484"/>
        <a:ext cx="2370489"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5948F9-314C-4599-A10A-8848A58C4724}">
      <dsp:nvSpPr>
        <dsp:cNvPr id="0" name=""/>
        <dsp:cNvSpPr/>
      </dsp:nvSpPr>
      <dsp:spPr>
        <a:xfrm>
          <a:off x="0" y="524133"/>
          <a:ext cx="2918936" cy="185352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33C9FE-FCB4-4057-830F-409110100A6B}">
      <dsp:nvSpPr>
        <dsp:cNvPr id="0" name=""/>
        <dsp:cNvSpPr/>
      </dsp:nvSpPr>
      <dsp:spPr>
        <a:xfrm>
          <a:off x="324326" y="832243"/>
          <a:ext cx="2918936" cy="185352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a:t>Staff</a:t>
          </a:r>
        </a:p>
      </dsp:txBody>
      <dsp:txXfrm>
        <a:off x="378614" y="886531"/>
        <a:ext cx="2810360" cy="1744948"/>
      </dsp:txXfrm>
    </dsp:sp>
    <dsp:sp modelId="{2D544639-4786-48EC-BE02-5F628984400E}">
      <dsp:nvSpPr>
        <dsp:cNvPr id="0" name=""/>
        <dsp:cNvSpPr/>
      </dsp:nvSpPr>
      <dsp:spPr>
        <a:xfrm>
          <a:off x="3567588" y="524133"/>
          <a:ext cx="2918936" cy="185352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52CB8A-6323-4591-A639-FB658B51D502}">
      <dsp:nvSpPr>
        <dsp:cNvPr id="0" name=""/>
        <dsp:cNvSpPr/>
      </dsp:nvSpPr>
      <dsp:spPr>
        <a:xfrm>
          <a:off x="3891915" y="832243"/>
          <a:ext cx="2918936" cy="185352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a:t>Supplies</a:t>
          </a:r>
        </a:p>
      </dsp:txBody>
      <dsp:txXfrm>
        <a:off x="3946203" y="886531"/>
        <a:ext cx="2810360" cy="1744948"/>
      </dsp:txXfrm>
    </dsp:sp>
    <dsp:sp modelId="{B861C29F-277E-429E-957A-5ABC69EAFEC9}">
      <dsp:nvSpPr>
        <dsp:cNvPr id="0" name=""/>
        <dsp:cNvSpPr/>
      </dsp:nvSpPr>
      <dsp:spPr>
        <a:xfrm>
          <a:off x="7135177" y="524133"/>
          <a:ext cx="2918936" cy="1853524"/>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6FF417-5199-408A-AECD-F7FB844A49E9}">
      <dsp:nvSpPr>
        <dsp:cNvPr id="0" name=""/>
        <dsp:cNvSpPr/>
      </dsp:nvSpPr>
      <dsp:spPr>
        <a:xfrm>
          <a:off x="7459503" y="832243"/>
          <a:ext cx="2918936" cy="1853524"/>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a:t>Recommendation</a:t>
          </a:r>
        </a:p>
      </dsp:txBody>
      <dsp:txXfrm>
        <a:off x="7513791" y="886531"/>
        <a:ext cx="2810360" cy="17449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3F41B-7A70-4D47-9B03-169DB3C0EAA2}">
      <dsp:nvSpPr>
        <dsp:cNvPr id="0" name=""/>
        <dsp:cNvSpPr/>
      </dsp:nvSpPr>
      <dsp:spPr>
        <a:xfrm>
          <a:off x="947201" y="818755"/>
          <a:ext cx="1451800" cy="14518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F9E0673-99E8-478F-B935-0B7DE9763D0E}">
      <dsp:nvSpPr>
        <dsp:cNvPr id="0" name=""/>
        <dsp:cNvSpPr/>
      </dsp:nvSpPr>
      <dsp:spPr>
        <a:xfrm>
          <a:off x="59990" y="2654049"/>
          <a:ext cx="322622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pPr>
          <a:r>
            <a:rPr lang="en-US" sz="3200" kern="1200"/>
            <a:t>Company website</a:t>
          </a:r>
        </a:p>
      </dsp:txBody>
      <dsp:txXfrm>
        <a:off x="59990" y="2654049"/>
        <a:ext cx="3226223" cy="720000"/>
      </dsp:txXfrm>
    </dsp:sp>
    <dsp:sp modelId="{7E3C3A05-7BDF-4F9C-A998-DC453872F860}">
      <dsp:nvSpPr>
        <dsp:cNvPr id="0" name=""/>
        <dsp:cNvSpPr/>
      </dsp:nvSpPr>
      <dsp:spPr>
        <a:xfrm>
          <a:off x="4738014" y="818755"/>
          <a:ext cx="1451800" cy="14518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841B843-B5F2-4CFD-903F-CA9F82819179}">
      <dsp:nvSpPr>
        <dsp:cNvPr id="0" name=""/>
        <dsp:cNvSpPr/>
      </dsp:nvSpPr>
      <dsp:spPr>
        <a:xfrm>
          <a:off x="3850802" y="2654049"/>
          <a:ext cx="322622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pPr>
          <a:r>
            <a:rPr lang="en-US" sz="3200" kern="1200"/>
            <a:t>Physicians</a:t>
          </a:r>
        </a:p>
      </dsp:txBody>
      <dsp:txXfrm>
        <a:off x="3850802" y="2654049"/>
        <a:ext cx="3226223" cy="720000"/>
      </dsp:txXfrm>
    </dsp:sp>
    <dsp:sp modelId="{11008AED-67EF-4588-A873-6618173654CD}">
      <dsp:nvSpPr>
        <dsp:cNvPr id="0" name=""/>
        <dsp:cNvSpPr/>
      </dsp:nvSpPr>
      <dsp:spPr>
        <a:xfrm>
          <a:off x="8528826" y="818755"/>
          <a:ext cx="1451800" cy="14518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ED3E06C-200E-4069-9C5B-05B55E25C05C}">
      <dsp:nvSpPr>
        <dsp:cNvPr id="0" name=""/>
        <dsp:cNvSpPr/>
      </dsp:nvSpPr>
      <dsp:spPr>
        <a:xfrm>
          <a:off x="7641615" y="2654049"/>
          <a:ext cx="3226223"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pPr>
          <a:r>
            <a:rPr lang="en-US" sz="3200" kern="1200"/>
            <a:t>Word of Mouth</a:t>
          </a:r>
        </a:p>
      </dsp:txBody>
      <dsp:txXfrm>
        <a:off x="7641615" y="2654049"/>
        <a:ext cx="3226223"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D4BCC9-B27E-48C4-8B59-2B8A1ADF4597}">
      <dsp:nvSpPr>
        <dsp:cNvPr id="0" name=""/>
        <dsp:cNvSpPr/>
      </dsp:nvSpPr>
      <dsp:spPr>
        <a:xfrm>
          <a:off x="0" y="0"/>
          <a:ext cx="10515600" cy="0"/>
        </a:xfrm>
        <a:prstGeom prst="line">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59BFECC-9B9E-4B43-B73D-7660B5B9FABC}">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4500" kern="1200"/>
            <a:t>What equipment and why is it important?</a:t>
          </a:r>
        </a:p>
      </dsp:txBody>
      <dsp:txXfrm>
        <a:off x="0" y="0"/>
        <a:ext cx="10515600" cy="1087834"/>
      </dsp:txXfrm>
    </dsp:sp>
    <dsp:sp modelId="{EFE5E3CC-E079-42E9-9CC3-1A5DAC6510FB}">
      <dsp:nvSpPr>
        <dsp:cNvPr id="0" name=""/>
        <dsp:cNvSpPr/>
      </dsp:nvSpPr>
      <dsp:spPr>
        <a:xfrm>
          <a:off x="0" y="1087834"/>
          <a:ext cx="10515600" cy="0"/>
        </a:xfrm>
        <a:prstGeom prst="line">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288A33D8-ED39-40D8-9262-6575CF7B6710}">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4500" kern="1200"/>
            <a:t>Who is included in the process to obtain?</a:t>
          </a:r>
        </a:p>
      </dsp:txBody>
      <dsp:txXfrm>
        <a:off x="0" y="1087834"/>
        <a:ext cx="10515600" cy="1087834"/>
      </dsp:txXfrm>
    </dsp:sp>
    <dsp:sp modelId="{6EE826BB-3150-487A-8270-86A6442B2C9F}">
      <dsp:nvSpPr>
        <dsp:cNvPr id="0" name=""/>
        <dsp:cNvSpPr/>
      </dsp:nvSpPr>
      <dsp:spPr>
        <a:xfrm>
          <a:off x="0" y="2175669"/>
          <a:ext cx="10515600" cy="0"/>
        </a:xfrm>
        <a:prstGeom prst="line">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0CA3436C-44A2-4F8A-B634-8DCD45941CB2}">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4500" kern="1200"/>
            <a:t>Who pays?</a:t>
          </a:r>
        </a:p>
      </dsp:txBody>
      <dsp:txXfrm>
        <a:off x="0" y="2175669"/>
        <a:ext cx="10515600" cy="1087834"/>
      </dsp:txXfrm>
    </dsp:sp>
    <dsp:sp modelId="{6CC9FF42-0387-4C0F-B522-422C5FF0248B}">
      <dsp:nvSpPr>
        <dsp:cNvPr id="0" name=""/>
        <dsp:cNvSpPr/>
      </dsp:nvSpPr>
      <dsp:spPr>
        <a:xfrm>
          <a:off x="0" y="3263503"/>
          <a:ext cx="10515600" cy="0"/>
        </a:xfrm>
        <a:prstGeom prst="line">
          <a:avLst/>
        </a:prstGeom>
        <a:solidFill>
          <a:schemeClr val="accent6">
            <a:hueOff val="0"/>
            <a:satOff val="0"/>
            <a:lumOff val="0"/>
            <a:alphaOff val="0"/>
          </a:schemeClr>
        </a:solidFill>
        <a:ln w="1905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C9DF572D-FBBF-4A19-9929-384B1E179EE4}">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0" tIns="171450" rIns="171450" bIns="171450" numCol="1" spcCol="1270" anchor="t" anchorCtr="0">
          <a:noAutofit/>
        </a:bodyPr>
        <a:lstStyle/>
        <a:p>
          <a:pPr marL="0" lvl="0" indent="0" algn="l" defTabSz="2000250">
            <a:lnSpc>
              <a:spcPct val="90000"/>
            </a:lnSpc>
            <a:spcBef>
              <a:spcPct val="0"/>
            </a:spcBef>
            <a:spcAft>
              <a:spcPct val="35000"/>
            </a:spcAft>
            <a:buNone/>
          </a:pPr>
          <a:r>
            <a:rPr lang="en-US" sz="4500" kern="1200" dirty="0"/>
            <a:t>How to maintain?</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C147EF-A4EB-4EAB-9AA6-5FF46E394154}" type="datetimeFigureOut">
              <a:rPr lang="en-US" smtClean="0"/>
              <a:t>5/11/2024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6E3AED-F7EE-4A28-9A0A-C293DE04F24B}" type="slidenum">
              <a:rPr lang="en-US" smtClean="0"/>
              <a:t>‹#›</a:t>
            </a:fld>
            <a:endParaRPr lang="en-US"/>
          </a:p>
        </p:txBody>
      </p:sp>
    </p:spTree>
    <p:extLst>
      <p:ext uri="{BB962C8B-B14F-4D97-AF65-F5344CB8AC3E}">
        <p14:creationId xmlns:p14="http://schemas.microsoft.com/office/powerpoint/2010/main" val="1102168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 and thank you all for attending today's presentation. Let me introduce my self, my name is Stacy Scott. I am an RN BSN. My professional background, I have worked five years as an outpatient wound care clinic including hyperbaric oxygen therapy. However more recently, the last year as an inpatient wound care nurse.</a:t>
            </a:r>
          </a:p>
        </p:txBody>
      </p:sp>
      <p:sp>
        <p:nvSpPr>
          <p:cNvPr id="4" name="Slide Number Placeholder 3"/>
          <p:cNvSpPr>
            <a:spLocks noGrp="1"/>
          </p:cNvSpPr>
          <p:nvPr>
            <p:ph type="sldNum" sz="quarter" idx="5"/>
          </p:nvPr>
        </p:nvSpPr>
        <p:spPr/>
        <p:txBody>
          <a:bodyPr/>
          <a:lstStyle/>
          <a:p>
            <a:fld id="{F36E3AED-F7EE-4A28-9A0A-C293DE04F24B}" type="slidenum">
              <a:rPr lang="en-US" smtClean="0"/>
              <a:t>1</a:t>
            </a:fld>
            <a:endParaRPr lang="en-US"/>
          </a:p>
        </p:txBody>
      </p:sp>
    </p:spTree>
    <p:extLst>
      <p:ext uri="{BB962C8B-B14F-4D97-AF65-F5344CB8AC3E}">
        <p14:creationId xmlns:p14="http://schemas.microsoft.com/office/powerpoint/2010/main" val="2536814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would like to first explain the term capital budget. A Capital budget is way that a company or business evaluates if it would like to procedure with a project, if the project considered is going to be beneficial to the company. Capital budgets include the cost such as projects aimed at staff retention, education, and equipment. The purpose to is calculate a long-term plan, typically encompasses several years, to decide if the proposed project is going to be worth the investment. The goal is to grow the company and increase profitability.  Once a clear plan has been laded out this also allows for measurably, to determine if goals are being met and accountably, for those responsible to accomplishing the goals. However, this is not without risk due to the inability to account of unexpected expenses or changes that can occur (Cleverley et. al., 2021, pp 5-15). My current employer classifies projects or purchase of equipment that is under the dollar amount of $5,000 is not accounted for with a capital budget.</a:t>
            </a:r>
          </a:p>
        </p:txBody>
      </p:sp>
      <p:sp>
        <p:nvSpPr>
          <p:cNvPr id="4" name="Slide Number Placeholder 3"/>
          <p:cNvSpPr>
            <a:spLocks noGrp="1"/>
          </p:cNvSpPr>
          <p:nvPr>
            <p:ph type="sldNum" sz="quarter" idx="5"/>
          </p:nvPr>
        </p:nvSpPr>
        <p:spPr/>
        <p:txBody>
          <a:bodyPr/>
          <a:lstStyle/>
          <a:p>
            <a:fld id="{F36E3AED-F7EE-4A28-9A0A-C293DE04F24B}" type="slidenum">
              <a:rPr lang="en-US" smtClean="0"/>
              <a:t>2</a:t>
            </a:fld>
            <a:endParaRPr lang="en-US"/>
          </a:p>
        </p:txBody>
      </p:sp>
    </p:spTree>
    <p:extLst>
      <p:ext uri="{BB962C8B-B14F-4D97-AF65-F5344CB8AC3E}">
        <p14:creationId xmlns:p14="http://schemas.microsoft.com/office/powerpoint/2010/main" val="4239968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 Operating Expenses are the cost that are required for day-to-day operation such as the cost of supplies (pens, printers, paper), the cost of the use of the building and maintenance, and the cost of paying employees. These are essentially the bills that are required (Cleverley et. al., 2021, pp 5-15).</a:t>
            </a:r>
          </a:p>
        </p:txBody>
      </p:sp>
      <p:sp>
        <p:nvSpPr>
          <p:cNvPr id="4" name="Slide Number Placeholder 3"/>
          <p:cNvSpPr>
            <a:spLocks noGrp="1"/>
          </p:cNvSpPr>
          <p:nvPr>
            <p:ph type="sldNum" sz="quarter" idx="5"/>
          </p:nvPr>
        </p:nvSpPr>
        <p:spPr/>
        <p:txBody>
          <a:bodyPr/>
          <a:lstStyle/>
          <a:p>
            <a:fld id="{F36E3AED-F7EE-4A28-9A0A-C293DE04F24B}" type="slidenum">
              <a:rPr lang="en-US" smtClean="0"/>
              <a:t>3</a:t>
            </a:fld>
            <a:endParaRPr lang="en-US"/>
          </a:p>
        </p:txBody>
      </p:sp>
    </p:spTree>
    <p:extLst>
      <p:ext uri="{BB962C8B-B14F-4D97-AF65-F5344CB8AC3E}">
        <p14:creationId xmlns:p14="http://schemas.microsoft.com/office/powerpoint/2010/main" val="3292779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people think about nursing and the care of others as a labor of love or a calling. We often overlook that providing care whether it is in an acute care setting such as a hospital, long term care, or outpatient is also a business.  Healthcare and its delivery is also a business that is not unlike any other. It requires capital to maintain its function. Although nursing focus is on patient care, we do not tend to think about the dollars and cents of it, however it is an essential component. One of the many roles of a WOC nurse is research, data collection, and trials of new products to ensure the most up-to-date practices and improved products are being utilized (McNichol et al.,2022). This aspect of the WOC nurse role requires an understanding of corporate budgeting as the introduction of a new product may come with an increased cost. It is necessary that the WOC nurse can evaluate if the investment of a more costly product is worth the expense to improve patient outcomes. Additionally, the WOC nurse can recommend methods to decrease cost as well, such as using a less expensive dressing. The WOC nurse can additionally, evaluate if the wound is appropriate for an advanced modality such as negative pressure wound therapy or a skin substitution, whereby preventing the unnecessary application of a expensive therapy that may be contraindicated. The WOC nurse is armed with the knowledge  that allows them to assist the company the managing resources appropriately.</a:t>
            </a:r>
          </a:p>
        </p:txBody>
      </p:sp>
      <p:sp>
        <p:nvSpPr>
          <p:cNvPr id="4" name="Slide Number Placeholder 3"/>
          <p:cNvSpPr>
            <a:spLocks noGrp="1"/>
          </p:cNvSpPr>
          <p:nvPr>
            <p:ph type="sldNum" sz="quarter" idx="5"/>
          </p:nvPr>
        </p:nvSpPr>
        <p:spPr/>
        <p:txBody>
          <a:bodyPr/>
          <a:lstStyle/>
          <a:p>
            <a:fld id="{F36E3AED-F7EE-4A28-9A0A-C293DE04F24B}" type="slidenum">
              <a:rPr lang="en-US" smtClean="0"/>
              <a:t>4</a:t>
            </a:fld>
            <a:endParaRPr lang="en-US"/>
          </a:p>
        </p:txBody>
      </p:sp>
    </p:spTree>
    <p:extLst>
      <p:ext uri="{BB962C8B-B14F-4D97-AF65-F5344CB8AC3E}">
        <p14:creationId xmlns:p14="http://schemas.microsoft.com/office/powerpoint/2010/main" val="4273366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WOC nurse should always be seeking the most effective ways to utilize resources to minimize unnecessary cost and maximize resources available. One method the WOC nurse should consider is the use of staff. The WOC nurse is a specialist, and their unique skill set should be made use of appropriately to assess wounds and assist with the plan of care (McNichol et al.,2022). It would be unwise and wasteful to preform a skill that the bedside nurse can do, such as routine dressing changes. One must consider the type of  dressing to be applied such as an abdominal pad and tape for a daily dressing change versus using a more expensive dressing such a silicone foam dressing. The WOC nurse can make recommendations after assessing the patient to help direct care for example advising diagnostic testing or consulting a specialty physician for further intervention. A WOC nurse may advice a patient follow up with a dermatologist, infectious disease, or general surgeon. On the surface these recommendations may not seem connected to operating budget expenses, however diagnostic testing can reveal a great deal of information that directly impacts care. As well as directing a patient to a specialist that can tailor solutions for the patient. Thus, saving the patient and company time and money.</a:t>
            </a:r>
          </a:p>
        </p:txBody>
      </p:sp>
      <p:sp>
        <p:nvSpPr>
          <p:cNvPr id="4" name="Slide Number Placeholder 3"/>
          <p:cNvSpPr>
            <a:spLocks noGrp="1"/>
          </p:cNvSpPr>
          <p:nvPr>
            <p:ph type="sldNum" sz="quarter" idx="5"/>
          </p:nvPr>
        </p:nvSpPr>
        <p:spPr/>
        <p:txBody>
          <a:bodyPr/>
          <a:lstStyle/>
          <a:p>
            <a:fld id="{F36E3AED-F7EE-4A28-9A0A-C293DE04F24B}" type="slidenum">
              <a:rPr lang="en-US" smtClean="0"/>
              <a:t>5</a:t>
            </a:fld>
            <a:endParaRPr lang="en-US"/>
          </a:p>
        </p:txBody>
      </p:sp>
    </p:spTree>
    <p:extLst>
      <p:ext uri="{BB962C8B-B14F-4D97-AF65-F5344CB8AC3E}">
        <p14:creationId xmlns:p14="http://schemas.microsoft.com/office/powerpoint/2010/main" val="1564025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 company with an exceptional skilled staff is a great benefit to the community. However, the community can only benefit if they are aware of the resources available to them, which is why marketing or advertising is essential. The ways that a company advertising has changed over the last decade with advances in technology. A corporation should advertise on its website all the services including specialty in a clearly organized manner so that consumers can easily find the help that they need. If a patient needs wound or ostomy care is a service that many do not have to education and skill to help.  A great market tool is to ensure that physician are aware that the organization employ’s a WOC nurse. This is important for primary care physician who may have patient’s suffering with nonhealing wounds. Also, specialty physicians can utilize the skills of a WOC nurse for an example a surgeon with a complicated surgical site. Not to mention a gastroenterologists who has a patient with a new ostomy or in need of assistance to trouble shoot pouching system. Lastly, I would like to make mention of the use of word of mouth. This is an informal although none less valuable method of marketing. When a patient tells someone about their positive experience it often has more weight than reading about a service online. The personal touch of a patient talking about their experience in addition to being able to witness the patient return to their normal activities after struggling with a wound or ostomy issue, is a walking build board. </a:t>
            </a:r>
          </a:p>
        </p:txBody>
      </p:sp>
      <p:sp>
        <p:nvSpPr>
          <p:cNvPr id="4" name="Slide Number Placeholder 3"/>
          <p:cNvSpPr>
            <a:spLocks noGrp="1"/>
          </p:cNvSpPr>
          <p:nvPr>
            <p:ph type="sldNum" sz="quarter" idx="5"/>
          </p:nvPr>
        </p:nvSpPr>
        <p:spPr/>
        <p:txBody>
          <a:bodyPr/>
          <a:lstStyle/>
          <a:p>
            <a:fld id="{F36E3AED-F7EE-4A28-9A0A-C293DE04F24B}" type="slidenum">
              <a:rPr lang="en-US" smtClean="0"/>
              <a:t>6</a:t>
            </a:fld>
            <a:endParaRPr lang="en-US"/>
          </a:p>
        </p:txBody>
      </p:sp>
    </p:spTree>
    <p:extLst>
      <p:ext uri="{BB962C8B-B14F-4D97-AF65-F5344CB8AC3E}">
        <p14:creationId xmlns:p14="http://schemas.microsoft.com/office/powerpoint/2010/main" val="2256955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would like to give an idea or example of how this topic may play out in a real-world situation. The WOC nurse wants to purchase a handheld doppler to assess a patient’s circulation by obtaining an Ankle Brachial Index or ABI. This tool can be used to determine if the patient’s ABI is within  normal range, then no further testing may be required, avoiding the expense of a more aggressive test. However, if it is a poor result a more definitive test should be preformed. This can decrease cost by preforming a less expensive test to collect data. The next step is to move up the chain of command and make a request to the manager. Once the department manager approves, they will send a request to the Chief Financial Officer (CFO) to approve the purchase and release the funds. The manager will submit the initial cost of the equipment as well as the cost of maintenance. In this case the cost of maintenance would include the cost of batteries and ultrasound gel. This expense will come out of the wound care department’s budget. In addition to the previously mentioned, the Materials Management department will  be involved, getting quoted from different vendors to ensure that the company is getting the best price for the product. The Biomed department would also be included to test the equipment once it is delivered to verify that it is functioning properly.</a:t>
            </a:r>
          </a:p>
        </p:txBody>
      </p:sp>
      <p:sp>
        <p:nvSpPr>
          <p:cNvPr id="4" name="Slide Number Placeholder 3"/>
          <p:cNvSpPr>
            <a:spLocks noGrp="1"/>
          </p:cNvSpPr>
          <p:nvPr>
            <p:ph type="sldNum" sz="quarter" idx="5"/>
          </p:nvPr>
        </p:nvSpPr>
        <p:spPr/>
        <p:txBody>
          <a:bodyPr/>
          <a:lstStyle/>
          <a:p>
            <a:fld id="{F36E3AED-F7EE-4A28-9A0A-C293DE04F24B}" type="slidenum">
              <a:rPr lang="en-US" smtClean="0"/>
              <a:t>7</a:t>
            </a:fld>
            <a:endParaRPr lang="en-US"/>
          </a:p>
        </p:txBody>
      </p:sp>
    </p:spTree>
    <p:extLst>
      <p:ext uri="{BB962C8B-B14F-4D97-AF65-F5344CB8AC3E}">
        <p14:creationId xmlns:p14="http://schemas.microsoft.com/office/powerpoint/2010/main" val="360948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Budgeting an essential part of healthcare, although it is not often thought about. It is important to be fiscally responsible to be able to have to tools needed to provide exceptional care. Smart diligent management of resources allows a company to do more for their staff as well. Thank you for your time attending this presentation.</a:t>
            </a:r>
          </a:p>
        </p:txBody>
      </p:sp>
      <p:sp>
        <p:nvSpPr>
          <p:cNvPr id="4" name="Slide Number Placeholder 3"/>
          <p:cNvSpPr>
            <a:spLocks noGrp="1"/>
          </p:cNvSpPr>
          <p:nvPr>
            <p:ph type="sldNum" sz="quarter" idx="5"/>
          </p:nvPr>
        </p:nvSpPr>
        <p:spPr/>
        <p:txBody>
          <a:bodyPr/>
          <a:lstStyle/>
          <a:p>
            <a:fld id="{F36E3AED-F7EE-4A28-9A0A-C293DE04F24B}" type="slidenum">
              <a:rPr lang="en-US" smtClean="0"/>
              <a:t>8</a:t>
            </a:fld>
            <a:endParaRPr lang="en-US"/>
          </a:p>
        </p:txBody>
      </p:sp>
    </p:spTree>
    <p:extLst>
      <p:ext uri="{BB962C8B-B14F-4D97-AF65-F5344CB8AC3E}">
        <p14:creationId xmlns:p14="http://schemas.microsoft.com/office/powerpoint/2010/main" val="2501620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6E3AED-F7EE-4A28-9A0A-C293DE04F24B}" type="slidenum">
              <a:rPr lang="en-US" smtClean="0"/>
              <a:t>9</a:t>
            </a:fld>
            <a:endParaRPr lang="en-US"/>
          </a:p>
        </p:txBody>
      </p:sp>
    </p:spTree>
    <p:extLst>
      <p:ext uri="{BB962C8B-B14F-4D97-AF65-F5344CB8AC3E}">
        <p14:creationId xmlns:p14="http://schemas.microsoft.com/office/powerpoint/2010/main" val="2459252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FE7BF-C5FC-CFF6-07F7-9797E288B9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B6E5BA2-2F2D-26DC-9F79-C064321FE9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58D490E-E8ED-9EBB-7682-DD7A3DAEBEF2}"/>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5" name="Footer Placeholder 4">
            <a:extLst>
              <a:ext uri="{FF2B5EF4-FFF2-40B4-BE49-F238E27FC236}">
                <a16:creationId xmlns:a16="http://schemas.microsoft.com/office/drawing/2014/main" id="{E3FD7696-B141-3CB1-7270-8CA70CC7CD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62FA76-D7EE-1D00-E5EE-2221A292EAEF}"/>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1378875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8F4A9-75E9-F81C-2ACD-EAC943D4F1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DD767A8-5E89-D41B-9A5C-8EE761658D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66F2A-66EF-9515-7917-587F1EDCB78A}"/>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5" name="Footer Placeholder 4">
            <a:extLst>
              <a:ext uri="{FF2B5EF4-FFF2-40B4-BE49-F238E27FC236}">
                <a16:creationId xmlns:a16="http://schemas.microsoft.com/office/drawing/2014/main" id="{3CF2D641-C8D9-E97F-163A-0186CC2A93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4E7E77-9DF3-D687-D6EA-CE8CB2F8BEC4}"/>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210928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5DDAA5-D5B7-2CA3-A3CB-97FD40B42F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B58F581-B240-6988-48C4-963116132F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70B06D-75D5-5840-BF55-FE82F201037F}"/>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5" name="Footer Placeholder 4">
            <a:extLst>
              <a:ext uri="{FF2B5EF4-FFF2-40B4-BE49-F238E27FC236}">
                <a16:creationId xmlns:a16="http://schemas.microsoft.com/office/drawing/2014/main" id="{19B66252-E75E-3BAE-0186-B2372371F9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ECBBC6-ACF2-8A85-BD73-87D073AB6D1A}"/>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3728583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9A179-57F0-E5F6-EA65-783AA57D9D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2DB122-0537-0D81-9CBA-7BCEAD83C2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EEB2F7-855F-05C7-D3F1-E48BBFAFC2B7}"/>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5" name="Footer Placeholder 4">
            <a:extLst>
              <a:ext uri="{FF2B5EF4-FFF2-40B4-BE49-F238E27FC236}">
                <a16:creationId xmlns:a16="http://schemas.microsoft.com/office/drawing/2014/main" id="{AEE7C964-A490-2708-1BB4-E9A35B9618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8766EB-0C12-3C7B-3E58-239AC9C32452}"/>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3045270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AF834-B525-583B-A64B-FD6BFABB12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DCC802-ACC5-8A5E-CF98-6DB9727035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6D5FF8-D682-8CFC-5257-99BE83B8F4AF}"/>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5" name="Footer Placeholder 4">
            <a:extLst>
              <a:ext uri="{FF2B5EF4-FFF2-40B4-BE49-F238E27FC236}">
                <a16:creationId xmlns:a16="http://schemas.microsoft.com/office/drawing/2014/main" id="{67BE272D-20A5-78A3-77DB-8762B20687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ED064D-BF02-6E40-0915-5542D6AB6F77}"/>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1909276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DD997-43BC-539B-C1DD-FAD5A316293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BFAF31-CDC8-4BB8-F2DB-8E721BF5511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83FED58-2ED1-A05E-D809-9469635A7E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1EFCC6-DFF0-C90C-06DF-9782E71FE2CA}"/>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6" name="Footer Placeholder 5">
            <a:extLst>
              <a:ext uri="{FF2B5EF4-FFF2-40B4-BE49-F238E27FC236}">
                <a16:creationId xmlns:a16="http://schemas.microsoft.com/office/drawing/2014/main" id="{191C93E1-309D-9694-62CF-33142B5892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045AF-703D-D90C-47B8-2EA490C67266}"/>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3824865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18EB-8F39-6F94-3746-4F83CEC5EA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64FB0CC-CD28-706E-42BF-8A08148B90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02555D-3178-63E9-5D17-8DA85F1AF7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7DC0CD-17C3-D4BD-F2E6-C14A63259C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3C9C24E-8450-7F18-F108-B6E02EAE28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5E62044-FFE7-5068-3E14-81616DECC859}"/>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8" name="Footer Placeholder 7">
            <a:extLst>
              <a:ext uri="{FF2B5EF4-FFF2-40B4-BE49-F238E27FC236}">
                <a16:creationId xmlns:a16="http://schemas.microsoft.com/office/drawing/2014/main" id="{33FDECA9-CA3A-C28C-4BB5-8656D50932B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34C3D2C-43BA-8F3A-17AB-0A289B87ED53}"/>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161921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6C107-E192-F0C4-0915-7924E630DF2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E67BED5-274A-ED19-B2D5-7A3DDB4CADD3}"/>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4" name="Footer Placeholder 3">
            <a:extLst>
              <a:ext uri="{FF2B5EF4-FFF2-40B4-BE49-F238E27FC236}">
                <a16:creationId xmlns:a16="http://schemas.microsoft.com/office/drawing/2014/main" id="{1CD58A3F-B618-0473-A589-A64CCB7677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2CFD5A0-0575-8AA7-8893-F9A4A57D64CF}"/>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885139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3400BB0-8187-914F-E5D5-2CC0A184FCCC}"/>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3" name="Footer Placeholder 2">
            <a:extLst>
              <a:ext uri="{FF2B5EF4-FFF2-40B4-BE49-F238E27FC236}">
                <a16:creationId xmlns:a16="http://schemas.microsoft.com/office/drawing/2014/main" id="{EBC41636-E4BE-D5FA-56FF-3CB65777CD9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BF98214-7CF5-EDD7-9C32-15C2823EE5C1}"/>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1998831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2781-D1D1-AF19-BBD3-5015C75E73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85BAE1-C358-DA48-527D-02E6F0C12D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B776DA5-A917-DDF2-0C75-D9E7FA8CAE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E1DE74-8DF0-D794-C03D-1F716F0BA8F4}"/>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6" name="Footer Placeholder 5">
            <a:extLst>
              <a:ext uri="{FF2B5EF4-FFF2-40B4-BE49-F238E27FC236}">
                <a16:creationId xmlns:a16="http://schemas.microsoft.com/office/drawing/2014/main" id="{2945FA84-0E20-A0FC-3E1E-3CCF077C15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A2C7F-4A33-F5AD-1AC3-D27B771E1A5E}"/>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2134588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C7D07-0321-E93D-D7C5-A1EF866921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CFFDB7-5F1B-B4EA-9163-0AFA28EBDE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96765A5-CB0B-39B4-6B0B-F8209EF24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C0B916-9991-47FA-208A-B7C93234B848}"/>
              </a:ext>
            </a:extLst>
          </p:cNvPr>
          <p:cNvSpPr>
            <a:spLocks noGrp="1"/>
          </p:cNvSpPr>
          <p:nvPr>
            <p:ph type="dt" sz="half" idx="10"/>
          </p:nvPr>
        </p:nvSpPr>
        <p:spPr/>
        <p:txBody>
          <a:bodyPr/>
          <a:lstStyle/>
          <a:p>
            <a:fld id="{13EF79D7-65F5-4286-BA4A-5DF0410A210D}" type="datetimeFigureOut">
              <a:rPr lang="en-US" smtClean="0"/>
              <a:t>5/11/2024</a:t>
            </a:fld>
            <a:endParaRPr lang="en-US"/>
          </a:p>
        </p:txBody>
      </p:sp>
      <p:sp>
        <p:nvSpPr>
          <p:cNvPr id="6" name="Footer Placeholder 5">
            <a:extLst>
              <a:ext uri="{FF2B5EF4-FFF2-40B4-BE49-F238E27FC236}">
                <a16:creationId xmlns:a16="http://schemas.microsoft.com/office/drawing/2014/main" id="{E5F87DB0-ED61-8402-FBCB-00689C5DD8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36AA91-29CC-FC33-FDDD-69C0026158FF}"/>
              </a:ext>
            </a:extLst>
          </p:cNvPr>
          <p:cNvSpPr>
            <a:spLocks noGrp="1"/>
          </p:cNvSpPr>
          <p:nvPr>
            <p:ph type="sldNum" sz="quarter" idx="12"/>
          </p:nvPr>
        </p:nvSpPr>
        <p:spPr/>
        <p:txBody>
          <a:bodyPr/>
          <a:lstStyle/>
          <a:p>
            <a:fld id="{D0E42F54-2C90-4D5F-9668-AA66FAED7AC1}" type="slidenum">
              <a:rPr lang="en-US" smtClean="0"/>
              <a:t>‹#›</a:t>
            </a:fld>
            <a:endParaRPr lang="en-US"/>
          </a:p>
        </p:txBody>
      </p:sp>
    </p:spTree>
    <p:extLst>
      <p:ext uri="{BB962C8B-B14F-4D97-AF65-F5344CB8AC3E}">
        <p14:creationId xmlns:p14="http://schemas.microsoft.com/office/powerpoint/2010/main" val="2189019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24CFB03-EA8B-CDAE-BA33-2DAFB996AD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513540-71B4-7C38-87B0-B672C0FF4F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70DD62-1663-8482-614D-ED46781FD7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3EF79D7-65F5-4286-BA4A-5DF0410A210D}" type="datetimeFigureOut">
              <a:rPr lang="en-US" smtClean="0"/>
              <a:t>5/11/2024</a:t>
            </a:fld>
            <a:endParaRPr lang="en-US"/>
          </a:p>
        </p:txBody>
      </p:sp>
      <p:sp>
        <p:nvSpPr>
          <p:cNvPr id="5" name="Footer Placeholder 4">
            <a:extLst>
              <a:ext uri="{FF2B5EF4-FFF2-40B4-BE49-F238E27FC236}">
                <a16:creationId xmlns:a16="http://schemas.microsoft.com/office/drawing/2014/main" id="{6FA4D590-8ADD-3E58-3429-D747A121D2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1AD3ACD-585A-4401-D9D6-431A4F5F83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0E42F54-2C90-4D5F-9668-AA66FAED7AC1}" type="slidenum">
              <a:rPr lang="en-US" smtClean="0"/>
              <a:t>‹#›</a:t>
            </a:fld>
            <a:endParaRPr lang="en-US"/>
          </a:p>
        </p:txBody>
      </p:sp>
    </p:spTree>
    <p:extLst>
      <p:ext uri="{BB962C8B-B14F-4D97-AF65-F5344CB8AC3E}">
        <p14:creationId xmlns:p14="http://schemas.microsoft.com/office/powerpoint/2010/main" val="17130691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sv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3.jpeg"/><Relationship Id="rId7" Type="http://schemas.openxmlformats.org/officeDocument/2006/relationships/diagramColors" Target="../diagrams/colors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85FC737E-6E8D-949E-E059-D0DD09C7AC49}"/>
              </a:ext>
            </a:extLst>
          </p:cNvPr>
          <p:cNvSpPr>
            <a:spLocks noGrp="1"/>
          </p:cNvSpPr>
          <p:nvPr>
            <p:ph type="ctrTitle"/>
          </p:nvPr>
        </p:nvSpPr>
        <p:spPr>
          <a:xfrm>
            <a:off x="1314824" y="735106"/>
            <a:ext cx="10053763" cy="2928470"/>
          </a:xfrm>
        </p:spPr>
        <p:txBody>
          <a:bodyPr anchor="b">
            <a:normAutofit/>
          </a:bodyPr>
          <a:lstStyle/>
          <a:p>
            <a:pPr algn="l"/>
            <a:r>
              <a:rPr lang="en-US" sz="4800">
                <a:solidFill>
                  <a:srgbClr val="FFFFFF"/>
                </a:solidFill>
              </a:rPr>
              <a:t>Basic Business Concepts for the WOC Nurse</a:t>
            </a:r>
          </a:p>
        </p:txBody>
      </p:sp>
      <p:sp>
        <p:nvSpPr>
          <p:cNvPr id="3" name="Subtitle 2">
            <a:extLst>
              <a:ext uri="{FF2B5EF4-FFF2-40B4-BE49-F238E27FC236}">
                <a16:creationId xmlns:a16="http://schemas.microsoft.com/office/drawing/2014/main" id="{880DC3AC-D786-60F1-FE68-A58C54B3BAE2}"/>
              </a:ext>
            </a:extLst>
          </p:cNvPr>
          <p:cNvSpPr>
            <a:spLocks noGrp="1"/>
          </p:cNvSpPr>
          <p:nvPr>
            <p:ph type="subTitle" idx="1"/>
          </p:nvPr>
        </p:nvSpPr>
        <p:spPr>
          <a:xfrm>
            <a:off x="1350682" y="4870824"/>
            <a:ext cx="10005951" cy="1458258"/>
          </a:xfrm>
        </p:spPr>
        <p:txBody>
          <a:bodyPr anchor="ctr">
            <a:normAutofit/>
          </a:bodyPr>
          <a:lstStyle/>
          <a:p>
            <a:pPr algn="l"/>
            <a:r>
              <a:rPr lang="en-US" dirty="0"/>
              <a:t>Stacy Scott BSN RN WTA-C</a:t>
            </a:r>
          </a:p>
        </p:txBody>
      </p:sp>
    </p:spTree>
    <p:extLst>
      <p:ext uri="{BB962C8B-B14F-4D97-AF65-F5344CB8AC3E}">
        <p14:creationId xmlns:p14="http://schemas.microsoft.com/office/powerpoint/2010/main" val="344292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BDB4347-0EC7-B95C-A598-24A62A7AAB75}"/>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Capital Budget Expenses</a:t>
            </a:r>
          </a:p>
        </p:txBody>
      </p:sp>
      <p:graphicFrame>
        <p:nvGraphicFramePr>
          <p:cNvPr id="5" name="Content Placeholder 2">
            <a:extLst>
              <a:ext uri="{FF2B5EF4-FFF2-40B4-BE49-F238E27FC236}">
                <a16:creationId xmlns:a16="http://schemas.microsoft.com/office/drawing/2014/main" id="{E39C1E72-EDFE-A529-68BE-402530D9DCA5}"/>
              </a:ext>
            </a:extLst>
          </p:cNvPr>
          <p:cNvGraphicFramePr>
            <a:graphicFrameLocks noGrp="1"/>
          </p:cNvGraphicFramePr>
          <p:nvPr>
            <p:ph idx="1"/>
            <p:extLst>
              <p:ext uri="{D42A27DB-BD31-4B8C-83A1-F6EECF244321}">
                <p14:modId xmlns:p14="http://schemas.microsoft.com/office/powerpoint/2010/main" val="1487969127"/>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7450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9CB95732-565A-4D2C-A3AB-CC460C0D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19B653C-798C-4333-8452-3DF3AE3C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0FE50278-E2EC-42B2-A1F1-921DD3990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305994" y="-5310547"/>
            <a:ext cx="1580014" cy="12192002"/>
          </a:xfrm>
          <a:prstGeom prst="rect">
            <a:avLst/>
          </a:prstGeom>
          <a:gradFill>
            <a:gsLst>
              <a:gs pos="19000">
                <a:schemeClr val="accent1">
                  <a:alpha val="0"/>
                </a:schemeClr>
              </a:gs>
              <a:gs pos="99000">
                <a:srgbClr val="000000">
                  <a:alpha val="74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1236153F-0DB4-40DD-87C6-B40C1B7E28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25434" y="0"/>
            <a:ext cx="4303422" cy="1575461"/>
          </a:xfrm>
          <a:prstGeom prst="rect">
            <a:avLst/>
          </a:prstGeom>
          <a:gradFill>
            <a:gsLst>
              <a:gs pos="0">
                <a:schemeClr val="accent1">
                  <a:alpha val="72000"/>
                </a:schemeClr>
              </a:gs>
              <a:gs pos="74000">
                <a:schemeClr val="accent1">
                  <a:lumMod val="5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D256F77-E6E8-4060-37CA-CB19C32A3324}"/>
              </a:ext>
            </a:extLst>
          </p:cNvPr>
          <p:cNvSpPr>
            <a:spLocks noGrp="1"/>
          </p:cNvSpPr>
          <p:nvPr>
            <p:ph type="title"/>
          </p:nvPr>
        </p:nvSpPr>
        <p:spPr>
          <a:xfrm>
            <a:off x="699715" y="288404"/>
            <a:ext cx="7170656" cy="977442"/>
          </a:xfrm>
        </p:spPr>
        <p:txBody>
          <a:bodyPr vert="horz" lIns="91440" tIns="45720" rIns="91440" bIns="45720" rtlCol="0" anchor="ctr">
            <a:normAutofit/>
          </a:bodyPr>
          <a:lstStyle/>
          <a:p>
            <a:r>
              <a:rPr lang="en-US" sz="4000">
                <a:solidFill>
                  <a:srgbClr val="FFFFFF"/>
                </a:solidFill>
              </a:rPr>
              <a:t>Standard Operating Expenses</a:t>
            </a:r>
          </a:p>
        </p:txBody>
      </p:sp>
      <p:pic>
        <p:nvPicPr>
          <p:cNvPr id="12" name="Graphic 11" descr="Pen outline">
            <a:extLst>
              <a:ext uri="{FF2B5EF4-FFF2-40B4-BE49-F238E27FC236}">
                <a16:creationId xmlns:a16="http://schemas.microsoft.com/office/drawing/2014/main" id="{85E7540A-E7BB-B53D-17DB-5E639834AD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2553" y="2593413"/>
            <a:ext cx="3238707" cy="3238707"/>
          </a:xfrm>
          <a:prstGeom prst="rect">
            <a:avLst/>
          </a:prstGeom>
        </p:spPr>
      </p:pic>
      <p:pic>
        <p:nvPicPr>
          <p:cNvPr id="16" name="Graphic 15" descr="Paper with solid fill">
            <a:extLst>
              <a:ext uri="{FF2B5EF4-FFF2-40B4-BE49-F238E27FC236}">
                <a16:creationId xmlns:a16="http://schemas.microsoft.com/office/drawing/2014/main" id="{85A8BF54-3183-466D-FED4-15418ECA9C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76646" y="2593413"/>
            <a:ext cx="3238707" cy="3238707"/>
          </a:xfrm>
          <a:prstGeom prst="rect">
            <a:avLst/>
          </a:prstGeom>
        </p:spPr>
      </p:pic>
      <p:pic>
        <p:nvPicPr>
          <p:cNvPr id="23" name="Graphic 22" descr="Group of women outline">
            <a:extLst>
              <a:ext uri="{FF2B5EF4-FFF2-40B4-BE49-F238E27FC236}">
                <a16:creationId xmlns:a16="http://schemas.microsoft.com/office/drawing/2014/main" id="{491E4835-FE13-E7B4-203D-DB057C27CA3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8050740" y="2593413"/>
            <a:ext cx="3238707" cy="3238707"/>
          </a:xfrm>
          <a:prstGeom prst="rect">
            <a:avLst/>
          </a:prstGeom>
        </p:spPr>
      </p:pic>
    </p:spTree>
    <p:extLst>
      <p:ext uri="{BB962C8B-B14F-4D97-AF65-F5344CB8AC3E}">
        <p14:creationId xmlns:p14="http://schemas.microsoft.com/office/powerpoint/2010/main" val="3819301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8555C5B3-193A-4749-9AFD-682E53CDDE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EAE06A6-F76A-41C9-827A-C561B0044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3"/>
            <a:ext cx="12192000" cy="6858000"/>
          </a:xfrm>
          <a:prstGeom prst="rect">
            <a:avLst/>
          </a:prstGeom>
          <a:gradFill>
            <a:gsLst>
              <a:gs pos="0">
                <a:srgbClr val="000000"/>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89F9D4E8-0639-444B-949B-9518585061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80861" y="0"/>
            <a:ext cx="7661934" cy="6858000"/>
          </a:xfrm>
          <a:prstGeom prst="rect">
            <a:avLst/>
          </a:prstGeom>
          <a:gradFill>
            <a:gsLst>
              <a:gs pos="0">
                <a:schemeClr val="accent1">
                  <a:lumMod val="75000"/>
                  <a:alpha val="45000"/>
                </a:schemeClr>
              </a:gs>
              <a:gs pos="100000">
                <a:srgbClr val="000000">
                  <a:alpha val="29000"/>
                </a:srgb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3DA7A2-ED70-4BBA-AB72-00AD461FA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80862" y="-6"/>
            <a:ext cx="11711138" cy="6410334"/>
          </a:xfrm>
          <a:prstGeom prst="rect">
            <a:avLst/>
          </a:prstGeom>
          <a:gradFill>
            <a:gsLst>
              <a:gs pos="0">
                <a:schemeClr val="accent1">
                  <a:alpha val="0"/>
                </a:schemeClr>
              </a:gs>
              <a:gs pos="100000">
                <a:srgbClr val="000000">
                  <a:alpha val="41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690D14-A074-3D09-C490-5D20D84B5A1F}"/>
              </a:ext>
            </a:extLst>
          </p:cNvPr>
          <p:cNvSpPr>
            <a:spLocks noGrp="1"/>
          </p:cNvSpPr>
          <p:nvPr>
            <p:ph type="title"/>
          </p:nvPr>
        </p:nvSpPr>
        <p:spPr>
          <a:xfrm>
            <a:off x="1127208" y="857251"/>
            <a:ext cx="4747280" cy="3098061"/>
          </a:xfrm>
        </p:spPr>
        <p:txBody>
          <a:bodyPr vert="horz" lIns="91440" tIns="45720" rIns="91440" bIns="45720" rtlCol="0" anchor="b">
            <a:normAutofit/>
          </a:bodyPr>
          <a:lstStyle/>
          <a:p>
            <a:r>
              <a:rPr lang="en-US" sz="4800" kern="1200">
                <a:solidFill>
                  <a:srgbClr val="FFFFFF"/>
                </a:solidFill>
                <a:latin typeface="+mj-lt"/>
                <a:ea typeface="+mj-ea"/>
                <a:cs typeface="+mj-cs"/>
              </a:rPr>
              <a:t>How does this effect the WOC Nurse Practice?</a:t>
            </a:r>
          </a:p>
        </p:txBody>
      </p:sp>
      <p:sp>
        <p:nvSpPr>
          <p:cNvPr id="26" name="Rectangle 25">
            <a:extLst>
              <a:ext uri="{FF2B5EF4-FFF2-40B4-BE49-F238E27FC236}">
                <a16:creationId xmlns:a16="http://schemas.microsoft.com/office/drawing/2014/main" id="{FC485432-3647-4218-B5D3-15D3FA222B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44797" y="-489206"/>
            <a:ext cx="2502408" cy="12191998"/>
          </a:xfrm>
          <a:prstGeom prst="rect">
            <a:avLst/>
          </a:prstGeom>
          <a:gradFill>
            <a:gsLst>
              <a:gs pos="0">
                <a:schemeClr val="accent1">
                  <a:alpha val="24000"/>
                </a:schemeClr>
              </a:gs>
              <a:gs pos="78000">
                <a:schemeClr val="accent1">
                  <a:lumMod val="50000"/>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4AFDDCA-6ABA-4D23-8A5C-1BF0F4308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0589" y="1062544"/>
            <a:ext cx="4756162" cy="4756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Stethoscope">
            <a:extLst>
              <a:ext uri="{FF2B5EF4-FFF2-40B4-BE49-F238E27FC236}">
                <a16:creationId xmlns:a16="http://schemas.microsoft.com/office/drawing/2014/main" id="{6396B5FD-5982-3598-673F-B7C9C5792F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61874" y="2108877"/>
            <a:ext cx="2654533" cy="2654533"/>
          </a:xfrm>
          <a:prstGeom prst="rect">
            <a:avLst/>
          </a:prstGeom>
        </p:spPr>
      </p:pic>
    </p:spTree>
    <p:extLst>
      <p:ext uri="{BB962C8B-B14F-4D97-AF65-F5344CB8AC3E}">
        <p14:creationId xmlns:p14="http://schemas.microsoft.com/office/powerpoint/2010/main" val="2287745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6E9B3E6-E277-4D68-BA48-9CB43FFBD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25" name="Rectangle 24">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097252-1F37-887D-0E52-FE29F00BB477}"/>
              </a:ext>
            </a:extLst>
          </p:cNvPr>
          <p:cNvSpPr>
            <a:spLocks noGrp="1"/>
          </p:cNvSpPr>
          <p:nvPr>
            <p:ph type="title"/>
          </p:nvPr>
        </p:nvSpPr>
        <p:spPr>
          <a:xfrm>
            <a:off x="1043631" y="809898"/>
            <a:ext cx="10173010" cy="1554480"/>
          </a:xfrm>
        </p:spPr>
        <p:txBody>
          <a:bodyPr anchor="ctr">
            <a:normAutofit/>
          </a:bodyPr>
          <a:lstStyle/>
          <a:p>
            <a:r>
              <a:rPr lang="en-US" sz="4800"/>
              <a:t>Operating Budget Consideration</a:t>
            </a:r>
          </a:p>
        </p:txBody>
      </p:sp>
      <p:cxnSp>
        <p:nvCxnSpPr>
          <p:cNvPr id="31" name="Straight Connector 30">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aphicFrame>
        <p:nvGraphicFramePr>
          <p:cNvPr id="18" name="Content Placeholder 2">
            <a:extLst>
              <a:ext uri="{FF2B5EF4-FFF2-40B4-BE49-F238E27FC236}">
                <a16:creationId xmlns:a16="http://schemas.microsoft.com/office/drawing/2014/main" id="{D5A38B60-9AA3-F244-E1A9-553BB94CBD5A}"/>
              </a:ext>
            </a:extLst>
          </p:cNvPr>
          <p:cNvGraphicFramePr>
            <a:graphicFrameLocks noGrp="1"/>
          </p:cNvGraphicFramePr>
          <p:nvPr>
            <p:ph idx="1"/>
            <p:extLst>
              <p:ext uri="{D42A27DB-BD31-4B8C-83A1-F6EECF244321}">
                <p14:modId xmlns:p14="http://schemas.microsoft.com/office/powerpoint/2010/main" val="3096031701"/>
              </p:ext>
            </p:extLst>
          </p:nvPr>
        </p:nvGraphicFramePr>
        <p:xfrm>
          <a:off x="904602" y="3017519"/>
          <a:ext cx="10378440" cy="3209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30503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D24D27-34D0-0808-E33D-5188FB39BE9A}"/>
              </a:ext>
            </a:extLst>
          </p:cNvPr>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Marketing</a:t>
            </a:r>
          </a:p>
        </p:txBody>
      </p:sp>
      <p:graphicFrame>
        <p:nvGraphicFramePr>
          <p:cNvPr id="35" name="Content Placeholder 3">
            <a:extLst>
              <a:ext uri="{FF2B5EF4-FFF2-40B4-BE49-F238E27FC236}">
                <a16:creationId xmlns:a16="http://schemas.microsoft.com/office/drawing/2014/main" id="{760A2F9A-7FFC-46FF-1CC5-8F063178B1CA}"/>
              </a:ext>
            </a:extLst>
          </p:cNvPr>
          <p:cNvGraphicFramePr>
            <a:graphicFrameLocks noGrp="1"/>
          </p:cNvGraphicFramePr>
          <p:nvPr>
            <p:ph idx="1"/>
            <p:extLst>
              <p:ext uri="{D42A27DB-BD31-4B8C-83A1-F6EECF244321}">
                <p14:modId xmlns:p14="http://schemas.microsoft.com/office/powerpoint/2010/main" val="925349898"/>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52861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F8DAD2E-0676-7498-2307-F63EB70F5EA9}"/>
              </a:ext>
            </a:extLst>
          </p:cNvPr>
          <p:cNvPicPr>
            <a:picLocks noChangeAspect="1"/>
          </p:cNvPicPr>
          <p:nvPr/>
        </p:nvPicPr>
        <p:blipFill rotWithShape="1">
          <a:blip r:embed="rId3">
            <a:duotone>
              <a:prstClr val="black"/>
              <a:schemeClr val="tx2">
                <a:tint val="45000"/>
                <a:satMod val="400000"/>
              </a:schemeClr>
            </a:duotone>
            <a:alphaModFix amt="25000"/>
          </a:blip>
          <a:srcRect t="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85235CDF-811A-F920-B9AF-E61E5C4F5A0A}"/>
              </a:ext>
            </a:extLst>
          </p:cNvPr>
          <p:cNvSpPr>
            <a:spLocks noGrp="1"/>
          </p:cNvSpPr>
          <p:nvPr>
            <p:ph type="title"/>
          </p:nvPr>
        </p:nvSpPr>
        <p:spPr>
          <a:xfrm>
            <a:off x="838200" y="365125"/>
            <a:ext cx="10515600" cy="1325563"/>
          </a:xfrm>
        </p:spPr>
        <p:txBody>
          <a:bodyPr>
            <a:normAutofit/>
          </a:bodyPr>
          <a:lstStyle/>
          <a:p>
            <a:r>
              <a:rPr lang="en-US"/>
              <a:t>Scenario</a:t>
            </a:r>
          </a:p>
        </p:txBody>
      </p:sp>
      <p:graphicFrame>
        <p:nvGraphicFramePr>
          <p:cNvPr id="45" name="Content Placeholder 2">
            <a:extLst>
              <a:ext uri="{FF2B5EF4-FFF2-40B4-BE49-F238E27FC236}">
                <a16:creationId xmlns:a16="http://schemas.microsoft.com/office/drawing/2014/main" id="{8DE40A28-1792-190F-9A2C-ED1AF41A5A9C}"/>
              </a:ext>
            </a:extLst>
          </p:cNvPr>
          <p:cNvGraphicFramePr>
            <a:graphicFrameLocks noGrp="1"/>
          </p:cNvGraphicFramePr>
          <p:nvPr>
            <p:ph idx="1"/>
            <p:extLst>
              <p:ext uri="{D42A27DB-BD31-4B8C-83A1-F6EECF244321}">
                <p14:modId xmlns:p14="http://schemas.microsoft.com/office/powerpoint/2010/main" val="321018167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27902180"/>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8" name="Picture 17" descr="Pen placed on top of a signature line">
            <a:extLst>
              <a:ext uri="{FF2B5EF4-FFF2-40B4-BE49-F238E27FC236}">
                <a16:creationId xmlns:a16="http://schemas.microsoft.com/office/drawing/2014/main" id="{05506556-8802-6756-1E89-095C6F28D5E0}"/>
              </a:ext>
            </a:extLst>
          </p:cNvPr>
          <p:cNvPicPr>
            <a:picLocks noChangeAspect="1"/>
          </p:cNvPicPr>
          <p:nvPr/>
        </p:nvPicPr>
        <p:blipFill rotWithShape="1">
          <a:blip r:embed="rId3">
            <a:duotone>
              <a:prstClr val="black"/>
              <a:schemeClr val="tx2">
                <a:tint val="45000"/>
                <a:satMod val="400000"/>
              </a:schemeClr>
            </a:duotone>
            <a:alphaModFix amt="25000"/>
          </a:blip>
          <a:srcRect b="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2C232BE9-1E04-0082-4C08-6215127CF653}"/>
              </a:ext>
            </a:extLst>
          </p:cNvPr>
          <p:cNvSpPr>
            <a:spLocks noGrp="1"/>
          </p:cNvSpPr>
          <p:nvPr>
            <p:ph type="title"/>
          </p:nvPr>
        </p:nvSpPr>
        <p:spPr>
          <a:xfrm>
            <a:off x="838200" y="365125"/>
            <a:ext cx="10515600" cy="1325563"/>
          </a:xfrm>
        </p:spPr>
        <p:txBody>
          <a:bodyPr>
            <a:normAutofit/>
          </a:bodyPr>
          <a:lstStyle/>
          <a:p>
            <a:r>
              <a:rPr lang="en-US"/>
              <a:t>Conclusion</a:t>
            </a:r>
          </a:p>
        </p:txBody>
      </p:sp>
      <p:sp>
        <p:nvSpPr>
          <p:cNvPr id="3" name="Content Placeholder 2">
            <a:extLst>
              <a:ext uri="{FF2B5EF4-FFF2-40B4-BE49-F238E27FC236}">
                <a16:creationId xmlns:a16="http://schemas.microsoft.com/office/drawing/2014/main" id="{B4B22D4E-BDE7-062D-214D-E01D5A6B70EC}"/>
              </a:ext>
            </a:extLst>
          </p:cNvPr>
          <p:cNvSpPr>
            <a:spLocks noGrp="1"/>
          </p:cNvSpPr>
          <p:nvPr>
            <p:ph idx="1"/>
          </p:nvPr>
        </p:nvSpPr>
        <p:spPr>
          <a:xfrm>
            <a:off x="838200" y="1825625"/>
            <a:ext cx="10515600" cy="4351338"/>
          </a:xfrm>
        </p:spPr>
        <p:txBody>
          <a:bodyPr>
            <a:normAutofit/>
          </a:bodyPr>
          <a:lstStyle/>
          <a:p>
            <a:r>
              <a:rPr lang="en-US" dirty="0"/>
              <a:t>Budgeting is a requirement in health care</a:t>
            </a:r>
          </a:p>
          <a:p>
            <a:endParaRPr lang="en-US" dirty="0"/>
          </a:p>
        </p:txBody>
      </p:sp>
    </p:spTree>
    <p:extLst>
      <p:ext uri="{BB962C8B-B14F-4D97-AF65-F5344CB8AC3E}">
        <p14:creationId xmlns:p14="http://schemas.microsoft.com/office/powerpoint/2010/main" val="469272410"/>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C706A0-8A96-F801-1169-F015B7E7F343}"/>
              </a:ext>
            </a:extLst>
          </p:cNvPr>
          <p:cNvSpPr>
            <a:spLocks noGrp="1"/>
          </p:cNvSpPr>
          <p:nvPr>
            <p:ph type="title"/>
          </p:nvPr>
        </p:nvSpPr>
        <p:spPr>
          <a:xfrm>
            <a:off x="1371599" y="294538"/>
            <a:ext cx="9895951" cy="1033669"/>
          </a:xfrm>
        </p:spPr>
        <p:txBody>
          <a:bodyPr>
            <a:normAutofit/>
          </a:bodyPr>
          <a:lstStyle/>
          <a:p>
            <a:r>
              <a:rPr lang="en-US" sz="4000">
                <a:solidFill>
                  <a:srgbClr val="FFFFFF"/>
                </a:solidFill>
              </a:rPr>
              <a:t>References</a:t>
            </a:r>
          </a:p>
        </p:txBody>
      </p:sp>
      <p:sp>
        <p:nvSpPr>
          <p:cNvPr id="3" name="Content Placeholder 2">
            <a:extLst>
              <a:ext uri="{FF2B5EF4-FFF2-40B4-BE49-F238E27FC236}">
                <a16:creationId xmlns:a16="http://schemas.microsoft.com/office/drawing/2014/main" id="{236D8A2A-8BEF-C43A-3308-4B669B13879D}"/>
              </a:ext>
            </a:extLst>
          </p:cNvPr>
          <p:cNvSpPr>
            <a:spLocks noGrp="1"/>
          </p:cNvSpPr>
          <p:nvPr>
            <p:ph idx="1"/>
          </p:nvPr>
        </p:nvSpPr>
        <p:spPr>
          <a:xfrm>
            <a:off x="615463" y="1885279"/>
            <a:ext cx="10480168" cy="4116276"/>
          </a:xfrm>
        </p:spPr>
        <p:txBody>
          <a:bodyPr anchor="ctr">
            <a:normAutofit/>
          </a:bodyPr>
          <a:lstStyle/>
          <a:p>
            <a:pPr marL="0">
              <a:spcBef>
                <a:spcPts val="0"/>
              </a:spcBef>
              <a:spcAft>
                <a:spcPts val="800"/>
              </a:spcAft>
            </a:pPr>
            <a:r>
              <a:rPr lang="en-US" sz="2000" kern="100" dirty="0">
                <a:effectLst/>
                <a:ea typeface="Aptos" panose="020B0004020202020204" pitchFamily="34" charset="0"/>
                <a:cs typeface="Times New Roman" panose="02020603050405020304" pitchFamily="18" charset="0"/>
              </a:rPr>
              <a:t>Baum, N., &amp; Kahn, M. J. (2020). </a:t>
            </a:r>
            <a:r>
              <a:rPr lang="en-US" sz="2000" i="1" kern="100" dirty="0">
                <a:effectLst/>
                <a:ea typeface="Aptos" panose="020B0004020202020204" pitchFamily="34" charset="0"/>
                <a:cs typeface="Times New Roman" panose="02020603050405020304" pitchFamily="18" charset="0"/>
              </a:rPr>
              <a:t>The Business Basics of Building and Managing a Health Practice</a:t>
            </a:r>
            <a:r>
              <a:rPr lang="en-US" sz="2000" kern="100" dirty="0">
                <a:effectLst/>
                <a:ea typeface="Aptos" panose="020B0004020202020204" pitchFamily="34" charset="0"/>
                <a:cs typeface="Times New Roman" panose="02020603050405020304" pitchFamily="18" charset="0"/>
              </a:rPr>
              <a:t> (1st ed., pp. 81-101). Springer.</a:t>
            </a:r>
          </a:p>
          <a:p>
            <a:pPr marL="0">
              <a:spcBef>
                <a:spcPts val="0"/>
              </a:spcBef>
              <a:spcAft>
                <a:spcPts val="800"/>
              </a:spcAft>
            </a:pPr>
            <a:r>
              <a:rPr lang="en-US" sz="2000" dirty="0" err="1"/>
              <a:t>McNichol,L</a:t>
            </a:r>
            <a:r>
              <a:rPr lang="en-US" sz="2000" dirty="0"/>
              <a:t>. L., Ratliff, C.R.,&amp; Yates, S.S.(2022).Core Curriculum Wound Management (2</a:t>
            </a:r>
            <a:r>
              <a:rPr lang="en-US" sz="2000" baseline="30000" dirty="0"/>
              <a:t>nd</a:t>
            </a:r>
            <a:r>
              <a:rPr lang="en-US" sz="2000" dirty="0"/>
              <a:t> ed.,pp.1-10).Wolters Kluwer.</a:t>
            </a:r>
            <a:endParaRPr lang="en-US" sz="2000" kern="100" dirty="0">
              <a:effectLst/>
              <a:highlight>
                <a:srgbClr val="F5F5F5"/>
              </a:highlight>
              <a:ea typeface="Aptos" panose="020B0004020202020204" pitchFamily="34" charset="0"/>
              <a:cs typeface="Times New Roman" panose="02020603050405020304" pitchFamily="18" charset="0"/>
            </a:endParaRPr>
          </a:p>
          <a:p>
            <a:pPr marL="0" marR="0">
              <a:spcBef>
                <a:spcPts val="0"/>
              </a:spcBef>
              <a:spcAft>
                <a:spcPts val="800"/>
              </a:spcAft>
            </a:pPr>
            <a:r>
              <a:rPr lang="en-US" sz="2000" kern="100" dirty="0">
                <a:effectLst/>
                <a:highlight>
                  <a:srgbClr val="F5F5F5"/>
                </a:highlight>
                <a:ea typeface="Aptos" panose="020B0004020202020204" pitchFamily="34" charset="0"/>
                <a:cs typeface="Times New Roman" panose="02020603050405020304" pitchFamily="18" charset="0"/>
              </a:rPr>
              <a:t>William O. Cleverley, James O. Cleverley, &amp; Ashley V. Parks. (2021). </a:t>
            </a:r>
            <a:r>
              <a:rPr lang="en-US" sz="2000" i="1" kern="100" dirty="0">
                <a:effectLst/>
                <a:ea typeface="Aptos" panose="020B0004020202020204" pitchFamily="34" charset="0"/>
                <a:cs typeface="Times New Roman" panose="02020603050405020304" pitchFamily="18" charset="0"/>
              </a:rPr>
              <a:t>Essentials of Health Care Finance</a:t>
            </a:r>
            <a:r>
              <a:rPr lang="en-US" sz="2000" kern="100" dirty="0">
                <a:effectLst/>
                <a:ea typeface="Aptos" panose="020B0004020202020204" pitchFamily="34" charset="0"/>
                <a:cs typeface="Times New Roman" panose="02020603050405020304" pitchFamily="18" charset="0"/>
              </a:rPr>
              <a:t>. Jones &amp; Bartlett Learning. https://web-p-ebscohost-com.ccmain.ohionet.org/ehost/ebookviewer/ebook/bmxlYmtfXzM3MjYzMDlfX0FO0?sid=ca7ad164-479b-42e2-956a-4db87ad2a34c@redis&amp;vid=0&amp;format=EK&amp;lpid=navPoint-8&amp;rid=0</a:t>
            </a:r>
          </a:p>
          <a:p>
            <a:pPr marL="0" marR="0">
              <a:spcBef>
                <a:spcPts val="0"/>
              </a:spcBef>
              <a:spcAft>
                <a:spcPts val="800"/>
              </a:spcAft>
            </a:pPr>
            <a:r>
              <a:rPr lang="en-US" sz="2000" kern="100" dirty="0">
                <a:effectLst/>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4273972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Integral</Template>
  <TotalTime>1138</TotalTime>
  <Words>1654</Words>
  <Application>Microsoft Office PowerPoint</Application>
  <PresentationFormat>Widescreen</PresentationFormat>
  <Paragraphs>46</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Aptos</vt:lpstr>
      <vt:lpstr>Aptos Display</vt:lpstr>
      <vt:lpstr>Arial</vt:lpstr>
      <vt:lpstr>Office Theme</vt:lpstr>
      <vt:lpstr>Basic Business Concepts for the WOC Nurse</vt:lpstr>
      <vt:lpstr>Capital Budget Expenses</vt:lpstr>
      <vt:lpstr>Standard Operating Expenses</vt:lpstr>
      <vt:lpstr>How does this effect the WOC Nurse Practice?</vt:lpstr>
      <vt:lpstr>Operating Budget Consideration</vt:lpstr>
      <vt:lpstr>Marketing</vt:lpstr>
      <vt:lpstr>Scenario</vt:lpstr>
      <vt:lpstr>Conclusion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Business Concepts for the WOC Nurse</dc:title>
  <dc:creator>Stacy Scott</dc:creator>
  <cp:lastModifiedBy>Stacy Scott</cp:lastModifiedBy>
  <cp:revision>7</cp:revision>
  <dcterms:created xsi:type="dcterms:W3CDTF">2024-05-12T00:40:30Z</dcterms:created>
  <dcterms:modified xsi:type="dcterms:W3CDTF">2024-05-12T19:39:28Z</dcterms:modified>
</cp:coreProperties>
</file>