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8"/>
  </p:notesMasterIdLst>
  <p:handoutMasterIdLst>
    <p:handoutMasterId r:id="rId19"/>
  </p:handoutMasterIdLst>
  <p:sldIdLst>
    <p:sldId id="279" r:id="rId5"/>
    <p:sldId id="291" r:id="rId6"/>
    <p:sldId id="258" r:id="rId7"/>
    <p:sldId id="281" r:id="rId8"/>
    <p:sldId id="259" r:id="rId9"/>
    <p:sldId id="289" r:id="rId10"/>
    <p:sldId id="283" r:id="rId11"/>
    <p:sldId id="284" r:id="rId12"/>
    <p:sldId id="290" r:id="rId13"/>
    <p:sldId id="292" r:id="rId14"/>
    <p:sldId id="293" r:id="rId15"/>
    <p:sldId id="275" r:id="rId16"/>
    <p:sldId id="285" r:id="rId17"/>
  </p:sldIdLst>
  <p:sldSz cx="12192000" cy="6858000"/>
  <p:notesSz cx="7004050" cy="92900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60A9"/>
    <a:srgbClr val="0558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62B72F-838F-409E-9BEF-CD7F314F892C}" v="36" dt="2024-05-13T02:00:13.207"/>
    <p1510:client id="{39B2BCA0-D26D-4717-87D4-9FA18E6B1337}" v="44" dt="2024-05-13T01:14:39.867"/>
  </p1510:revLst>
</p1510:revInfo>
</file>

<file path=ppt/tableStyles.xml><?xml version="1.0" encoding="utf-8"?>
<a:tblStyleLst xmlns:a="http://schemas.openxmlformats.org/drawingml/2006/main" def="{5C22544A-7EE6-4342-B048-85BDC9FD1C3A}">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1886" autoAdjust="0"/>
  </p:normalViewPr>
  <p:slideViewPr>
    <p:cSldViewPr snapToGrid="0">
      <p:cViewPr>
        <p:scale>
          <a:sx n="66" d="100"/>
          <a:sy n="66" d="100"/>
        </p:scale>
        <p:origin x="28" y="-180"/>
      </p:cViewPr>
      <p:guideLst/>
    </p:cSldViewPr>
  </p:slideViewPr>
  <p:outlineViewPr>
    <p:cViewPr>
      <p:scale>
        <a:sx n="33" d="100"/>
        <a:sy n="33" d="100"/>
      </p:scale>
      <p:origin x="0" y="0"/>
    </p:cViewPr>
  </p:outlineViewPr>
  <p:notesTextViewPr>
    <p:cViewPr>
      <p:scale>
        <a:sx n="1" d="1"/>
        <a:sy n="1" d="1"/>
      </p:scale>
      <p:origin x="0" y="-888"/>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95450C9-30E0-4ACF-BDD1-092463FFFB02}"/>
              </a:ext>
            </a:extLst>
          </p:cNvPr>
          <p:cNvSpPr>
            <a:spLocks noGrp="1"/>
          </p:cNvSpPr>
          <p:nvPr>
            <p:ph type="hdr" sz="quarter"/>
          </p:nvPr>
        </p:nvSpPr>
        <p:spPr>
          <a:xfrm>
            <a:off x="0" y="0"/>
            <a:ext cx="3035088" cy="466116"/>
          </a:xfrm>
          <a:prstGeom prst="rect">
            <a:avLst/>
          </a:prstGeom>
        </p:spPr>
        <p:txBody>
          <a:bodyPr vert="horz" lIns="93104" tIns="46552" rIns="93104" bIns="46552" rtlCol="0"/>
          <a:lstStyle>
            <a:lvl1pPr algn="l">
              <a:defRPr sz="1200"/>
            </a:lvl1pPr>
          </a:lstStyle>
          <a:p>
            <a:endParaRPr lang="en-US" dirty="0"/>
          </a:p>
        </p:txBody>
      </p:sp>
      <p:sp>
        <p:nvSpPr>
          <p:cNvPr id="3" name="Date Placeholder 2">
            <a:extLst>
              <a:ext uri="{FF2B5EF4-FFF2-40B4-BE49-F238E27FC236}">
                <a16:creationId xmlns:a16="http://schemas.microsoft.com/office/drawing/2014/main" id="{FB36ABAD-DFC6-41BB-AF76-77EBFA456892}"/>
              </a:ext>
            </a:extLst>
          </p:cNvPr>
          <p:cNvSpPr>
            <a:spLocks noGrp="1"/>
          </p:cNvSpPr>
          <p:nvPr>
            <p:ph type="dt" sz="quarter" idx="1"/>
          </p:nvPr>
        </p:nvSpPr>
        <p:spPr>
          <a:xfrm>
            <a:off x="3967341" y="0"/>
            <a:ext cx="3035088" cy="466116"/>
          </a:xfrm>
          <a:prstGeom prst="rect">
            <a:avLst/>
          </a:prstGeom>
        </p:spPr>
        <p:txBody>
          <a:bodyPr vert="horz" lIns="93104" tIns="46552" rIns="93104" bIns="46552" rtlCol="0"/>
          <a:lstStyle>
            <a:lvl1pPr algn="r">
              <a:defRPr sz="1200"/>
            </a:lvl1pPr>
          </a:lstStyle>
          <a:p>
            <a:fld id="{9C79BF0D-A27E-4949-BA05-26DFC7FA342E}" type="datetimeFigureOut">
              <a:rPr lang="en-US" smtClean="0"/>
              <a:t>5/12/2024</a:t>
            </a:fld>
            <a:endParaRPr lang="en-US" dirty="0"/>
          </a:p>
        </p:txBody>
      </p:sp>
      <p:sp>
        <p:nvSpPr>
          <p:cNvPr id="4" name="Footer Placeholder 3">
            <a:extLst>
              <a:ext uri="{FF2B5EF4-FFF2-40B4-BE49-F238E27FC236}">
                <a16:creationId xmlns:a16="http://schemas.microsoft.com/office/drawing/2014/main" id="{EEAC7E56-E390-43F2-A87A-4A200501E443}"/>
              </a:ext>
            </a:extLst>
          </p:cNvPr>
          <p:cNvSpPr>
            <a:spLocks noGrp="1"/>
          </p:cNvSpPr>
          <p:nvPr>
            <p:ph type="ftr" sz="quarter" idx="2"/>
          </p:nvPr>
        </p:nvSpPr>
        <p:spPr>
          <a:xfrm>
            <a:off x="0" y="8823936"/>
            <a:ext cx="3035088" cy="466115"/>
          </a:xfrm>
          <a:prstGeom prst="rect">
            <a:avLst/>
          </a:prstGeom>
        </p:spPr>
        <p:txBody>
          <a:bodyPr vert="horz" lIns="93104" tIns="46552" rIns="93104" bIns="46552"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756FB9EB-179C-4409-A4AF-09861B235A3B}"/>
              </a:ext>
            </a:extLst>
          </p:cNvPr>
          <p:cNvSpPr>
            <a:spLocks noGrp="1"/>
          </p:cNvSpPr>
          <p:nvPr>
            <p:ph type="sldNum" sz="quarter" idx="3"/>
          </p:nvPr>
        </p:nvSpPr>
        <p:spPr>
          <a:xfrm>
            <a:off x="3967341" y="8823936"/>
            <a:ext cx="3035088" cy="466115"/>
          </a:xfrm>
          <a:prstGeom prst="rect">
            <a:avLst/>
          </a:prstGeom>
        </p:spPr>
        <p:txBody>
          <a:bodyPr vert="horz" lIns="93104" tIns="46552" rIns="93104" bIns="46552" rtlCol="0" anchor="b"/>
          <a:lstStyle>
            <a:lvl1pPr algn="r">
              <a:defRPr sz="1200"/>
            </a:lvl1pPr>
          </a:lstStyle>
          <a:p>
            <a:fld id="{85762803-C07A-499E-9504-8ED8734DAF46}" type="slidenum">
              <a:rPr lang="en-US" smtClean="0"/>
              <a:t>‹#›</a:t>
            </a:fld>
            <a:endParaRPr lang="en-US" dirty="0"/>
          </a:p>
        </p:txBody>
      </p:sp>
    </p:spTree>
    <p:extLst>
      <p:ext uri="{BB962C8B-B14F-4D97-AF65-F5344CB8AC3E}">
        <p14:creationId xmlns:p14="http://schemas.microsoft.com/office/powerpoint/2010/main" val="26244692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5088" cy="466116"/>
          </a:xfrm>
          <a:prstGeom prst="rect">
            <a:avLst/>
          </a:prstGeom>
        </p:spPr>
        <p:txBody>
          <a:bodyPr vert="horz" lIns="93104" tIns="46552" rIns="93104" bIns="46552" rtlCol="0"/>
          <a:lstStyle>
            <a:lvl1pPr algn="l">
              <a:defRPr sz="1200"/>
            </a:lvl1pPr>
          </a:lstStyle>
          <a:p>
            <a:endParaRPr lang="en-US" dirty="0"/>
          </a:p>
        </p:txBody>
      </p:sp>
      <p:sp>
        <p:nvSpPr>
          <p:cNvPr id="3" name="Date Placeholder 2"/>
          <p:cNvSpPr>
            <a:spLocks noGrp="1"/>
          </p:cNvSpPr>
          <p:nvPr>
            <p:ph type="dt" idx="1"/>
          </p:nvPr>
        </p:nvSpPr>
        <p:spPr>
          <a:xfrm>
            <a:off x="3967341" y="0"/>
            <a:ext cx="3035088" cy="466116"/>
          </a:xfrm>
          <a:prstGeom prst="rect">
            <a:avLst/>
          </a:prstGeom>
        </p:spPr>
        <p:txBody>
          <a:bodyPr vert="horz" lIns="93104" tIns="46552" rIns="93104" bIns="46552" rtlCol="0"/>
          <a:lstStyle>
            <a:lvl1pPr algn="r">
              <a:defRPr sz="1200"/>
            </a:lvl1pPr>
          </a:lstStyle>
          <a:p>
            <a:fld id="{7DC4AA30-155C-4903-9267-E3BBFB95FF41}" type="datetimeFigureOut">
              <a:rPr lang="en-US" smtClean="0"/>
              <a:t>5/12/2024</a:t>
            </a:fld>
            <a:endParaRPr lang="en-US" dirty="0"/>
          </a:p>
        </p:txBody>
      </p:sp>
      <p:sp>
        <p:nvSpPr>
          <p:cNvPr id="4" name="Slide Image Placeholder 3"/>
          <p:cNvSpPr>
            <a:spLocks noGrp="1" noRot="1" noChangeAspect="1"/>
          </p:cNvSpPr>
          <p:nvPr>
            <p:ph type="sldImg" idx="2"/>
          </p:nvPr>
        </p:nvSpPr>
        <p:spPr>
          <a:xfrm>
            <a:off x="714375" y="1160463"/>
            <a:ext cx="5575300" cy="3136900"/>
          </a:xfrm>
          <a:prstGeom prst="rect">
            <a:avLst/>
          </a:prstGeom>
          <a:noFill/>
          <a:ln w="12700">
            <a:solidFill>
              <a:prstClr val="black"/>
            </a:solidFill>
          </a:ln>
        </p:spPr>
        <p:txBody>
          <a:bodyPr vert="horz" lIns="93104" tIns="46552" rIns="93104" bIns="46552" rtlCol="0" anchor="ctr"/>
          <a:lstStyle/>
          <a:p>
            <a:endParaRPr lang="en-US" dirty="0"/>
          </a:p>
        </p:txBody>
      </p:sp>
      <p:sp>
        <p:nvSpPr>
          <p:cNvPr id="5" name="Notes Placeholder 4"/>
          <p:cNvSpPr>
            <a:spLocks noGrp="1"/>
          </p:cNvSpPr>
          <p:nvPr>
            <p:ph type="body" sz="quarter" idx="3"/>
          </p:nvPr>
        </p:nvSpPr>
        <p:spPr>
          <a:xfrm>
            <a:off x="700405" y="4470837"/>
            <a:ext cx="5603240" cy="3657957"/>
          </a:xfrm>
          <a:prstGeom prst="rect">
            <a:avLst/>
          </a:prstGeom>
        </p:spPr>
        <p:txBody>
          <a:bodyPr vert="horz" lIns="93104" tIns="46552" rIns="93104" bIns="4655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3936"/>
            <a:ext cx="3035088" cy="466115"/>
          </a:xfrm>
          <a:prstGeom prst="rect">
            <a:avLst/>
          </a:prstGeom>
        </p:spPr>
        <p:txBody>
          <a:bodyPr vert="horz" lIns="93104" tIns="46552" rIns="93104" bIns="46552"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67341" y="8823936"/>
            <a:ext cx="3035088" cy="466115"/>
          </a:xfrm>
          <a:prstGeom prst="rect">
            <a:avLst/>
          </a:prstGeom>
        </p:spPr>
        <p:txBody>
          <a:bodyPr vert="horz" lIns="93104" tIns="46552" rIns="93104" bIns="46552" rtlCol="0" anchor="b"/>
          <a:lstStyle>
            <a:lvl1pPr algn="r">
              <a:defRPr sz="1200"/>
            </a:lvl1pPr>
          </a:lstStyle>
          <a:p>
            <a:fld id="{2CB3F336-7DD2-47CF-A0F3-D1163B2A9C10}" type="slidenum">
              <a:rPr lang="en-US" smtClean="0"/>
              <a:t>‹#›</a:t>
            </a:fld>
            <a:endParaRPr lang="en-US" dirty="0"/>
          </a:p>
        </p:txBody>
      </p:sp>
    </p:spTree>
    <p:extLst>
      <p:ext uri="{BB962C8B-B14F-4D97-AF65-F5344CB8AC3E}">
        <p14:creationId xmlns:p14="http://schemas.microsoft.com/office/powerpoint/2010/main" val="17471307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CB3F336-7DD2-47CF-A0F3-D1163B2A9C10}" type="slidenum">
              <a:rPr lang="en-US" smtClean="0"/>
              <a:t>1</a:t>
            </a:fld>
            <a:endParaRPr lang="en-US" dirty="0"/>
          </a:p>
        </p:txBody>
      </p:sp>
    </p:spTree>
    <p:extLst>
      <p:ext uri="{BB962C8B-B14F-4D97-AF65-F5344CB8AC3E}">
        <p14:creationId xmlns:p14="http://schemas.microsoft.com/office/powerpoint/2010/main" val="10403205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CB3F336-7DD2-47CF-A0F3-D1163B2A9C10}" type="slidenum">
              <a:rPr lang="en-US" smtClean="0"/>
              <a:t>11</a:t>
            </a:fld>
            <a:endParaRPr lang="en-US" dirty="0"/>
          </a:p>
        </p:txBody>
      </p:sp>
    </p:spTree>
    <p:extLst>
      <p:ext uri="{BB962C8B-B14F-4D97-AF65-F5344CB8AC3E}">
        <p14:creationId xmlns:p14="http://schemas.microsoft.com/office/powerpoint/2010/main" val="32475559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0"/>
              </a:spcAft>
              <a:buClrTx/>
              <a:buSzTx/>
              <a:buFont typeface="Arial" panose="020B0604020202020204" pitchFamily="34" charset="0"/>
              <a:buNone/>
              <a:tabLst/>
              <a:defRPr/>
            </a:pPr>
            <a:r>
              <a:rPr kumimoji="0" lang="en-US" sz="1400" b="0" i="0" u="none" strike="noStrike" kern="1200" cap="none" spc="100" normalizeH="0" baseline="0" noProof="0" dirty="0">
                <a:ln>
                  <a:noFill/>
                </a:ln>
                <a:solidFill>
                  <a:srgbClr val="155463"/>
                </a:solidFill>
                <a:effectLst/>
                <a:uLnTx/>
                <a:uFillTx/>
                <a:latin typeface="Quire Sans"/>
                <a:ea typeface="+mn-ea"/>
                <a:cs typeface="+mn-cs"/>
              </a:rPr>
              <a:t>Cognitively impaired patients on Senior Behavioral Health units area at high risk for wound problems and are difficult to treat. </a:t>
            </a:r>
          </a:p>
          <a:p>
            <a:pPr marL="0" marR="0" lvl="0" indent="0" algn="l" defTabSz="914400" rtl="0" eaLnBrk="1" fontAlgn="auto" latinLnBrk="0" hangingPunct="1">
              <a:lnSpc>
                <a:spcPct val="125000"/>
              </a:lnSpc>
              <a:spcBef>
                <a:spcPts val="0"/>
              </a:spcBef>
              <a:spcAft>
                <a:spcPts val="0"/>
              </a:spcAft>
              <a:buClrTx/>
              <a:buSzTx/>
              <a:buFont typeface="Arial" panose="020B0604020202020204" pitchFamily="34" charset="0"/>
              <a:buNone/>
              <a:tabLst/>
              <a:defRPr/>
            </a:pPr>
            <a:r>
              <a:rPr kumimoji="0" lang="en-US" sz="1400" b="0" i="0" u="none" strike="noStrike" kern="1200" cap="none" spc="100" normalizeH="0" baseline="0" noProof="0" dirty="0">
                <a:ln>
                  <a:noFill/>
                </a:ln>
                <a:solidFill>
                  <a:srgbClr val="155463"/>
                </a:solidFill>
                <a:effectLst/>
                <a:uLnTx/>
                <a:uFillTx/>
                <a:latin typeface="Quire Sans"/>
                <a:ea typeface="+mn-ea"/>
                <a:cs typeface="+mn-cs"/>
              </a:rPr>
              <a:t>An experienced, well qualified Advance Practice Nurse with specialty certification in wound care is ideally suited to helping the nursing staff prevent and treat such patients and formulate and administer treatment plans. The WCN-AP will offer benefits to patients, caregivers, the hospitals, and health care system. </a:t>
            </a:r>
          </a:p>
          <a:p>
            <a:pPr marL="0" marR="0" lvl="0" indent="0" algn="l" defTabSz="914400" rtl="0" eaLnBrk="1" fontAlgn="auto" latinLnBrk="0" hangingPunct="1">
              <a:lnSpc>
                <a:spcPct val="125000"/>
              </a:lnSpc>
              <a:spcBef>
                <a:spcPts val="0"/>
              </a:spcBef>
              <a:spcAft>
                <a:spcPts val="0"/>
              </a:spcAft>
              <a:buClrTx/>
              <a:buSzTx/>
              <a:buFont typeface="Arial" panose="020B0604020202020204" pitchFamily="34" charset="0"/>
              <a:buNone/>
              <a:tabLst/>
              <a:defRPr/>
            </a:pPr>
            <a:r>
              <a:rPr kumimoji="0" lang="en-US" sz="1400" b="0" i="0" u="none" strike="noStrike" kern="1200" cap="none" spc="100" normalizeH="0" baseline="0" noProof="0" dirty="0">
                <a:ln>
                  <a:noFill/>
                </a:ln>
                <a:solidFill>
                  <a:srgbClr val="155463"/>
                </a:solidFill>
                <a:effectLst/>
                <a:uLnTx/>
                <a:uFillTx/>
                <a:latin typeface="Quire Sans"/>
                <a:ea typeface="+mn-ea"/>
                <a:cs typeface="+mn-cs"/>
              </a:rPr>
              <a:t>As an employee of the health system, the WCN-AP will be acutely aware of the cost of her care and will be a good steward resources. </a:t>
            </a:r>
          </a:p>
          <a:p>
            <a:pPr marL="0" marR="0" lvl="0" indent="0" algn="l" defTabSz="914400" rtl="0" eaLnBrk="1" fontAlgn="auto" latinLnBrk="0" hangingPunct="1">
              <a:lnSpc>
                <a:spcPct val="125000"/>
              </a:lnSpc>
              <a:spcBef>
                <a:spcPts val="0"/>
              </a:spcBef>
              <a:spcAft>
                <a:spcPts val="0"/>
              </a:spcAft>
              <a:buClrTx/>
              <a:buSzTx/>
              <a:buFont typeface="Arial" panose="020B0604020202020204" pitchFamily="34" charset="0"/>
              <a:buNone/>
              <a:tabLst/>
              <a:defRPr/>
            </a:pPr>
            <a:r>
              <a:rPr kumimoji="0" lang="en-US" sz="1400" b="0" i="0" u="none" strike="noStrike" kern="1200" cap="none" spc="100" normalizeH="0" baseline="0" noProof="0" dirty="0">
                <a:ln>
                  <a:noFill/>
                </a:ln>
                <a:solidFill>
                  <a:srgbClr val="155463"/>
                </a:solidFill>
                <a:effectLst/>
                <a:uLnTx/>
                <a:uFillTx/>
                <a:latin typeface="Quire Sans"/>
                <a:ea typeface="+mn-ea"/>
                <a:cs typeface="+mn-cs"/>
              </a:rPr>
              <a:t>It is anticipated that a hand-held vascular doppler will be needed to do timely vascular assessments to determine lower extremity treatments </a:t>
            </a:r>
          </a:p>
          <a:p>
            <a:pPr marL="0" marR="0" lvl="0" indent="0" algn="l" defTabSz="914400" rtl="0" eaLnBrk="1" fontAlgn="auto" latinLnBrk="0" hangingPunct="1">
              <a:lnSpc>
                <a:spcPct val="125000"/>
              </a:lnSpc>
              <a:spcBef>
                <a:spcPts val="0"/>
              </a:spcBef>
              <a:spcAft>
                <a:spcPts val="0"/>
              </a:spcAft>
              <a:buClrTx/>
              <a:buSzTx/>
              <a:buFont typeface="Arial" panose="020B0604020202020204" pitchFamily="34" charset="0"/>
              <a:buNone/>
              <a:tabLst/>
              <a:defRPr/>
            </a:pPr>
            <a:r>
              <a:rPr kumimoji="0" lang="en-US" sz="1400" b="0" i="0" u="none" strike="noStrike" kern="1200" cap="none" spc="100" normalizeH="0" baseline="0" noProof="0" dirty="0">
                <a:ln>
                  <a:noFill/>
                </a:ln>
                <a:solidFill>
                  <a:srgbClr val="155463"/>
                </a:solidFill>
                <a:effectLst/>
                <a:uLnTx/>
                <a:uFillTx/>
                <a:latin typeface="Quire Sans"/>
                <a:ea typeface="+mn-ea"/>
                <a:cs typeface="+mn-cs"/>
              </a:rPr>
              <a:t>Basic marketing and business plans will guide the WCN-AP in being a successful team member who increases revenue and optimizes the use of supplies and professional time to decrease expenses. (R.B. </a:t>
            </a:r>
            <a:r>
              <a:rPr kumimoji="0" lang="en-US" sz="1400" b="0" i="0" u="none" strike="noStrike" kern="1200" cap="none" spc="100" normalizeH="0" baseline="0" noProof="0">
                <a:ln>
                  <a:noFill/>
                </a:ln>
                <a:solidFill>
                  <a:srgbClr val="155463"/>
                </a:solidFill>
                <a:effectLst/>
                <a:uLnTx/>
                <a:uFillTx/>
                <a:latin typeface="Quire Sans"/>
                <a:ea typeface="+mn-ea"/>
                <a:cs typeface="+mn-cs"/>
              </a:rPr>
              <a:t>Turnbull, 2022)</a:t>
            </a:r>
            <a:endParaRPr kumimoji="0" lang="en-US" sz="1400" b="0" i="0" u="none" strike="noStrike" kern="1200" cap="none" spc="100" normalizeH="0" baseline="0" noProof="0" dirty="0">
              <a:ln>
                <a:noFill/>
              </a:ln>
              <a:solidFill>
                <a:srgbClr val="155463"/>
              </a:solidFill>
              <a:effectLst/>
              <a:uLnTx/>
              <a:uFillTx/>
              <a:latin typeface="Quire Sans"/>
              <a:ea typeface="+mn-ea"/>
              <a:cs typeface="+mn-cs"/>
            </a:endParaRPr>
          </a:p>
          <a:p>
            <a:endParaRPr lang="en-US" dirty="0"/>
          </a:p>
        </p:txBody>
      </p:sp>
      <p:sp>
        <p:nvSpPr>
          <p:cNvPr id="4" name="Slide Number Placeholder 3"/>
          <p:cNvSpPr>
            <a:spLocks noGrp="1"/>
          </p:cNvSpPr>
          <p:nvPr>
            <p:ph type="sldNum" sz="quarter" idx="5"/>
          </p:nvPr>
        </p:nvSpPr>
        <p:spPr/>
        <p:txBody>
          <a:bodyPr/>
          <a:lstStyle/>
          <a:p>
            <a:fld id="{2CB3F336-7DD2-47CF-A0F3-D1163B2A9C10}" type="slidenum">
              <a:rPr lang="en-US" smtClean="0"/>
              <a:t>12</a:t>
            </a:fld>
            <a:endParaRPr lang="en-US" dirty="0"/>
          </a:p>
        </p:txBody>
      </p:sp>
    </p:spTree>
    <p:extLst>
      <p:ext uri="{BB962C8B-B14F-4D97-AF65-F5344CB8AC3E}">
        <p14:creationId xmlns:p14="http://schemas.microsoft.com/office/powerpoint/2010/main" val="27509205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CB3F336-7DD2-47CF-A0F3-D1163B2A9C10}" type="slidenum">
              <a:rPr lang="en-US" smtClean="0"/>
              <a:t>13</a:t>
            </a:fld>
            <a:endParaRPr lang="en-US" dirty="0"/>
          </a:p>
        </p:txBody>
      </p:sp>
    </p:spTree>
    <p:extLst>
      <p:ext uri="{BB962C8B-B14F-4D97-AF65-F5344CB8AC3E}">
        <p14:creationId xmlns:p14="http://schemas.microsoft.com/office/powerpoint/2010/main" val="6763269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WCN-AP (Wound Care Nurse – Advanced Practice) is the professional title being pursued which will represent that the nurse has completed didactic, clinical and practicum requirements to take and then pass the certification exam by the WOCNB® (Wound, Ostomy, and Continence Certification Board®) and that the nurse is board certified as an Advanced Practice Nurse (Murphree &amp; </a:t>
            </a:r>
            <a:r>
              <a:rPr lang="en-US" dirty="0" err="1"/>
              <a:t>Jaczarowski</a:t>
            </a:r>
            <a:r>
              <a:rPr lang="en-US" dirty="0"/>
              <a:t>, 2022).</a:t>
            </a:r>
          </a:p>
          <a:p>
            <a:r>
              <a:rPr lang="en-US" dirty="0"/>
              <a:t>This proposal is for the WCN-AP Nurse to provide specialty wound care services to three Senior Behavioral Units within the northeast Ohio region of the Cleveland Clinic Health System. These hospital units are at Lutheran Hospital in Cleveland, Euclid General Hospital in Euclid and Marymount Hospital in Garfield Heights. 	</a:t>
            </a:r>
          </a:p>
          <a:p>
            <a:endParaRPr lang="en-US" dirty="0"/>
          </a:p>
          <a:p>
            <a:endParaRPr lang="en-US" dirty="0"/>
          </a:p>
        </p:txBody>
      </p:sp>
      <p:sp>
        <p:nvSpPr>
          <p:cNvPr id="4" name="Slide Number Placeholder 3"/>
          <p:cNvSpPr>
            <a:spLocks noGrp="1"/>
          </p:cNvSpPr>
          <p:nvPr>
            <p:ph type="sldNum" sz="quarter" idx="5"/>
          </p:nvPr>
        </p:nvSpPr>
        <p:spPr/>
        <p:txBody>
          <a:bodyPr/>
          <a:lstStyle/>
          <a:p>
            <a:fld id="{2CB3F336-7DD2-47CF-A0F3-D1163B2A9C10}" type="slidenum">
              <a:rPr lang="en-US" smtClean="0"/>
              <a:t>2</a:t>
            </a:fld>
            <a:endParaRPr lang="en-US" dirty="0"/>
          </a:p>
        </p:txBody>
      </p:sp>
    </p:spTree>
    <p:extLst>
      <p:ext uri="{BB962C8B-B14F-4D97-AF65-F5344CB8AC3E}">
        <p14:creationId xmlns:p14="http://schemas.microsoft.com/office/powerpoint/2010/main" val="10431183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Cognitively impaired patients in hospital Behavioral Health units often have prolonged lengths of stay, comorbidities requiring frequent medical management, and are at an increased risk of developing hospital acquired pressure injuries (HAPI) and traumatic wounds. (Mpofu, et al., 2024)</a:t>
            </a:r>
          </a:p>
          <a:p>
            <a:r>
              <a:rPr lang="en-US" dirty="0"/>
              <a:t>According to </a:t>
            </a:r>
            <a:r>
              <a:rPr lang="en-US" dirty="0" err="1"/>
              <a:t>Kaba</a:t>
            </a:r>
            <a:r>
              <a:rPr lang="en-US" dirty="0"/>
              <a:t>, et al., (2020), it is more challenging to prevent and treat wounds in patients who are cognitively impaired.  Additionally, caregiving staff in Behavioral Health units often lack experience in medical–surgical and wound care and nursing time is spent with medication administration, patient hygiene and incontinence care, ensuring patient safety, behavioral health assessments, counseling patients and families, and documentation. (</a:t>
            </a:r>
            <a:r>
              <a:rPr lang="en-US" dirty="0" err="1"/>
              <a:t>Kaba</a:t>
            </a:r>
            <a:r>
              <a:rPr lang="en-US" dirty="0"/>
              <a:t>, et al., 2020) leaving little time or energy for learning new skills. Frustrations are intensified when caregivers often have to provide hands-on care with uncooperative patients who lack the capacity to learn new information and occasionally react to care with resistant and physically aggressive behaviors (</a:t>
            </a:r>
            <a:r>
              <a:rPr lang="en-US" dirty="0" err="1"/>
              <a:t>Gunanayagam</a:t>
            </a:r>
            <a:r>
              <a:rPr lang="en-US" dirty="0"/>
              <a:t>, P., 2022).</a:t>
            </a:r>
          </a:p>
          <a:p>
            <a:r>
              <a:rPr lang="en-US" dirty="0"/>
              <a:t>Having a Nurse Practitioner join the care team improves quality of care and outcomes, continuity of care, collaborative medical management, and caregiver satisfaction (Savard, et al., 2023). It can be deduced that these improved outcomes would include better wound prevention and treatment, especially when the NP has years of experience with:  </a:t>
            </a:r>
          </a:p>
          <a:p>
            <a:r>
              <a:rPr lang="en-US" dirty="0"/>
              <a:t>1. those suffering from cognitive impairments, </a:t>
            </a:r>
          </a:p>
          <a:p>
            <a:r>
              <a:rPr lang="en-US" dirty="0"/>
              <a:t>2. a broad spectrum of medical and surgical conditions, </a:t>
            </a:r>
          </a:p>
          <a:p>
            <a:r>
              <a:rPr lang="en-US" dirty="0"/>
              <a:t>3. medical management of patients in nursing facilities and the homebound, </a:t>
            </a:r>
          </a:p>
          <a:p>
            <a:r>
              <a:rPr lang="en-US" dirty="0"/>
              <a:t>4. a proven commitment to improving the quality of care and life of persons with dementias,</a:t>
            </a:r>
          </a:p>
          <a:p>
            <a:r>
              <a:rPr lang="en-US" dirty="0"/>
              <a:t>5. Integrity and compassion</a:t>
            </a:r>
          </a:p>
          <a:p>
            <a:r>
              <a:rPr lang="en-US" dirty="0"/>
              <a:t>6. a love of teamwork, AND</a:t>
            </a:r>
          </a:p>
          <a:p>
            <a:r>
              <a:rPr lang="en-US" dirty="0"/>
              <a:t>7. is soon-to-be certified as a wound care nurse (WCN-AP) by the Wound Ostomy Continence Nursing Board (WOCNB).</a:t>
            </a:r>
          </a:p>
          <a:p>
            <a:endParaRPr lang="en-US" dirty="0"/>
          </a:p>
          <a:p>
            <a:endParaRPr lang="en-US" dirty="0"/>
          </a:p>
        </p:txBody>
      </p:sp>
      <p:sp>
        <p:nvSpPr>
          <p:cNvPr id="4" name="Slide Number Placeholder 3"/>
          <p:cNvSpPr>
            <a:spLocks noGrp="1"/>
          </p:cNvSpPr>
          <p:nvPr>
            <p:ph type="sldNum" sz="quarter" idx="5"/>
          </p:nvPr>
        </p:nvSpPr>
        <p:spPr/>
        <p:txBody>
          <a:bodyPr/>
          <a:lstStyle/>
          <a:p>
            <a:fld id="{2CB3F336-7DD2-47CF-A0F3-D1163B2A9C10}" type="slidenum">
              <a:rPr lang="en-US" smtClean="0"/>
              <a:t>4</a:t>
            </a:fld>
            <a:endParaRPr lang="en-US" dirty="0"/>
          </a:p>
        </p:txBody>
      </p:sp>
    </p:spTree>
    <p:extLst>
      <p:ext uri="{BB962C8B-B14F-4D97-AF65-F5344CB8AC3E}">
        <p14:creationId xmlns:p14="http://schemas.microsoft.com/office/powerpoint/2010/main" val="9044308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The two types of business expenses are operating and capital expenses. </a:t>
            </a:r>
          </a:p>
          <a:p>
            <a:r>
              <a:rPr lang="en-US" dirty="0"/>
              <a:t>According to Investopedia (2024), an operating expense is a cost that is incurred to maintain the day-to-day activities of the business. These activities are considered essential to operate the business and generate revenue. This included keeping the lights on and maintaining a proper temperature in the building, cleaning, salary and wages, insurance, rent, and wound care supplies. .</a:t>
            </a:r>
          </a:p>
          <a:p>
            <a:r>
              <a:rPr lang="en-US" dirty="0"/>
              <a:t>Capital expenses are the costs of physical assets that are used to increase the scope of operations, improve, or add property, plant, or equipment. Such expenses are considered investments that will benefit the business for a year or more in the future (Investopedia, 2024).</a:t>
            </a:r>
          </a:p>
          <a:p>
            <a:r>
              <a:rPr lang="en-US" dirty="0"/>
              <a:t>At the NP’s home hospital, equipment that delivers economic benefits over one or more future periods needs to have a monthly amortization of at least $1000 to qualify under the Corporate Accounting’s Prepaid Expenses Standard Operating Procedure (Cleveland Clinic Corporate Accounting, 2022). A policy or procedure for capital expenditures was not found. </a:t>
            </a:r>
          </a:p>
          <a:p>
            <a:r>
              <a:rPr lang="en-US" dirty="0"/>
              <a:t>As per a telephone discussion with RN Nurse Manager (Laura </a:t>
            </a:r>
            <a:r>
              <a:rPr lang="en-US" dirty="0" err="1"/>
              <a:t>Staraitis</a:t>
            </a:r>
            <a:r>
              <a:rPr lang="en-US" dirty="0"/>
              <a:t>, personal communication, May 10, 2024), the NP WCN would need to get a verbal pre-approval for the hand-held doppler from the Nurse Manager, pay for and procure it personally, and then Nurse Manager will submit an expense report reimbursement request to the hospital’s finance manager. Manager </a:t>
            </a:r>
            <a:r>
              <a:rPr lang="en-US" dirty="0" err="1"/>
              <a:t>Staraitis</a:t>
            </a:r>
            <a:r>
              <a:rPr lang="en-US" dirty="0"/>
              <a:t> also reports that items that qualify as capital expenses are approved through another means when the cost exceeds $5000 and that all attempts are made to anticipate such expenses in the annual budget.</a:t>
            </a:r>
          </a:p>
          <a:p>
            <a:r>
              <a:rPr lang="en-US" dirty="0"/>
              <a:t>Having easy access to supplies and equipment in a safe setting increases the WCN NP’s independence, efficiency, competence, and confidence, thereby increasing productivity.</a:t>
            </a:r>
          </a:p>
          <a:p>
            <a:endParaRPr lang="en-US" dirty="0"/>
          </a:p>
          <a:p>
            <a:endParaRPr lang="en-US" dirty="0"/>
          </a:p>
        </p:txBody>
      </p:sp>
      <p:sp>
        <p:nvSpPr>
          <p:cNvPr id="4" name="Slide Number Placeholder 3"/>
          <p:cNvSpPr>
            <a:spLocks noGrp="1"/>
          </p:cNvSpPr>
          <p:nvPr>
            <p:ph type="sldNum" sz="quarter" idx="5"/>
          </p:nvPr>
        </p:nvSpPr>
        <p:spPr/>
        <p:txBody>
          <a:bodyPr/>
          <a:lstStyle/>
          <a:p>
            <a:fld id="{2CB3F336-7DD2-47CF-A0F3-D1163B2A9C10}" type="slidenum">
              <a:rPr lang="en-US" smtClean="0"/>
              <a:t>5</a:t>
            </a:fld>
            <a:endParaRPr lang="en-US" dirty="0"/>
          </a:p>
        </p:txBody>
      </p:sp>
    </p:spTree>
    <p:extLst>
      <p:ext uri="{BB962C8B-B14F-4D97-AF65-F5344CB8AC3E}">
        <p14:creationId xmlns:p14="http://schemas.microsoft.com/office/powerpoint/2010/main" val="30454899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570" indent="-174570">
              <a:spcAft>
                <a:spcPts val="611"/>
              </a:spcAft>
              <a:buFont typeface="Arial" panose="020B0604020202020204" pitchFamily="34" charset="0"/>
              <a:buChar char="•"/>
            </a:pPr>
            <a:r>
              <a:rPr lang="en-US" dirty="0"/>
              <a:t>NP added skills, competencies, activities, positive outcomes, and perceptions </a:t>
            </a:r>
          </a:p>
          <a:p>
            <a:pPr marL="174570" indent="-174570">
              <a:spcAft>
                <a:spcPts val="611"/>
              </a:spcAft>
              <a:buFont typeface="Arial" panose="020B0604020202020204" pitchFamily="34" charset="0"/>
              <a:buChar char="•"/>
            </a:pPr>
            <a:r>
              <a:rPr lang="en-US" dirty="0"/>
              <a:t>NP strive to increase revenue for hospital by increasing billable visits, avoiding unnecessary expenditures, working collaboratively, facilitating efficient discharge planning and educating colleagues</a:t>
            </a:r>
          </a:p>
          <a:p>
            <a:pPr marL="174570" indent="-174570">
              <a:buFont typeface="Arial" panose="020B0604020202020204" pitchFamily="34" charset="0"/>
              <a:buChar char="•"/>
            </a:pPr>
            <a:endParaRPr lang="en-US" dirty="0"/>
          </a:p>
          <a:p>
            <a:pPr marL="174570" indent="-174570">
              <a:buFont typeface="Arial" panose="020B0604020202020204" pitchFamily="34" charset="0"/>
              <a:buChar char="•"/>
            </a:pPr>
            <a:endParaRPr lang="en-US" dirty="0"/>
          </a:p>
          <a:p>
            <a:pPr marL="174570" indent="-174570">
              <a:buFont typeface="Arial" panose="020B0604020202020204" pitchFamily="34" charset="0"/>
              <a:buChar char="•"/>
            </a:pPr>
            <a:endParaRPr lang="en-US" dirty="0"/>
          </a:p>
          <a:p>
            <a:pPr marL="174570" indent="-174570">
              <a:buFont typeface="Arial" panose="020B0604020202020204" pitchFamily="34" charset="0"/>
              <a:buChar char="•"/>
            </a:pPr>
            <a:endParaRPr lang="en-US" dirty="0"/>
          </a:p>
          <a:p>
            <a:pPr marL="174570" indent="-174570">
              <a:buFont typeface="Arial" panose="020B0604020202020204" pitchFamily="34" charset="0"/>
              <a:buChar char="•"/>
            </a:pPr>
            <a:endParaRPr lang="en-US" dirty="0"/>
          </a:p>
          <a:p>
            <a:pPr marL="174570" indent="-174570">
              <a:buFont typeface="Arial" panose="020B0604020202020204" pitchFamily="34" charset="0"/>
              <a:buChar char="•"/>
            </a:pPr>
            <a:r>
              <a:rPr lang="en-US" dirty="0"/>
              <a:t>According to Savard, et al. (2023), an NP’s added value can be defined as “a set of skills, competencies, activities, positive outcomes, and perceptions related to the role of NPs that positively impact patient care, teams, and healthcare systems through the intrinsic and extrinsic characteristics of the NP.”</a:t>
            </a:r>
          </a:p>
          <a:p>
            <a:pPr marL="174570" indent="-174570">
              <a:buFont typeface="Arial" panose="020B0604020202020204" pitchFamily="34" charset="0"/>
              <a:buChar char="•"/>
            </a:pPr>
            <a:r>
              <a:rPr lang="en-US" dirty="0"/>
              <a:t>The WCN-AP needs to be ever mindful of adding value to the hospital practice considering an unpredictable number of patients needing specialty wound care that leads to direct revenue, or billable visits. In other words, there may be times when revenue from billing is sparse, and the added value of the position will need to be strong.</a:t>
            </a:r>
          </a:p>
          <a:p>
            <a:pPr marL="174570" indent="-174570">
              <a:buFont typeface="Arial" panose="020B0604020202020204" pitchFamily="34" charset="0"/>
              <a:buChar char="•"/>
            </a:pPr>
            <a:r>
              <a:rPr lang="en-US" dirty="0"/>
              <a:t>The WCN-AP will focus on time management, excellent but concise documentation, working with product review personnel and caregivers to promote prudent and effective utilization of supplies, collaborate with care team to plan for wound care in discharge planning, work with medical providers to optimize management of medical conditions that impact wound healing, and  positive role modeling and teaching of hospital caregivers to improve pressure injury prevention, wound care outcomes.</a:t>
            </a:r>
          </a:p>
          <a:p>
            <a:pPr marL="174570" indent="-174570">
              <a:buFont typeface="Arial" panose="020B0604020202020204" pitchFamily="34" charset="0"/>
              <a:buChar char="•"/>
            </a:pPr>
            <a:r>
              <a:rPr lang="en-US" dirty="0"/>
              <a:t>The WCN-AP will seek opportunities to supplement billable visits in Senior Behavioral Health units by being open to performing wound care visits on other units, client homes post discharge, and in the outpatient Wound Center at Lutheran Hospital.</a:t>
            </a:r>
          </a:p>
          <a:p>
            <a:pPr marL="174570" indent="-174570">
              <a:buFont typeface="Arial" panose="020B0604020202020204" pitchFamily="34" charset="0"/>
              <a:buChar char="•"/>
            </a:pPr>
            <a:endParaRPr lang="en-US" dirty="0"/>
          </a:p>
          <a:p>
            <a:endParaRPr lang="en-US" dirty="0"/>
          </a:p>
        </p:txBody>
      </p:sp>
      <p:sp>
        <p:nvSpPr>
          <p:cNvPr id="4" name="Slide Number Placeholder 3"/>
          <p:cNvSpPr>
            <a:spLocks noGrp="1"/>
          </p:cNvSpPr>
          <p:nvPr>
            <p:ph type="sldNum" sz="quarter" idx="5"/>
          </p:nvPr>
        </p:nvSpPr>
        <p:spPr/>
        <p:txBody>
          <a:bodyPr/>
          <a:lstStyle/>
          <a:p>
            <a:fld id="{2CB3F336-7DD2-47CF-A0F3-D1163B2A9C10}" type="slidenum">
              <a:rPr lang="en-US" smtClean="0"/>
              <a:t>6</a:t>
            </a:fld>
            <a:endParaRPr lang="en-US" dirty="0"/>
          </a:p>
        </p:txBody>
      </p:sp>
    </p:spTree>
    <p:extLst>
      <p:ext uri="{BB962C8B-B14F-4D97-AF65-F5344CB8AC3E}">
        <p14:creationId xmlns:p14="http://schemas.microsoft.com/office/powerpoint/2010/main" val="27392003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using an employer’s resource or operating expenses, it is vital to treat the resources as one’s own to prolong the useful life of tools, keep instruments clean and stored properly to avoid injury and infection. Be cautious to clean prevent damage, avoid unnecessary expense to the hospital and health system, and to keep all items properly working to avoid workflow disruptions.          </a:t>
            </a:r>
          </a:p>
          <a:p>
            <a:endParaRPr lang="en-US" dirty="0"/>
          </a:p>
          <a:p>
            <a:r>
              <a:rPr lang="en-US" dirty="0"/>
              <a:t>Salary or hourly wages are likely the largest standard operating expense associated with this WCN-AP’s position. Demonstrating an efficient and effective workflow and a positive attitude is important to establishing trust with a dependable and respected reputation. The WCN-AP must adhere to the following practices to demonstrate that the value of the WCN-AP’s position exceeds its expenses: 1. Plan and adhere to a daily schedule with start and end times. Flexibility can be implemented as needed when situations arise;  2. Engage caregiving staff in patient care but be respectful of the multiple demands on nursing time and be grateful for their help;  3. Carefully, use clinical interactions with patients and other caregivers to talk about safety, plans of care, product use and misuse; 4. Listen and learn from others; 5. Seek opportunities to teach patients, families, and caregivers; 6. Leave clearly written treatment orders; 7. Collaborate with team for discharge planning; 8. Have regular contact with Purchasing agent for the unit and attempt to limit waste wherever possible; and 9. Be friendly yet professional in interactions with staff. Avoid all gossip.</a:t>
            </a:r>
          </a:p>
          <a:p>
            <a:pPr marL="290951" indent="-290951">
              <a:buFont typeface="Arial" panose="020B0604020202020204" pitchFamily="34" charset="0"/>
              <a:buChar char="•"/>
            </a:pPr>
            <a:endParaRPr lang="en-US" dirty="0"/>
          </a:p>
          <a:p>
            <a:r>
              <a:rPr lang="en-US" dirty="0"/>
              <a:t>A WCN-AP in the hospital setting can affect the economic success of a unit, hospital and health system. Hospital value-based purchasing (HBVP) is a</a:t>
            </a:r>
          </a:p>
          <a:p>
            <a:r>
              <a:rPr lang="en-US" dirty="0"/>
              <a:t>program from the Centers for Medicare &amp; Medicaid (CMS) that seeks to increase reimbursement to hospitals that have demonstrated better value. Advanced Practice Nurses (APNs) are identified by Constable et al. (2022) to have high impact potential by influencing clinical outcomes, the engagement of persons and the community, safety, and overall efficiency and cost containment. This is high expectation, but one that many APNs and specialty nurses, like WCNs, probably already meet through thoughtful, cost-effective use of supplies and resources. </a:t>
            </a:r>
          </a:p>
          <a:p>
            <a:pPr marL="349141" indent="-349141">
              <a:buAutoNum type="arabicPeriod"/>
            </a:pPr>
            <a:endParaRPr lang="en-US" dirty="0"/>
          </a:p>
          <a:p>
            <a:endParaRPr lang="en-US" dirty="0"/>
          </a:p>
        </p:txBody>
      </p:sp>
      <p:sp>
        <p:nvSpPr>
          <p:cNvPr id="4" name="Slide Number Placeholder 3"/>
          <p:cNvSpPr>
            <a:spLocks noGrp="1"/>
          </p:cNvSpPr>
          <p:nvPr>
            <p:ph type="sldNum" sz="quarter" idx="5"/>
          </p:nvPr>
        </p:nvSpPr>
        <p:spPr/>
        <p:txBody>
          <a:bodyPr/>
          <a:lstStyle/>
          <a:p>
            <a:fld id="{2CB3F336-7DD2-47CF-A0F3-D1163B2A9C10}" type="slidenum">
              <a:rPr lang="en-US" smtClean="0"/>
              <a:t>7</a:t>
            </a:fld>
            <a:endParaRPr lang="en-US" dirty="0"/>
          </a:p>
        </p:txBody>
      </p:sp>
    </p:spTree>
    <p:extLst>
      <p:ext uri="{BB962C8B-B14F-4D97-AF65-F5344CB8AC3E}">
        <p14:creationId xmlns:p14="http://schemas.microsoft.com/office/powerpoint/2010/main" val="6087610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The APN with a broad range of experience in medical-surgical, psychiatric and wound care brings revenue potential to the hospital. Savard, et al., (2023) finds that APNs bring added value through competencies, improved quality of care, less liability risk associated with application of evidenced based guidelines, more time spent with patients and families, improved continuity of care, being positively perceived by patients and colleagues through their intrinsic leadership, collaboration and complex decision-making skills.  Similarly to the WCN role, the APN role is also associated with a regulated scope of practice where roles are well-defined and others know what functions that both a Wound Care Nurse and APN perform.  Specific activities of the WCN-AP are:  vascular assessments and refer to specialists like Vascular or general surgeons when intervention is indicated, educate caregivers on identification and prevention of pressure injuries, participate in skin care rounds and in NDNQI data collection and assessment, communicate with patients and/or families when appropriate, collaborate with the care team to coordinate the wound care discharge plan as it relates to the wound condition, proper documentation that demonstrates outcomes for quality initiatives, documentation and management of medical conditions when needed in collaboration with the attending medical provider, place detailed orders with regular follow-up, engage with Clinical Nurse Specialist for product formulary creation and review, and create collegial relationships that improve provider and staff job satisfaction by being professionally enthusiastic.</a:t>
            </a:r>
          </a:p>
          <a:p>
            <a:endParaRPr lang="en-US" dirty="0"/>
          </a:p>
          <a:p>
            <a:endParaRPr lang="en-US" dirty="0"/>
          </a:p>
        </p:txBody>
      </p:sp>
      <p:sp>
        <p:nvSpPr>
          <p:cNvPr id="4" name="Slide Number Placeholder 3"/>
          <p:cNvSpPr>
            <a:spLocks noGrp="1"/>
          </p:cNvSpPr>
          <p:nvPr>
            <p:ph type="sldNum" sz="quarter" idx="5"/>
          </p:nvPr>
        </p:nvSpPr>
        <p:spPr/>
        <p:txBody>
          <a:bodyPr/>
          <a:lstStyle/>
          <a:p>
            <a:fld id="{2CB3F336-7DD2-47CF-A0F3-D1163B2A9C10}" type="slidenum">
              <a:rPr lang="en-US" smtClean="0"/>
              <a:t>8</a:t>
            </a:fld>
            <a:endParaRPr lang="en-US" dirty="0"/>
          </a:p>
        </p:txBody>
      </p:sp>
    </p:spTree>
    <p:extLst>
      <p:ext uri="{BB962C8B-B14F-4D97-AF65-F5344CB8AC3E}">
        <p14:creationId xmlns:p14="http://schemas.microsoft.com/office/powerpoint/2010/main" val="30112295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A vascular doppler is used to measure the ankle brachial index (ABI). Multiple on-line searches reveal prices of such devices ranging from $100 to $1500. Because this instrument helps with measuring the adequacy or inadequacy of a person’s extremity vascular health, it is a high yield, essential tool for making best practice clinical treatment decisions for extremity wounds (Mondragon &amp; Zito, 2021). </a:t>
            </a:r>
          </a:p>
          <a:p>
            <a:r>
              <a:rPr lang="en-US" dirty="0"/>
              <a:t>At the NP’s home hospital, equipment that delivers economic benefits over one or more future periods needs to have a monthly amortization of at least $1000 to qualify under the Corporate Accounting’s Prepaid Expenses Standard Operating Procedure (Cleveland Clinic Corporate Accounting, 2022). A policy or procedure for capital expenditures was not found. </a:t>
            </a:r>
          </a:p>
          <a:p>
            <a:r>
              <a:rPr lang="en-US" dirty="0"/>
              <a:t>As per a telephone discussion with RN Nurse Manager (Laura </a:t>
            </a:r>
            <a:r>
              <a:rPr lang="en-US" dirty="0" err="1"/>
              <a:t>Staraitis</a:t>
            </a:r>
            <a:r>
              <a:rPr lang="en-US" dirty="0"/>
              <a:t>, personal communication, May 10, 2024), the NP WCN would need to get a verbal pre-approval for the hand-held doppler from the Nurse Manager, pay for and procure it personally, and then Nurse Manager will submit an expense report reimbursement request to the hospital’s finance manager. Manager </a:t>
            </a:r>
            <a:r>
              <a:rPr lang="en-US" dirty="0" err="1"/>
              <a:t>Staraitis</a:t>
            </a:r>
            <a:r>
              <a:rPr lang="en-US" dirty="0"/>
              <a:t> also reports that items that qualify as capital expenses are approved through another means when the cost exceeds $5000 and that all attempts are made to anticipate such expenses in the annual budget.</a:t>
            </a:r>
          </a:p>
          <a:p>
            <a:r>
              <a:rPr lang="en-US" dirty="0"/>
              <a:t>Would need to establish that the doppler instrument is valid and reliable and then would need to establish or create a procedure to establish competency of the nurse or WCN-AP performing ABI measurement.</a:t>
            </a:r>
          </a:p>
          <a:p>
            <a:endParaRPr lang="en-US" dirty="0"/>
          </a:p>
          <a:p>
            <a:endParaRPr lang="en-US" dirty="0"/>
          </a:p>
        </p:txBody>
      </p:sp>
      <p:sp>
        <p:nvSpPr>
          <p:cNvPr id="4" name="Slide Number Placeholder 3"/>
          <p:cNvSpPr>
            <a:spLocks noGrp="1"/>
          </p:cNvSpPr>
          <p:nvPr>
            <p:ph type="sldNum" sz="quarter" idx="5"/>
          </p:nvPr>
        </p:nvSpPr>
        <p:spPr/>
        <p:txBody>
          <a:bodyPr/>
          <a:lstStyle/>
          <a:p>
            <a:fld id="{2CB3F336-7DD2-47CF-A0F3-D1163B2A9C10}" type="slidenum">
              <a:rPr lang="en-US" smtClean="0"/>
              <a:t>9</a:t>
            </a:fld>
            <a:endParaRPr lang="en-US" dirty="0"/>
          </a:p>
        </p:txBody>
      </p:sp>
    </p:spTree>
    <p:extLst>
      <p:ext uri="{BB962C8B-B14F-4D97-AF65-F5344CB8AC3E}">
        <p14:creationId xmlns:p14="http://schemas.microsoft.com/office/powerpoint/2010/main" val="15079905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Per J.B. Turnbull, MD, Jr. (2022) PowerPoint slides, it is important to be seen visually by colleagues, in the professional environment in order to have others become familiar with your work. Of course, presenting oneself as competent, compassionate, confident, and considerate is also necessary. So, be visible. Take your place in the nurse’s station, in the lecture hall and of course, at the patient’s side. It is also important to have an awareness of the environment and be considerate, be a source of motivation for other caregivers to have interest in the skin health of their patients and take pride in healing a wound, decreasing or even eliminating HAPIs in their units. Always know that sometimes what is most important to you, or even your patient, may not be the most important issue at the time on a Behavioral Health unit. When working within a health system, there is often a provider’s relation office where professional photos are taken and published on the system’s web sites. Try to be entered into the “Find A Provider” sites with electronic medical record systems. This helps people outside the system find and know about the provider. Once established in a position, attend and even conduct continuing education sessions. And use professional business cards to let others know the provider, how to contact you, and refer to your practice. Additionally, attending and presenting at local, state and national professional conferences increases your marketing reach. </a:t>
            </a:r>
          </a:p>
          <a:p>
            <a:endParaRPr lang="en-US" dirty="0"/>
          </a:p>
          <a:p>
            <a:r>
              <a:rPr lang="en-US" dirty="0"/>
              <a:t>Have awareness – your tone, documentation, timeliness, considerate of others, professional but pleasant </a:t>
            </a:r>
          </a:p>
          <a:p>
            <a:endParaRPr lang="en-US" dirty="0"/>
          </a:p>
          <a:p>
            <a:r>
              <a:rPr lang="en-US" dirty="0"/>
              <a:t>Methods</a:t>
            </a:r>
          </a:p>
          <a:p>
            <a:endParaRPr lang="en-US" dirty="0"/>
          </a:p>
        </p:txBody>
      </p:sp>
      <p:sp>
        <p:nvSpPr>
          <p:cNvPr id="4" name="Slide Number Placeholder 3"/>
          <p:cNvSpPr>
            <a:spLocks noGrp="1"/>
          </p:cNvSpPr>
          <p:nvPr>
            <p:ph type="sldNum" sz="quarter" idx="5"/>
          </p:nvPr>
        </p:nvSpPr>
        <p:spPr/>
        <p:txBody>
          <a:bodyPr/>
          <a:lstStyle/>
          <a:p>
            <a:fld id="{2CB3F336-7DD2-47CF-A0F3-D1163B2A9C10}" type="slidenum">
              <a:rPr lang="en-US" smtClean="0"/>
              <a:t>10</a:t>
            </a:fld>
            <a:endParaRPr lang="en-US" dirty="0"/>
          </a:p>
        </p:txBody>
      </p:sp>
    </p:spTree>
    <p:extLst>
      <p:ext uri="{BB962C8B-B14F-4D97-AF65-F5344CB8AC3E}">
        <p14:creationId xmlns:p14="http://schemas.microsoft.com/office/powerpoint/2010/main" val="19879517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7343BBF-5896-492F-B293-DE44DE83197D}"/>
              </a:ext>
              <a:ext uri="{C183D7F6-B498-43B3-948B-1728B52AA6E4}">
                <adec:decorative xmlns:adec="http://schemas.microsoft.com/office/drawing/2017/decorative" val="1"/>
              </a:ext>
            </a:extLst>
          </p:cNvPr>
          <p:cNvSpPr/>
          <p:nvPr userDrawn="1"/>
        </p:nvSpPr>
        <p:spPr>
          <a:xfrm>
            <a:off x="3600127" y="5095875"/>
            <a:ext cx="4991747" cy="176212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6" name="Picture Placeholder 5">
            <a:extLst>
              <a:ext uri="{FF2B5EF4-FFF2-40B4-BE49-F238E27FC236}">
                <a16:creationId xmlns:a16="http://schemas.microsoft.com/office/drawing/2014/main" id="{28BC4C36-9C93-4585-BF64-797C379471F5}"/>
              </a:ext>
            </a:extLst>
          </p:cNvPr>
          <p:cNvSpPr>
            <a:spLocks noGrp="1"/>
          </p:cNvSpPr>
          <p:nvPr>
            <p:ph type="pic" sz="quarter" idx="10" hasCustomPrompt="1"/>
          </p:nvPr>
        </p:nvSpPr>
        <p:spPr>
          <a:xfrm>
            <a:off x="466725" y="466725"/>
            <a:ext cx="11258550" cy="5924550"/>
          </a:xfrm>
          <a:custGeom>
            <a:avLst/>
            <a:gdLst>
              <a:gd name="connsiteX0" fmla="*/ 0 w 11258550"/>
              <a:gd name="connsiteY0" fmla="*/ 0 h 5924550"/>
              <a:gd name="connsiteX1" fmla="*/ 11258550 w 11258550"/>
              <a:gd name="connsiteY1" fmla="*/ 0 h 5924550"/>
              <a:gd name="connsiteX2" fmla="*/ 11258550 w 11258550"/>
              <a:gd name="connsiteY2" fmla="*/ 5924550 h 5924550"/>
              <a:gd name="connsiteX3" fmla="*/ 8125149 w 11258550"/>
              <a:gd name="connsiteY3" fmla="*/ 5924550 h 5924550"/>
              <a:gd name="connsiteX4" fmla="*/ 8125149 w 11258550"/>
              <a:gd name="connsiteY4" fmla="*/ 4629150 h 5924550"/>
              <a:gd name="connsiteX5" fmla="*/ 3133402 w 11258550"/>
              <a:gd name="connsiteY5" fmla="*/ 4629150 h 5924550"/>
              <a:gd name="connsiteX6" fmla="*/ 3133402 w 11258550"/>
              <a:gd name="connsiteY6" fmla="*/ 5924550 h 5924550"/>
              <a:gd name="connsiteX7" fmla="*/ 0 w 11258550"/>
              <a:gd name="connsiteY7" fmla="*/ 5924550 h 5924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258550" h="5924550">
                <a:moveTo>
                  <a:pt x="0" y="0"/>
                </a:moveTo>
                <a:lnTo>
                  <a:pt x="11258550" y="0"/>
                </a:lnTo>
                <a:lnTo>
                  <a:pt x="11258550" y="5924550"/>
                </a:lnTo>
                <a:lnTo>
                  <a:pt x="8125149" y="5924550"/>
                </a:lnTo>
                <a:lnTo>
                  <a:pt x="8125149" y="4629150"/>
                </a:lnTo>
                <a:lnTo>
                  <a:pt x="3133402" y="4629150"/>
                </a:lnTo>
                <a:lnTo>
                  <a:pt x="3133402" y="5924550"/>
                </a:lnTo>
                <a:lnTo>
                  <a:pt x="0" y="5924550"/>
                </a:lnTo>
                <a:close/>
              </a:path>
            </a:pathLst>
          </a:custGeom>
        </p:spPr>
        <p:txBody>
          <a:bodyPr wrap="square">
            <a:noAutofit/>
          </a:bodyPr>
          <a:lstStyle>
            <a:lvl1pPr marL="0" indent="0" algn="ctr">
              <a:buNone/>
              <a:defRPr/>
            </a:lvl1pPr>
          </a:lstStyle>
          <a:p>
            <a:r>
              <a:rPr lang="en-US" dirty="0"/>
              <a:t>Click to add photo</a:t>
            </a:r>
          </a:p>
        </p:txBody>
      </p:sp>
      <p:sp>
        <p:nvSpPr>
          <p:cNvPr id="18" name="Text Placeholder 17">
            <a:extLst>
              <a:ext uri="{FF2B5EF4-FFF2-40B4-BE49-F238E27FC236}">
                <a16:creationId xmlns:a16="http://schemas.microsoft.com/office/drawing/2014/main" id="{7749D11F-03B6-400D-94E7-177EEBC5C7C3}"/>
              </a:ext>
            </a:extLst>
          </p:cNvPr>
          <p:cNvSpPr>
            <a:spLocks noGrp="1"/>
          </p:cNvSpPr>
          <p:nvPr>
            <p:ph type="body" sz="quarter" idx="12" hasCustomPrompt="1"/>
          </p:nvPr>
        </p:nvSpPr>
        <p:spPr>
          <a:xfrm>
            <a:off x="3960921" y="6176266"/>
            <a:ext cx="4270159" cy="339247"/>
          </a:xfrm>
        </p:spPr>
        <p:txBody>
          <a:bodyPr>
            <a:noAutofit/>
          </a:bodyPr>
          <a:lstStyle>
            <a:lvl1pPr marL="0" indent="0" algn="ctr">
              <a:buNone/>
              <a:defRPr sz="2000" spc="100" baseline="0">
                <a:solidFill>
                  <a:schemeClr val="accent6"/>
                </a:solidFill>
              </a:defRPr>
            </a:lvl1pPr>
          </a:lstStyle>
          <a:p>
            <a:pPr lvl="0"/>
            <a:r>
              <a:rPr lang="en-US"/>
              <a:t>Click to add name</a:t>
            </a:r>
          </a:p>
        </p:txBody>
      </p:sp>
      <p:sp>
        <p:nvSpPr>
          <p:cNvPr id="2" name="Title 1">
            <a:extLst>
              <a:ext uri="{FF2B5EF4-FFF2-40B4-BE49-F238E27FC236}">
                <a16:creationId xmlns:a16="http://schemas.microsoft.com/office/drawing/2014/main" id="{984C86F7-04B1-4F1F-B4FB-8A3C2793606D}"/>
              </a:ext>
            </a:extLst>
          </p:cNvPr>
          <p:cNvSpPr>
            <a:spLocks noGrp="1"/>
          </p:cNvSpPr>
          <p:nvPr>
            <p:ph type="title" hasCustomPrompt="1"/>
          </p:nvPr>
        </p:nvSpPr>
        <p:spPr>
          <a:xfrm>
            <a:off x="3960940" y="5489855"/>
            <a:ext cx="4270248" cy="640080"/>
          </a:xfrm>
        </p:spPr>
        <p:txBody>
          <a:bodyPr anchor="t">
            <a:noAutofit/>
          </a:bodyPr>
          <a:lstStyle>
            <a:lvl1pPr algn="ctr">
              <a:lnSpc>
                <a:spcPct val="80000"/>
              </a:lnSpc>
              <a:defRPr sz="5000" cap="all" baseline="0">
                <a:ln w="19050">
                  <a:solidFill>
                    <a:schemeClr val="accent6"/>
                  </a:solidFill>
                </a:ln>
                <a:noFill/>
              </a:defRPr>
            </a:lvl1pPr>
          </a:lstStyle>
          <a:p>
            <a:r>
              <a:rPr lang="en-US" dirty="0"/>
              <a:t>Click to add title</a:t>
            </a:r>
          </a:p>
        </p:txBody>
      </p:sp>
    </p:spTree>
    <p:extLst>
      <p:ext uri="{BB962C8B-B14F-4D97-AF65-F5344CB8AC3E}">
        <p14:creationId xmlns:p14="http://schemas.microsoft.com/office/powerpoint/2010/main" val="31363845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arket Comparison">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88D0226-3AB8-4591-90BD-C0E6D9A30301}"/>
              </a:ext>
            </a:extLst>
          </p:cNvPr>
          <p:cNvSpPr/>
          <p:nvPr userDrawn="1"/>
        </p:nvSpPr>
        <p:spPr>
          <a:xfrm>
            <a:off x="1780309" y="2761134"/>
            <a:ext cx="2283691" cy="129309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3" name="Rectangle 2">
            <a:extLst>
              <a:ext uri="{FF2B5EF4-FFF2-40B4-BE49-F238E27FC236}">
                <a16:creationId xmlns:a16="http://schemas.microsoft.com/office/drawing/2014/main" id="{3D12CA40-DF7D-4358-831F-BC9B8960CBDB}"/>
              </a:ext>
            </a:extLst>
          </p:cNvPr>
          <p:cNvSpPr/>
          <p:nvPr userDrawn="1"/>
        </p:nvSpPr>
        <p:spPr>
          <a:xfrm>
            <a:off x="4979555" y="2761134"/>
            <a:ext cx="2283691" cy="129309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12" name="Rectangle 11">
            <a:extLst>
              <a:ext uri="{FF2B5EF4-FFF2-40B4-BE49-F238E27FC236}">
                <a16:creationId xmlns:a16="http://schemas.microsoft.com/office/drawing/2014/main" id="{95E1A6E6-C76B-400D-9A19-F1B09AD38A3E}"/>
              </a:ext>
            </a:extLst>
          </p:cNvPr>
          <p:cNvSpPr/>
          <p:nvPr userDrawn="1"/>
        </p:nvSpPr>
        <p:spPr>
          <a:xfrm>
            <a:off x="8153400" y="2761134"/>
            <a:ext cx="2283691" cy="129309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13" name="Text Placeholder 10">
            <a:extLst>
              <a:ext uri="{FF2B5EF4-FFF2-40B4-BE49-F238E27FC236}">
                <a16:creationId xmlns:a16="http://schemas.microsoft.com/office/drawing/2014/main" id="{E67140AA-40F5-4101-B5AA-DDCDA4906E33}"/>
              </a:ext>
            </a:extLst>
          </p:cNvPr>
          <p:cNvSpPr>
            <a:spLocks noGrp="1"/>
          </p:cNvSpPr>
          <p:nvPr>
            <p:ph type="body" sz="quarter" idx="16" hasCustomPrompt="1"/>
          </p:nvPr>
        </p:nvSpPr>
        <p:spPr>
          <a:xfrm>
            <a:off x="1453428" y="4178539"/>
            <a:ext cx="2937452" cy="968644"/>
          </a:xfrm>
          <a:prstGeom prst="rect">
            <a:avLst/>
          </a:prstGeom>
        </p:spPr>
        <p:txBody>
          <a:bodyPr anchor="t">
            <a:noAutofit/>
          </a:bodyPr>
          <a:lstStyle>
            <a:lvl1pPr marL="0" indent="0" algn="ctr">
              <a:lnSpc>
                <a:spcPct val="125000"/>
              </a:lnSpc>
              <a:spcBef>
                <a:spcPts val="800"/>
              </a:spcBef>
              <a:buNone/>
              <a:defRPr sz="1400" cap="none" spc="100" baseline="0">
                <a:solidFill>
                  <a:schemeClr val="tx1"/>
                </a:solidFill>
                <a:latin typeface="+mn-lt"/>
              </a:defRPr>
            </a:lvl1pPr>
          </a:lstStyle>
          <a:p>
            <a:pPr lvl="0"/>
            <a:r>
              <a:rPr lang="en-US"/>
              <a:t>Click to add text</a:t>
            </a:r>
          </a:p>
        </p:txBody>
      </p:sp>
      <p:sp>
        <p:nvSpPr>
          <p:cNvPr id="14" name="Text Placeholder 10">
            <a:extLst>
              <a:ext uri="{FF2B5EF4-FFF2-40B4-BE49-F238E27FC236}">
                <a16:creationId xmlns:a16="http://schemas.microsoft.com/office/drawing/2014/main" id="{1966AA58-3FAC-4126-8C63-16F104203B6A}"/>
              </a:ext>
            </a:extLst>
          </p:cNvPr>
          <p:cNvSpPr>
            <a:spLocks noGrp="1"/>
          </p:cNvSpPr>
          <p:nvPr>
            <p:ph type="body" sz="quarter" idx="17" hasCustomPrompt="1"/>
          </p:nvPr>
        </p:nvSpPr>
        <p:spPr>
          <a:xfrm>
            <a:off x="2007899" y="2977808"/>
            <a:ext cx="1828510" cy="859743"/>
          </a:xfrm>
          <a:prstGeom prst="rect">
            <a:avLst/>
          </a:prstGeom>
        </p:spPr>
        <p:txBody>
          <a:bodyPr anchor="ctr">
            <a:noAutofit/>
          </a:bodyPr>
          <a:lstStyle>
            <a:lvl1pPr marL="0" indent="0" algn="ctr">
              <a:buNone/>
              <a:defRPr sz="2800" cap="all" spc="100" baseline="0">
                <a:solidFill>
                  <a:schemeClr val="accent6"/>
                </a:solidFill>
                <a:latin typeface="+mj-lt"/>
              </a:defRPr>
            </a:lvl1pPr>
          </a:lstStyle>
          <a:p>
            <a:pPr lvl="0"/>
            <a:r>
              <a:rPr lang="en-US"/>
              <a:t>Click to add subtitle</a:t>
            </a:r>
          </a:p>
        </p:txBody>
      </p:sp>
      <p:sp>
        <p:nvSpPr>
          <p:cNvPr id="15" name="Text Placeholder 10">
            <a:extLst>
              <a:ext uri="{FF2B5EF4-FFF2-40B4-BE49-F238E27FC236}">
                <a16:creationId xmlns:a16="http://schemas.microsoft.com/office/drawing/2014/main" id="{3B430FA7-46C5-4651-8ED7-21284AF01213}"/>
              </a:ext>
            </a:extLst>
          </p:cNvPr>
          <p:cNvSpPr>
            <a:spLocks noGrp="1"/>
          </p:cNvSpPr>
          <p:nvPr>
            <p:ph type="body" sz="quarter" idx="18" hasCustomPrompt="1"/>
          </p:nvPr>
        </p:nvSpPr>
        <p:spPr>
          <a:xfrm>
            <a:off x="4652674" y="4178539"/>
            <a:ext cx="2937452" cy="968644"/>
          </a:xfrm>
          <a:prstGeom prst="rect">
            <a:avLst/>
          </a:prstGeom>
        </p:spPr>
        <p:txBody>
          <a:bodyPr anchor="t">
            <a:noAutofit/>
          </a:bodyPr>
          <a:lstStyle>
            <a:lvl1pPr marL="0" indent="0" algn="ctr">
              <a:lnSpc>
                <a:spcPct val="125000"/>
              </a:lnSpc>
              <a:spcBef>
                <a:spcPts val="800"/>
              </a:spcBef>
              <a:buNone/>
              <a:defRPr sz="1400" cap="none" spc="100" baseline="0">
                <a:solidFill>
                  <a:schemeClr val="tx1"/>
                </a:solidFill>
                <a:latin typeface="+mn-lt"/>
              </a:defRPr>
            </a:lvl1pPr>
          </a:lstStyle>
          <a:p>
            <a:pPr lvl="0"/>
            <a:r>
              <a:rPr lang="en-US"/>
              <a:t>Click to add text</a:t>
            </a:r>
          </a:p>
        </p:txBody>
      </p:sp>
      <p:sp>
        <p:nvSpPr>
          <p:cNvPr id="16" name="Text Placeholder 10">
            <a:extLst>
              <a:ext uri="{FF2B5EF4-FFF2-40B4-BE49-F238E27FC236}">
                <a16:creationId xmlns:a16="http://schemas.microsoft.com/office/drawing/2014/main" id="{1C698088-82D8-4D90-AE73-66B661DFCBC2}"/>
              </a:ext>
            </a:extLst>
          </p:cNvPr>
          <p:cNvSpPr>
            <a:spLocks noGrp="1"/>
          </p:cNvSpPr>
          <p:nvPr>
            <p:ph type="body" sz="quarter" idx="19" hasCustomPrompt="1"/>
          </p:nvPr>
        </p:nvSpPr>
        <p:spPr>
          <a:xfrm>
            <a:off x="5207145" y="2977808"/>
            <a:ext cx="1828510" cy="859743"/>
          </a:xfrm>
          <a:prstGeom prst="rect">
            <a:avLst/>
          </a:prstGeom>
        </p:spPr>
        <p:txBody>
          <a:bodyPr anchor="ctr">
            <a:noAutofit/>
          </a:bodyPr>
          <a:lstStyle>
            <a:lvl1pPr marL="0" indent="0" algn="ctr">
              <a:buNone/>
              <a:defRPr sz="2800" cap="all" spc="100" baseline="0">
                <a:solidFill>
                  <a:schemeClr val="accent6"/>
                </a:solidFill>
                <a:latin typeface="+mj-lt"/>
              </a:defRPr>
            </a:lvl1pPr>
          </a:lstStyle>
          <a:p>
            <a:pPr lvl="0"/>
            <a:r>
              <a:rPr lang="en-US"/>
              <a:t>Click to add subtitle</a:t>
            </a:r>
          </a:p>
        </p:txBody>
      </p:sp>
      <p:sp>
        <p:nvSpPr>
          <p:cNvPr id="17" name="Text Placeholder 10">
            <a:extLst>
              <a:ext uri="{FF2B5EF4-FFF2-40B4-BE49-F238E27FC236}">
                <a16:creationId xmlns:a16="http://schemas.microsoft.com/office/drawing/2014/main" id="{83FF934E-D2F5-409F-B4EB-CD316340BF37}"/>
              </a:ext>
            </a:extLst>
          </p:cNvPr>
          <p:cNvSpPr>
            <a:spLocks noGrp="1"/>
          </p:cNvSpPr>
          <p:nvPr>
            <p:ph type="body" sz="quarter" idx="20" hasCustomPrompt="1"/>
          </p:nvPr>
        </p:nvSpPr>
        <p:spPr>
          <a:xfrm>
            <a:off x="7851920" y="4178539"/>
            <a:ext cx="2937452" cy="968644"/>
          </a:xfrm>
          <a:prstGeom prst="rect">
            <a:avLst/>
          </a:prstGeom>
        </p:spPr>
        <p:txBody>
          <a:bodyPr anchor="t">
            <a:noAutofit/>
          </a:bodyPr>
          <a:lstStyle>
            <a:lvl1pPr marL="0" indent="0" algn="ctr">
              <a:lnSpc>
                <a:spcPct val="125000"/>
              </a:lnSpc>
              <a:spcBef>
                <a:spcPts val="800"/>
              </a:spcBef>
              <a:buNone/>
              <a:defRPr sz="1400" cap="none" spc="100" baseline="0">
                <a:solidFill>
                  <a:schemeClr val="tx1"/>
                </a:solidFill>
                <a:latin typeface="+mn-lt"/>
              </a:defRPr>
            </a:lvl1pPr>
          </a:lstStyle>
          <a:p>
            <a:pPr lvl="0"/>
            <a:r>
              <a:rPr lang="en-US"/>
              <a:t>Click to add text</a:t>
            </a:r>
          </a:p>
        </p:txBody>
      </p:sp>
      <p:sp>
        <p:nvSpPr>
          <p:cNvPr id="18" name="Text Placeholder 10">
            <a:extLst>
              <a:ext uri="{FF2B5EF4-FFF2-40B4-BE49-F238E27FC236}">
                <a16:creationId xmlns:a16="http://schemas.microsoft.com/office/drawing/2014/main" id="{7E006825-EBAA-451B-AD52-683B7109D507}"/>
              </a:ext>
            </a:extLst>
          </p:cNvPr>
          <p:cNvSpPr>
            <a:spLocks noGrp="1"/>
          </p:cNvSpPr>
          <p:nvPr>
            <p:ph type="body" sz="quarter" idx="21" hasCustomPrompt="1"/>
          </p:nvPr>
        </p:nvSpPr>
        <p:spPr>
          <a:xfrm>
            <a:off x="8380990" y="2977808"/>
            <a:ext cx="1828510" cy="859743"/>
          </a:xfrm>
          <a:prstGeom prst="rect">
            <a:avLst/>
          </a:prstGeom>
        </p:spPr>
        <p:txBody>
          <a:bodyPr anchor="ctr">
            <a:noAutofit/>
          </a:bodyPr>
          <a:lstStyle>
            <a:lvl1pPr marL="0" indent="0" algn="ctr">
              <a:buNone/>
              <a:defRPr sz="2800" cap="all" spc="100" baseline="0">
                <a:solidFill>
                  <a:schemeClr val="accent6"/>
                </a:solidFill>
                <a:latin typeface="+mj-lt"/>
              </a:defRPr>
            </a:lvl1pPr>
          </a:lstStyle>
          <a:p>
            <a:pPr lvl="0"/>
            <a:r>
              <a:rPr lang="en-US"/>
              <a:t>Click to add subtitle</a:t>
            </a:r>
          </a:p>
        </p:txBody>
      </p:sp>
      <p:sp>
        <p:nvSpPr>
          <p:cNvPr id="19" name="Date Placeholder 4">
            <a:extLst>
              <a:ext uri="{FF2B5EF4-FFF2-40B4-BE49-F238E27FC236}">
                <a16:creationId xmlns:a16="http://schemas.microsoft.com/office/drawing/2014/main" id="{044D0E17-B284-4856-BBDB-FFF2EBAB974A}"/>
              </a:ext>
            </a:extLst>
          </p:cNvPr>
          <p:cNvSpPr>
            <a:spLocks noGrp="1"/>
          </p:cNvSpPr>
          <p:nvPr>
            <p:ph type="dt" sz="half" idx="10"/>
          </p:nvPr>
        </p:nvSpPr>
        <p:spPr>
          <a:xfrm>
            <a:off x="838200" y="6515753"/>
            <a:ext cx="2743200" cy="205722"/>
          </a:xfrm>
        </p:spPr>
        <p:txBody>
          <a:bodyPr>
            <a:noAutofit/>
          </a:bodyPr>
          <a:lstStyle/>
          <a:p>
            <a:r>
              <a:rPr lang="en-US" dirty="0"/>
              <a:t>8/03/20XX</a:t>
            </a:r>
          </a:p>
        </p:txBody>
      </p:sp>
      <p:sp>
        <p:nvSpPr>
          <p:cNvPr id="20" name="Footer Placeholder 5">
            <a:extLst>
              <a:ext uri="{FF2B5EF4-FFF2-40B4-BE49-F238E27FC236}">
                <a16:creationId xmlns:a16="http://schemas.microsoft.com/office/drawing/2014/main" id="{56B7B285-9E5D-48DB-B740-3FDA433FE99C}"/>
              </a:ext>
            </a:extLst>
          </p:cNvPr>
          <p:cNvSpPr>
            <a:spLocks noGrp="1"/>
          </p:cNvSpPr>
          <p:nvPr>
            <p:ph type="ftr" sz="quarter" idx="11"/>
          </p:nvPr>
        </p:nvSpPr>
        <p:spPr>
          <a:xfrm>
            <a:off x="4038600" y="6515753"/>
            <a:ext cx="4114800" cy="205722"/>
          </a:xfrm>
        </p:spPr>
        <p:txBody>
          <a:bodyPr>
            <a:noAutofit/>
          </a:bodyPr>
          <a:lstStyle/>
          <a:p>
            <a:r>
              <a:rPr lang="en-US" dirty="0"/>
              <a:t>PITCH DECK</a:t>
            </a:r>
          </a:p>
        </p:txBody>
      </p:sp>
      <p:sp>
        <p:nvSpPr>
          <p:cNvPr id="21" name="Slide Number Placeholder 6">
            <a:extLst>
              <a:ext uri="{FF2B5EF4-FFF2-40B4-BE49-F238E27FC236}">
                <a16:creationId xmlns:a16="http://schemas.microsoft.com/office/drawing/2014/main" id="{73D1A241-8F30-495A-8B68-B8A5CAA1F6BB}"/>
              </a:ext>
            </a:extLst>
          </p:cNvPr>
          <p:cNvSpPr>
            <a:spLocks noGrp="1"/>
          </p:cNvSpPr>
          <p:nvPr>
            <p:ph type="sldNum" sz="quarter" idx="12"/>
          </p:nvPr>
        </p:nvSpPr>
        <p:spPr>
          <a:xfrm>
            <a:off x="8610600" y="6515753"/>
            <a:ext cx="2743200" cy="205722"/>
          </a:xfrm>
        </p:spPr>
        <p:txBody>
          <a:bodyPr>
            <a:noAutofit/>
          </a:bodyPr>
          <a:lstStyle/>
          <a:p>
            <a:fld id="{BF860B6F-2FE3-4DE6-9496-980E987E7466}" type="slidenum">
              <a:rPr lang="en-US" smtClean="0"/>
              <a:t>‹#›</a:t>
            </a:fld>
            <a:endParaRPr lang="en-US" dirty="0"/>
          </a:p>
        </p:txBody>
      </p:sp>
      <p:sp>
        <p:nvSpPr>
          <p:cNvPr id="23" name="Rectangle 22">
            <a:extLst>
              <a:ext uri="{FF2B5EF4-FFF2-40B4-BE49-F238E27FC236}">
                <a16:creationId xmlns:a16="http://schemas.microsoft.com/office/drawing/2014/main" id="{CC931C97-3E53-4030-A6E5-50E4DF9A1C34}"/>
              </a:ext>
            </a:extLst>
          </p:cNvPr>
          <p:cNvSpPr/>
          <p:nvPr userDrawn="1"/>
        </p:nvSpPr>
        <p:spPr>
          <a:xfrm rot="5400000">
            <a:off x="9766385" y="-1006534"/>
            <a:ext cx="972645" cy="3924298"/>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4" name="Title 3">
            <a:extLst>
              <a:ext uri="{FF2B5EF4-FFF2-40B4-BE49-F238E27FC236}">
                <a16:creationId xmlns:a16="http://schemas.microsoft.com/office/drawing/2014/main" id="{F3F8C40A-9F2A-4E97-956E-E8A1BFB94E15}"/>
              </a:ext>
            </a:extLst>
          </p:cNvPr>
          <p:cNvSpPr>
            <a:spLocks noGrp="1"/>
          </p:cNvSpPr>
          <p:nvPr>
            <p:ph type="title" hasCustomPrompt="1"/>
          </p:nvPr>
        </p:nvSpPr>
        <p:spPr>
          <a:xfrm>
            <a:off x="2891574" y="671808"/>
            <a:ext cx="6408851" cy="639192"/>
          </a:xfrm>
        </p:spPr>
        <p:txBody>
          <a:bodyPr/>
          <a:lstStyle>
            <a:lvl1pPr algn="r">
              <a:defRPr/>
            </a:lvl1pPr>
          </a:lstStyle>
          <a:p>
            <a:r>
              <a:rPr lang="en-US" dirty="0"/>
              <a:t>Click to add title</a:t>
            </a:r>
          </a:p>
        </p:txBody>
      </p:sp>
    </p:spTree>
    <p:extLst>
      <p:ext uri="{BB962C8B-B14F-4D97-AF65-F5344CB8AC3E}">
        <p14:creationId xmlns:p14="http://schemas.microsoft.com/office/powerpoint/2010/main" val="10241924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ur Competi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8E1A5FC-3F83-4927-88B5-5BCBA3EA6843}"/>
              </a:ext>
            </a:extLst>
          </p:cNvPr>
          <p:cNvSpPr>
            <a:spLocks noGrp="1"/>
          </p:cNvSpPr>
          <p:nvPr>
            <p:ph type="pic" sz="quarter" idx="16" hasCustomPrompt="1"/>
          </p:nvPr>
        </p:nvSpPr>
        <p:spPr>
          <a:xfrm>
            <a:off x="7333860" y="466725"/>
            <a:ext cx="4858139" cy="5924550"/>
          </a:xfrm>
        </p:spPr>
        <p:txBody>
          <a:bodyPr>
            <a:noAutofit/>
          </a:bodyPr>
          <a:lstStyle>
            <a:lvl1pPr marL="0" indent="0" algn="ctr">
              <a:buNone/>
              <a:defRPr/>
            </a:lvl1pPr>
          </a:lstStyle>
          <a:p>
            <a:r>
              <a:rPr lang="en-US" dirty="0"/>
              <a:t>Click to add photo</a:t>
            </a:r>
          </a:p>
        </p:txBody>
      </p:sp>
      <p:sp>
        <p:nvSpPr>
          <p:cNvPr id="4" name="Date Placeholder 3">
            <a:extLst>
              <a:ext uri="{FF2B5EF4-FFF2-40B4-BE49-F238E27FC236}">
                <a16:creationId xmlns:a16="http://schemas.microsoft.com/office/drawing/2014/main" id="{4A2EE9FB-42C5-4A09-A4FE-4DDE8CF93548}"/>
              </a:ext>
            </a:extLst>
          </p:cNvPr>
          <p:cNvSpPr>
            <a:spLocks noGrp="1"/>
          </p:cNvSpPr>
          <p:nvPr>
            <p:ph type="dt" sz="half" idx="10"/>
          </p:nvPr>
        </p:nvSpPr>
        <p:spPr/>
        <p:txBody>
          <a:bodyPr>
            <a:noAutofit/>
          </a:bodyPr>
          <a:lstStyle/>
          <a:p>
            <a:r>
              <a:rPr lang="en-US" dirty="0"/>
              <a:t>8/03/20XX</a:t>
            </a:r>
          </a:p>
        </p:txBody>
      </p:sp>
      <p:sp>
        <p:nvSpPr>
          <p:cNvPr id="5" name="Footer Placeholder 4">
            <a:extLst>
              <a:ext uri="{FF2B5EF4-FFF2-40B4-BE49-F238E27FC236}">
                <a16:creationId xmlns:a16="http://schemas.microsoft.com/office/drawing/2014/main" id="{38208DFF-BE58-419E-A8E1-FD94281589CF}"/>
              </a:ext>
            </a:extLst>
          </p:cNvPr>
          <p:cNvSpPr>
            <a:spLocks noGrp="1"/>
          </p:cNvSpPr>
          <p:nvPr>
            <p:ph type="ftr" sz="quarter" idx="11"/>
          </p:nvPr>
        </p:nvSpPr>
        <p:spPr/>
        <p:txBody>
          <a:bodyPr>
            <a:noAutofit/>
          </a:bodyPr>
          <a:lstStyle/>
          <a:p>
            <a:r>
              <a:rPr lang="en-US" dirty="0"/>
              <a:t>PITCH DECK</a:t>
            </a:r>
          </a:p>
        </p:txBody>
      </p:sp>
      <p:sp>
        <p:nvSpPr>
          <p:cNvPr id="6" name="Slide Number Placeholder 5">
            <a:extLst>
              <a:ext uri="{FF2B5EF4-FFF2-40B4-BE49-F238E27FC236}">
                <a16:creationId xmlns:a16="http://schemas.microsoft.com/office/drawing/2014/main" id="{A424A919-F912-4129-B930-D8A078A8C686}"/>
              </a:ext>
            </a:extLst>
          </p:cNvPr>
          <p:cNvSpPr>
            <a:spLocks noGrp="1"/>
          </p:cNvSpPr>
          <p:nvPr>
            <p:ph type="sldNum" sz="quarter" idx="12"/>
          </p:nvPr>
        </p:nvSpPr>
        <p:spPr/>
        <p:txBody>
          <a:bodyPr>
            <a:noAutofit/>
          </a:bodyPr>
          <a:lstStyle/>
          <a:p>
            <a:fld id="{BF860B6F-2FE3-4DE6-9496-980E987E7466}" type="slidenum">
              <a:rPr lang="en-US" smtClean="0"/>
              <a:t>‹#›</a:t>
            </a:fld>
            <a:endParaRPr lang="en-US" dirty="0"/>
          </a:p>
        </p:txBody>
      </p:sp>
      <p:sp>
        <p:nvSpPr>
          <p:cNvPr id="10" name="Text Placeholder 10">
            <a:extLst>
              <a:ext uri="{FF2B5EF4-FFF2-40B4-BE49-F238E27FC236}">
                <a16:creationId xmlns:a16="http://schemas.microsoft.com/office/drawing/2014/main" id="{7CEA9B97-0004-4411-ABB4-A27F463B897A}"/>
              </a:ext>
            </a:extLst>
          </p:cNvPr>
          <p:cNvSpPr>
            <a:spLocks noGrp="1"/>
          </p:cNvSpPr>
          <p:nvPr>
            <p:ph type="body" sz="quarter" idx="13" hasCustomPrompt="1"/>
          </p:nvPr>
        </p:nvSpPr>
        <p:spPr>
          <a:xfrm>
            <a:off x="757045" y="2387634"/>
            <a:ext cx="2824355" cy="3392805"/>
          </a:xfrm>
          <a:prstGeom prst="rect">
            <a:avLst/>
          </a:prstGeom>
        </p:spPr>
        <p:txBody>
          <a:bodyPr anchor="t">
            <a:noAutofit/>
          </a:bodyPr>
          <a:lstStyle>
            <a:lvl1pPr marL="0" indent="0" algn="l">
              <a:lnSpc>
                <a:spcPct val="125000"/>
              </a:lnSpc>
              <a:spcBef>
                <a:spcPts val="1500"/>
              </a:spcBef>
              <a:buNone/>
              <a:defRPr sz="1400" cap="none" spc="100" baseline="0">
                <a:solidFill>
                  <a:schemeClr val="tx1"/>
                </a:solidFill>
                <a:latin typeface="+mn-lt"/>
              </a:defRPr>
            </a:lvl1pPr>
          </a:lstStyle>
          <a:p>
            <a:pPr lvl="0"/>
            <a:r>
              <a:rPr lang="en-US"/>
              <a:t>Click to add text</a:t>
            </a:r>
          </a:p>
        </p:txBody>
      </p:sp>
      <p:sp>
        <p:nvSpPr>
          <p:cNvPr id="11" name="Text Placeholder 10">
            <a:extLst>
              <a:ext uri="{FF2B5EF4-FFF2-40B4-BE49-F238E27FC236}">
                <a16:creationId xmlns:a16="http://schemas.microsoft.com/office/drawing/2014/main" id="{5ED60F60-B501-479A-A75A-8FD1F9796572}"/>
              </a:ext>
            </a:extLst>
          </p:cNvPr>
          <p:cNvSpPr>
            <a:spLocks noGrp="1"/>
          </p:cNvSpPr>
          <p:nvPr>
            <p:ph type="body" sz="quarter" idx="17" hasCustomPrompt="1"/>
          </p:nvPr>
        </p:nvSpPr>
        <p:spPr>
          <a:xfrm>
            <a:off x="757045" y="1804968"/>
            <a:ext cx="2824355" cy="581530"/>
          </a:xfrm>
          <a:prstGeom prst="rect">
            <a:avLst/>
          </a:prstGeom>
        </p:spPr>
        <p:txBody>
          <a:bodyPr anchor="b">
            <a:noAutofit/>
          </a:bodyPr>
          <a:lstStyle>
            <a:lvl1pPr marL="0" indent="0" algn="l">
              <a:buNone/>
              <a:defRPr sz="1600" cap="all" spc="100" baseline="0">
                <a:solidFill>
                  <a:schemeClr val="accent4"/>
                </a:solidFill>
                <a:latin typeface="+mj-lt"/>
              </a:defRPr>
            </a:lvl1pPr>
          </a:lstStyle>
          <a:p>
            <a:pPr lvl="0"/>
            <a:r>
              <a:rPr lang="en-US"/>
              <a:t>Click to add subtitle</a:t>
            </a:r>
          </a:p>
        </p:txBody>
      </p:sp>
      <p:sp>
        <p:nvSpPr>
          <p:cNvPr id="12" name="Text Placeholder 10">
            <a:extLst>
              <a:ext uri="{FF2B5EF4-FFF2-40B4-BE49-F238E27FC236}">
                <a16:creationId xmlns:a16="http://schemas.microsoft.com/office/drawing/2014/main" id="{9170FD0E-EBE1-4417-BC9D-4CD5F92BFD36}"/>
              </a:ext>
            </a:extLst>
          </p:cNvPr>
          <p:cNvSpPr>
            <a:spLocks noGrp="1"/>
          </p:cNvSpPr>
          <p:nvPr>
            <p:ph type="body" sz="quarter" idx="18" hasCustomPrompt="1"/>
          </p:nvPr>
        </p:nvSpPr>
        <p:spPr>
          <a:xfrm>
            <a:off x="4045452" y="2385650"/>
            <a:ext cx="2824355" cy="3392805"/>
          </a:xfrm>
          <a:prstGeom prst="rect">
            <a:avLst/>
          </a:prstGeom>
        </p:spPr>
        <p:txBody>
          <a:bodyPr anchor="t">
            <a:noAutofit/>
          </a:bodyPr>
          <a:lstStyle>
            <a:lvl1pPr marL="0" indent="0" algn="l">
              <a:lnSpc>
                <a:spcPct val="125000"/>
              </a:lnSpc>
              <a:spcBef>
                <a:spcPts val="1500"/>
              </a:spcBef>
              <a:buNone/>
              <a:defRPr sz="1400" cap="none" spc="100" baseline="0">
                <a:solidFill>
                  <a:schemeClr val="tx1"/>
                </a:solidFill>
                <a:latin typeface="+mn-lt"/>
              </a:defRPr>
            </a:lvl1pPr>
          </a:lstStyle>
          <a:p>
            <a:pPr lvl="0"/>
            <a:r>
              <a:rPr lang="en-US"/>
              <a:t>Click to add text</a:t>
            </a:r>
          </a:p>
        </p:txBody>
      </p:sp>
      <p:sp>
        <p:nvSpPr>
          <p:cNvPr id="13" name="Text Placeholder 10">
            <a:extLst>
              <a:ext uri="{FF2B5EF4-FFF2-40B4-BE49-F238E27FC236}">
                <a16:creationId xmlns:a16="http://schemas.microsoft.com/office/drawing/2014/main" id="{17738676-CB36-4BE1-A9C9-0215DEEECB12}"/>
              </a:ext>
            </a:extLst>
          </p:cNvPr>
          <p:cNvSpPr>
            <a:spLocks noGrp="1"/>
          </p:cNvSpPr>
          <p:nvPr>
            <p:ph type="body" sz="quarter" idx="19" hasCustomPrompt="1"/>
          </p:nvPr>
        </p:nvSpPr>
        <p:spPr>
          <a:xfrm>
            <a:off x="4045452" y="1802984"/>
            <a:ext cx="2824355" cy="581530"/>
          </a:xfrm>
          <a:prstGeom prst="rect">
            <a:avLst/>
          </a:prstGeom>
        </p:spPr>
        <p:txBody>
          <a:bodyPr anchor="b">
            <a:noAutofit/>
          </a:bodyPr>
          <a:lstStyle>
            <a:lvl1pPr marL="0" indent="0" algn="l">
              <a:buNone/>
              <a:defRPr sz="1600" cap="all" spc="100" baseline="0">
                <a:solidFill>
                  <a:schemeClr val="accent4"/>
                </a:solidFill>
                <a:latin typeface="+mj-lt"/>
              </a:defRPr>
            </a:lvl1pPr>
          </a:lstStyle>
          <a:p>
            <a:pPr lvl="0"/>
            <a:r>
              <a:rPr lang="en-US"/>
              <a:t>Click to add subtitle</a:t>
            </a:r>
          </a:p>
        </p:txBody>
      </p:sp>
      <p:sp>
        <p:nvSpPr>
          <p:cNvPr id="2" name="Title 1">
            <a:extLst>
              <a:ext uri="{FF2B5EF4-FFF2-40B4-BE49-F238E27FC236}">
                <a16:creationId xmlns:a16="http://schemas.microsoft.com/office/drawing/2014/main" id="{CC438544-38E0-4456-B973-6058B99619B8}"/>
              </a:ext>
            </a:extLst>
          </p:cNvPr>
          <p:cNvSpPr>
            <a:spLocks noGrp="1"/>
          </p:cNvSpPr>
          <p:nvPr>
            <p:ph type="title" hasCustomPrompt="1"/>
          </p:nvPr>
        </p:nvSpPr>
        <p:spPr>
          <a:xfrm>
            <a:off x="724203" y="671808"/>
            <a:ext cx="6041907" cy="639192"/>
          </a:xfrm>
        </p:spPr>
        <p:txBody>
          <a:bodyPr/>
          <a:lstStyle>
            <a:lvl1pPr>
              <a:defRPr/>
            </a:lvl1pPr>
          </a:lstStyle>
          <a:p>
            <a:r>
              <a:rPr lang="en-US" dirty="0"/>
              <a:t>Click to add title</a:t>
            </a:r>
          </a:p>
        </p:txBody>
      </p:sp>
    </p:spTree>
    <p:extLst>
      <p:ext uri="{BB962C8B-B14F-4D97-AF65-F5344CB8AC3E}">
        <p14:creationId xmlns:p14="http://schemas.microsoft.com/office/powerpoint/2010/main" val="6008680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Our Competition v2">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51F3F335-C36A-4214-BC97-BB4C9721814B}"/>
              </a:ext>
            </a:extLst>
          </p:cNvPr>
          <p:cNvSpPr>
            <a:spLocks noGrp="1"/>
          </p:cNvSpPr>
          <p:nvPr>
            <p:ph type="dt" sz="half" idx="10"/>
          </p:nvPr>
        </p:nvSpPr>
        <p:spPr/>
        <p:txBody>
          <a:bodyPr>
            <a:noAutofit/>
          </a:bodyPr>
          <a:lstStyle/>
          <a:p>
            <a:r>
              <a:rPr lang="en-US" dirty="0"/>
              <a:t>8/03/20XX</a:t>
            </a:r>
          </a:p>
        </p:txBody>
      </p:sp>
      <p:sp>
        <p:nvSpPr>
          <p:cNvPr id="4" name="Footer Placeholder 3">
            <a:extLst>
              <a:ext uri="{FF2B5EF4-FFF2-40B4-BE49-F238E27FC236}">
                <a16:creationId xmlns:a16="http://schemas.microsoft.com/office/drawing/2014/main" id="{31CCBA95-53AF-4D84-851A-58323862300D}"/>
              </a:ext>
            </a:extLst>
          </p:cNvPr>
          <p:cNvSpPr>
            <a:spLocks noGrp="1"/>
          </p:cNvSpPr>
          <p:nvPr>
            <p:ph type="ftr" sz="quarter" idx="11"/>
          </p:nvPr>
        </p:nvSpPr>
        <p:spPr/>
        <p:txBody>
          <a:bodyPr>
            <a:noAutofit/>
          </a:bodyPr>
          <a:lstStyle/>
          <a:p>
            <a:r>
              <a:rPr lang="en-US" dirty="0"/>
              <a:t>PITCH DECK</a:t>
            </a:r>
          </a:p>
        </p:txBody>
      </p:sp>
      <p:sp>
        <p:nvSpPr>
          <p:cNvPr id="5" name="Slide Number Placeholder 4">
            <a:extLst>
              <a:ext uri="{FF2B5EF4-FFF2-40B4-BE49-F238E27FC236}">
                <a16:creationId xmlns:a16="http://schemas.microsoft.com/office/drawing/2014/main" id="{4138AEEC-9F28-4200-B5D7-453E32B3B8C5}"/>
              </a:ext>
            </a:extLst>
          </p:cNvPr>
          <p:cNvSpPr>
            <a:spLocks noGrp="1"/>
          </p:cNvSpPr>
          <p:nvPr>
            <p:ph type="sldNum" sz="quarter" idx="12"/>
          </p:nvPr>
        </p:nvSpPr>
        <p:spPr/>
        <p:txBody>
          <a:bodyPr>
            <a:noAutofit/>
          </a:bodyPr>
          <a:lstStyle/>
          <a:p>
            <a:fld id="{BF860B6F-2FE3-4DE6-9496-980E987E7466}" type="slidenum">
              <a:rPr lang="en-US" smtClean="0"/>
              <a:pPr/>
              <a:t>‹#›</a:t>
            </a:fld>
            <a:endParaRPr lang="en-US" dirty="0"/>
          </a:p>
        </p:txBody>
      </p:sp>
      <p:cxnSp>
        <p:nvCxnSpPr>
          <p:cNvPr id="45" name="Straight Connector 44">
            <a:extLst>
              <a:ext uri="{FF2B5EF4-FFF2-40B4-BE49-F238E27FC236}">
                <a16:creationId xmlns:a16="http://schemas.microsoft.com/office/drawing/2014/main" id="{0D9967FE-B330-4703-9D6E-CC40B84B1030}"/>
              </a:ext>
            </a:extLst>
          </p:cNvPr>
          <p:cNvCxnSpPr>
            <a:cxnSpLocks/>
          </p:cNvCxnSpPr>
          <p:nvPr userDrawn="1"/>
        </p:nvCxnSpPr>
        <p:spPr>
          <a:xfrm>
            <a:off x="6150567" y="2200739"/>
            <a:ext cx="0" cy="346992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EBC0FBFA-8000-40C6-8EF3-D30A0A48CBC5}"/>
              </a:ext>
            </a:extLst>
          </p:cNvPr>
          <p:cNvCxnSpPr>
            <a:cxnSpLocks/>
          </p:cNvCxnSpPr>
          <p:nvPr userDrawn="1"/>
        </p:nvCxnSpPr>
        <p:spPr>
          <a:xfrm flipH="1">
            <a:off x="2545167" y="3935702"/>
            <a:ext cx="7101667"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3" name="Text Placeholder 10">
            <a:extLst>
              <a:ext uri="{FF2B5EF4-FFF2-40B4-BE49-F238E27FC236}">
                <a16:creationId xmlns:a16="http://schemas.microsoft.com/office/drawing/2014/main" id="{2DCC767D-316F-42DA-9712-29C185B762F2}"/>
              </a:ext>
            </a:extLst>
          </p:cNvPr>
          <p:cNvSpPr>
            <a:spLocks noGrp="1"/>
          </p:cNvSpPr>
          <p:nvPr>
            <p:ph type="body" sz="quarter" idx="16" hasCustomPrompt="1"/>
          </p:nvPr>
        </p:nvSpPr>
        <p:spPr>
          <a:xfrm>
            <a:off x="5278036" y="1767731"/>
            <a:ext cx="1706966" cy="426393"/>
          </a:xfrm>
          <a:prstGeom prst="rect">
            <a:avLst/>
          </a:prstGeom>
        </p:spPr>
        <p:txBody>
          <a:bodyPr anchor="b">
            <a:noAutofit/>
          </a:bodyPr>
          <a:lstStyle>
            <a:lvl1pPr marL="0" indent="0" algn="ctr">
              <a:buNone/>
              <a:defRPr sz="1400" cap="all" spc="100" baseline="0">
                <a:solidFill>
                  <a:schemeClr val="bg1">
                    <a:lumMod val="50000"/>
                  </a:schemeClr>
                </a:solidFill>
                <a:latin typeface="+mj-lt"/>
              </a:defRPr>
            </a:lvl1pPr>
          </a:lstStyle>
          <a:p>
            <a:pPr lvl="0"/>
            <a:r>
              <a:rPr lang="en-US"/>
              <a:t>Click to add name</a:t>
            </a:r>
          </a:p>
        </p:txBody>
      </p:sp>
      <p:sp>
        <p:nvSpPr>
          <p:cNvPr id="54" name="Text Placeholder 10">
            <a:extLst>
              <a:ext uri="{FF2B5EF4-FFF2-40B4-BE49-F238E27FC236}">
                <a16:creationId xmlns:a16="http://schemas.microsoft.com/office/drawing/2014/main" id="{DC3AF654-39ED-4B70-9A85-34D9DC793D53}"/>
              </a:ext>
            </a:extLst>
          </p:cNvPr>
          <p:cNvSpPr>
            <a:spLocks noGrp="1"/>
          </p:cNvSpPr>
          <p:nvPr>
            <p:ph type="body" sz="quarter" idx="17" hasCustomPrompt="1"/>
          </p:nvPr>
        </p:nvSpPr>
        <p:spPr>
          <a:xfrm>
            <a:off x="5278035" y="5683895"/>
            <a:ext cx="1706966" cy="426393"/>
          </a:xfrm>
          <a:prstGeom prst="rect">
            <a:avLst/>
          </a:prstGeom>
        </p:spPr>
        <p:txBody>
          <a:bodyPr anchor="t">
            <a:noAutofit/>
          </a:bodyPr>
          <a:lstStyle>
            <a:lvl1pPr marL="0" indent="0" algn="ctr">
              <a:buNone/>
              <a:defRPr sz="1400" cap="all" spc="100" baseline="0">
                <a:solidFill>
                  <a:schemeClr val="bg1">
                    <a:lumMod val="50000"/>
                  </a:schemeClr>
                </a:solidFill>
                <a:latin typeface="+mj-lt"/>
              </a:defRPr>
            </a:lvl1pPr>
          </a:lstStyle>
          <a:p>
            <a:pPr lvl="0"/>
            <a:r>
              <a:rPr lang="en-US"/>
              <a:t>Click to add name</a:t>
            </a:r>
          </a:p>
        </p:txBody>
      </p:sp>
      <p:sp>
        <p:nvSpPr>
          <p:cNvPr id="55" name="Text Placeholder 10">
            <a:extLst>
              <a:ext uri="{FF2B5EF4-FFF2-40B4-BE49-F238E27FC236}">
                <a16:creationId xmlns:a16="http://schemas.microsoft.com/office/drawing/2014/main" id="{3E0B0DF9-E558-439A-9B7D-4C600008B0DE}"/>
              </a:ext>
            </a:extLst>
          </p:cNvPr>
          <p:cNvSpPr>
            <a:spLocks noGrp="1"/>
          </p:cNvSpPr>
          <p:nvPr>
            <p:ph type="body" sz="quarter" idx="18" hasCustomPrompt="1"/>
          </p:nvPr>
        </p:nvSpPr>
        <p:spPr>
          <a:xfrm>
            <a:off x="838200" y="3792884"/>
            <a:ext cx="1706966" cy="426393"/>
          </a:xfrm>
          <a:prstGeom prst="rect">
            <a:avLst/>
          </a:prstGeom>
        </p:spPr>
        <p:txBody>
          <a:bodyPr anchor="t">
            <a:noAutofit/>
          </a:bodyPr>
          <a:lstStyle>
            <a:lvl1pPr marL="0" indent="0" algn="r">
              <a:buNone/>
              <a:defRPr sz="1400" cap="all" spc="100" baseline="0">
                <a:solidFill>
                  <a:schemeClr val="bg1">
                    <a:lumMod val="50000"/>
                  </a:schemeClr>
                </a:solidFill>
                <a:latin typeface="+mj-lt"/>
              </a:defRPr>
            </a:lvl1pPr>
          </a:lstStyle>
          <a:p>
            <a:pPr lvl="0"/>
            <a:r>
              <a:rPr lang="en-US"/>
              <a:t>Click to add name</a:t>
            </a:r>
          </a:p>
        </p:txBody>
      </p:sp>
      <p:sp>
        <p:nvSpPr>
          <p:cNvPr id="56" name="Text Placeholder 10">
            <a:extLst>
              <a:ext uri="{FF2B5EF4-FFF2-40B4-BE49-F238E27FC236}">
                <a16:creationId xmlns:a16="http://schemas.microsoft.com/office/drawing/2014/main" id="{6BB9DF13-A501-4465-8844-F8ADFE8BEDA6}"/>
              </a:ext>
            </a:extLst>
          </p:cNvPr>
          <p:cNvSpPr>
            <a:spLocks noGrp="1"/>
          </p:cNvSpPr>
          <p:nvPr>
            <p:ph type="body" sz="quarter" idx="19" hasCustomPrompt="1"/>
          </p:nvPr>
        </p:nvSpPr>
        <p:spPr>
          <a:xfrm>
            <a:off x="9646834" y="3792884"/>
            <a:ext cx="1706966" cy="426393"/>
          </a:xfrm>
          <a:prstGeom prst="rect">
            <a:avLst/>
          </a:prstGeom>
        </p:spPr>
        <p:txBody>
          <a:bodyPr anchor="t">
            <a:noAutofit/>
          </a:bodyPr>
          <a:lstStyle>
            <a:lvl1pPr marL="0" indent="0" algn="l">
              <a:buNone/>
              <a:defRPr sz="1400" cap="all" spc="100" baseline="0">
                <a:solidFill>
                  <a:schemeClr val="bg1">
                    <a:lumMod val="50000"/>
                  </a:schemeClr>
                </a:solidFill>
                <a:latin typeface="+mj-lt"/>
              </a:defRPr>
            </a:lvl1pPr>
          </a:lstStyle>
          <a:p>
            <a:pPr lvl="0"/>
            <a:r>
              <a:rPr lang="en-US"/>
              <a:t>Click to add name</a:t>
            </a:r>
          </a:p>
        </p:txBody>
      </p:sp>
      <p:sp>
        <p:nvSpPr>
          <p:cNvPr id="57" name="Text Placeholder 10">
            <a:extLst>
              <a:ext uri="{FF2B5EF4-FFF2-40B4-BE49-F238E27FC236}">
                <a16:creationId xmlns:a16="http://schemas.microsoft.com/office/drawing/2014/main" id="{D23EF573-9496-4229-ABB9-B58C441687E6}"/>
              </a:ext>
            </a:extLst>
          </p:cNvPr>
          <p:cNvSpPr>
            <a:spLocks noGrp="1"/>
          </p:cNvSpPr>
          <p:nvPr>
            <p:ph type="body" sz="quarter" idx="20" hasCustomPrompt="1"/>
          </p:nvPr>
        </p:nvSpPr>
        <p:spPr>
          <a:xfrm>
            <a:off x="6985000" y="2740969"/>
            <a:ext cx="1929792" cy="426393"/>
          </a:xfrm>
          <a:prstGeom prst="rect">
            <a:avLst/>
          </a:prstGeom>
        </p:spPr>
        <p:txBody>
          <a:bodyPr anchor="ctr">
            <a:noAutofit/>
          </a:bodyPr>
          <a:lstStyle>
            <a:lvl1pPr marL="0" indent="0" algn="ctr">
              <a:lnSpc>
                <a:spcPct val="80000"/>
              </a:lnSpc>
              <a:spcBef>
                <a:spcPts val="0"/>
              </a:spcBef>
              <a:buNone/>
              <a:defRPr sz="2000" cap="all" spc="100" baseline="0">
                <a:solidFill>
                  <a:schemeClr val="bg1"/>
                </a:solidFill>
                <a:latin typeface="+mj-lt"/>
              </a:defRPr>
            </a:lvl1pPr>
          </a:lstStyle>
          <a:p>
            <a:pPr lvl="0"/>
            <a:r>
              <a:rPr lang="en-US"/>
              <a:t>Click to add name</a:t>
            </a:r>
          </a:p>
        </p:txBody>
      </p:sp>
      <p:sp>
        <p:nvSpPr>
          <p:cNvPr id="58" name="Text Placeholder 10">
            <a:extLst>
              <a:ext uri="{FF2B5EF4-FFF2-40B4-BE49-F238E27FC236}">
                <a16:creationId xmlns:a16="http://schemas.microsoft.com/office/drawing/2014/main" id="{6C96D231-4BEB-47C0-BC89-3D69A5E0DD10}"/>
              </a:ext>
            </a:extLst>
          </p:cNvPr>
          <p:cNvSpPr>
            <a:spLocks noGrp="1"/>
          </p:cNvSpPr>
          <p:nvPr>
            <p:ph type="body" sz="quarter" idx="21" hasCustomPrompt="1"/>
          </p:nvPr>
        </p:nvSpPr>
        <p:spPr>
          <a:xfrm>
            <a:off x="4859358" y="4263233"/>
            <a:ext cx="913553" cy="426393"/>
          </a:xfrm>
          <a:prstGeom prst="rect">
            <a:avLst/>
          </a:prstGeom>
        </p:spPr>
        <p:txBody>
          <a:bodyPr anchor="ctr">
            <a:noAutofit/>
          </a:bodyPr>
          <a:lstStyle>
            <a:lvl1pPr marL="0" indent="0" algn="ctr">
              <a:buNone/>
              <a:defRPr sz="1400" cap="all" spc="100" baseline="0">
                <a:solidFill>
                  <a:schemeClr val="bg1"/>
                </a:solidFill>
                <a:latin typeface="+mj-lt"/>
              </a:defRPr>
            </a:lvl1pPr>
          </a:lstStyle>
          <a:p>
            <a:pPr lvl="0"/>
            <a:r>
              <a:rPr lang="en-US"/>
              <a:t>Click to add name</a:t>
            </a:r>
          </a:p>
        </p:txBody>
      </p:sp>
      <p:sp>
        <p:nvSpPr>
          <p:cNvPr id="59" name="Text Placeholder 10">
            <a:extLst>
              <a:ext uri="{FF2B5EF4-FFF2-40B4-BE49-F238E27FC236}">
                <a16:creationId xmlns:a16="http://schemas.microsoft.com/office/drawing/2014/main" id="{18B3BFCC-5202-4CF7-8748-EA1165299B92}"/>
              </a:ext>
            </a:extLst>
          </p:cNvPr>
          <p:cNvSpPr>
            <a:spLocks noGrp="1"/>
          </p:cNvSpPr>
          <p:nvPr>
            <p:ph type="body" sz="quarter" idx="22" hasCustomPrompt="1"/>
          </p:nvPr>
        </p:nvSpPr>
        <p:spPr>
          <a:xfrm>
            <a:off x="3945805" y="5001059"/>
            <a:ext cx="913553" cy="426393"/>
          </a:xfrm>
          <a:prstGeom prst="rect">
            <a:avLst/>
          </a:prstGeom>
        </p:spPr>
        <p:txBody>
          <a:bodyPr anchor="ctr">
            <a:noAutofit/>
          </a:bodyPr>
          <a:lstStyle>
            <a:lvl1pPr marL="0" indent="0" algn="ctr">
              <a:buNone/>
              <a:defRPr sz="1400" cap="all" spc="100" baseline="0">
                <a:solidFill>
                  <a:schemeClr val="bg1"/>
                </a:solidFill>
                <a:latin typeface="+mj-lt"/>
              </a:defRPr>
            </a:lvl1pPr>
          </a:lstStyle>
          <a:p>
            <a:pPr lvl="0"/>
            <a:r>
              <a:rPr lang="en-US"/>
              <a:t>Click to add name</a:t>
            </a:r>
          </a:p>
        </p:txBody>
      </p:sp>
      <p:sp>
        <p:nvSpPr>
          <p:cNvPr id="60" name="Text Placeholder 10">
            <a:extLst>
              <a:ext uri="{FF2B5EF4-FFF2-40B4-BE49-F238E27FC236}">
                <a16:creationId xmlns:a16="http://schemas.microsoft.com/office/drawing/2014/main" id="{0F78A8C0-E488-4B82-A881-BAF70EF5261C}"/>
              </a:ext>
            </a:extLst>
          </p:cNvPr>
          <p:cNvSpPr>
            <a:spLocks noGrp="1"/>
          </p:cNvSpPr>
          <p:nvPr>
            <p:ph type="body" sz="quarter" idx="23" hasCustomPrompt="1"/>
          </p:nvPr>
        </p:nvSpPr>
        <p:spPr>
          <a:xfrm>
            <a:off x="6528224" y="4328700"/>
            <a:ext cx="913553" cy="426393"/>
          </a:xfrm>
          <a:prstGeom prst="rect">
            <a:avLst/>
          </a:prstGeom>
        </p:spPr>
        <p:txBody>
          <a:bodyPr anchor="ctr">
            <a:noAutofit/>
          </a:bodyPr>
          <a:lstStyle>
            <a:lvl1pPr marL="0" indent="0" algn="ctr">
              <a:buNone/>
              <a:defRPr sz="1400" cap="all" spc="100" baseline="0">
                <a:solidFill>
                  <a:schemeClr val="bg1"/>
                </a:solidFill>
                <a:latin typeface="+mj-lt"/>
              </a:defRPr>
            </a:lvl1pPr>
          </a:lstStyle>
          <a:p>
            <a:pPr lvl="0"/>
            <a:r>
              <a:rPr lang="en-US"/>
              <a:t>Click to add name</a:t>
            </a:r>
          </a:p>
        </p:txBody>
      </p:sp>
      <p:sp>
        <p:nvSpPr>
          <p:cNvPr id="61" name="Text Placeholder 10">
            <a:extLst>
              <a:ext uri="{FF2B5EF4-FFF2-40B4-BE49-F238E27FC236}">
                <a16:creationId xmlns:a16="http://schemas.microsoft.com/office/drawing/2014/main" id="{9CBF7863-921B-428D-857E-AC4D195E887A}"/>
              </a:ext>
            </a:extLst>
          </p:cNvPr>
          <p:cNvSpPr>
            <a:spLocks noGrp="1"/>
          </p:cNvSpPr>
          <p:nvPr>
            <p:ph type="body" sz="quarter" idx="24" hasCustomPrompt="1"/>
          </p:nvPr>
        </p:nvSpPr>
        <p:spPr>
          <a:xfrm>
            <a:off x="8464942" y="4956195"/>
            <a:ext cx="913553" cy="426393"/>
          </a:xfrm>
          <a:prstGeom prst="rect">
            <a:avLst/>
          </a:prstGeom>
        </p:spPr>
        <p:txBody>
          <a:bodyPr anchor="ctr">
            <a:noAutofit/>
          </a:bodyPr>
          <a:lstStyle>
            <a:lvl1pPr marL="0" indent="0" algn="ctr">
              <a:buNone/>
              <a:defRPr sz="1400" cap="all" spc="100" baseline="0">
                <a:solidFill>
                  <a:schemeClr val="bg1"/>
                </a:solidFill>
                <a:latin typeface="+mj-lt"/>
              </a:defRPr>
            </a:lvl1pPr>
          </a:lstStyle>
          <a:p>
            <a:pPr lvl="0"/>
            <a:r>
              <a:rPr lang="en-US"/>
              <a:t>Click to add name</a:t>
            </a:r>
          </a:p>
        </p:txBody>
      </p:sp>
      <p:sp>
        <p:nvSpPr>
          <p:cNvPr id="62" name="Text Placeholder 10">
            <a:extLst>
              <a:ext uri="{FF2B5EF4-FFF2-40B4-BE49-F238E27FC236}">
                <a16:creationId xmlns:a16="http://schemas.microsoft.com/office/drawing/2014/main" id="{3818CA49-6F16-4527-9CE5-335D522ECAA7}"/>
              </a:ext>
            </a:extLst>
          </p:cNvPr>
          <p:cNvSpPr>
            <a:spLocks noGrp="1"/>
          </p:cNvSpPr>
          <p:nvPr>
            <p:ph type="body" sz="quarter" idx="25" hasCustomPrompt="1"/>
          </p:nvPr>
        </p:nvSpPr>
        <p:spPr>
          <a:xfrm>
            <a:off x="3696547" y="2870279"/>
            <a:ext cx="913553" cy="426393"/>
          </a:xfrm>
          <a:prstGeom prst="rect">
            <a:avLst/>
          </a:prstGeom>
        </p:spPr>
        <p:txBody>
          <a:bodyPr anchor="ctr">
            <a:noAutofit/>
          </a:bodyPr>
          <a:lstStyle>
            <a:lvl1pPr marL="0" indent="0" algn="ctr">
              <a:buNone/>
              <a:defRPr sz="1400" cap="all" spc="100" baseline="0">
                <a:solidFill>
                  <a:schemeClr val="bg1"/>
                </a:solidFill>
                <a:latin typeface="+mj-lt"/>
              </a:defRPr>
            </a:lvl1pPr>
          </a:lstStyle>
          <a:p>
            <a:pPr lvl="0"/>
            <a:r>
              <a:rPr lang="en-US"/>
              <a:t>Click to add name</a:t>
            </a:r>
          </a:p>
        </p:txBody>
      </p:sp>
      <p:sp>
        <p:nvSpPr>
          <p:cNvPr id="2" name="Title 1">
            <a:extLst>
              <a:ext uri="{FF2B5EF4-FFF2-40B4-BE49-F238E27FC236}">
                <a16:creationId xmlns:a16="http://schemas.microsoft.com/office/drawing/2014/main" id="{EEA8460B-1230-475A-839A-BB0365A3D529}"/>
              </a:ext>
            </a:extLst>
          </p:cNvPr>
          <p:cNvSpPr>
            <a:spLocks noGrp="1"/>
          </p:cNvSpPr>
          <p:nvPr>
            <p:ph type="title" hasCustomPrompt="1"/>
          </p:nvPr>
        </p:nvSpPr>
        <p:spPr>
          <a:xfrm>
            <a:off x="724203" y="671807"/>
            <a:ext cx="10629597" cy="645807"/>
          </a:xfrm>
        </p:spPr>
        <p:txBody>
          <a:bodyPr/>
          <a:lstStyle>
            <a:lvl1pPr>
              <a:defRPr/>
            </a:lvl1pPr>
          </a:lstStyle>
          <a:p>
            <a:r>
              <a:rPr lang="en-US" dirty="0"/>
              <a:t>Click to add title</a:t>
            </a:r>
          </a:p>
        </p:txBody>
      </p:sp>
    </p:spTree>
    <p:extLst>
      <p:ext uri="{BB962C8B-B14F-4D97-AF65-F5344CB8AC3E}">
        <p14:creationId xmlns:p14="http://schemas.microsoft.com/office/powerpoint/2010/main" val="2743895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Growth Strateg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43D11A1-D567-4DE9-AFD4-7A6BC7C300C1}"/>
              </a:ext>
            </a:extLst>
          </p:cNvPr>
          <p:cNvSpPr/>
          <p:nvPr userDrawn="1"/>
        </p:nvSpPr>
        <p:spPr>
          <a:xfrm>
            <a:off x="4483944" y="2406747"/>
            <a:ext cx="3200401" cy="11277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9" name="Rectangle 8">
            <a:extLst>
              <a:ext uri="{FF2B5EF4-FFF2-40B4-BE49-F238E27FC236}">
                <a16:creationId xmlns:a16="http://schemas.microsoft.com/office/drawing/2014/main" id="{21398470-6F00-41F0-B63E-42C03BC992F8}"/>
              </a:ext>
            </a:extLst>
          </p:cNvPr>
          <p:cNvSpPr/>
          <p:nvPr userDrawn="1"/>
        </p:nvSpPr>
        <p:spPr>
          <a:xfrm>
            <a:off x="4489659" y="2406748"/>
            <a:ext cx="3191933" cy="318515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11" name="Rectangle 10">
            <a:extLst>
              <a:ext uri="{FF2B5EF4-FFF2-40B4-BE49-F238E27FC236}">
                <a16:creationId xmlns:a16="http://schemas.microsoft.com/office/drawing/2014/main" id="{BF06A024-E68E-4F1C-887D-415804C89479}"/>
              </a:ext>
            </a:extLst>
          </p:cNvPr>
          <p:cNvSpPr/>
          <p:nvPr userDrawn="1"/>
        </p:nvSpPr>
        <p:spPr>
          <a:xfrm>
            <a:off x="8284843" y="2406747"/>
            <a:ext cx="3200401" cy="11277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13" name="Rectangle 12">
            <a:extLst>
              <a:ext uri="{FF2B5EF4-FFF2-40B4-BE49-F238E27FC236}">
                <a16:creationId xmlns:a16="http://schemas.microsoft.com/office/drawing/2014/main" id="{0B3C2448-350F-482F-92C0-4F1495265933}"/>
              </a:ext>
            </a:extLst>
          </p:cNvPr>
          <p:cNvSpPr/>
          <p:nvPr userDrawn="1"/>
        </p:nvSpPr>
        <p:spPr>
          <a:xfrm>
            <a:off x="8290558" y="2406748"/>
            <a:ext cx="3191933" cy="318515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26" name="Rectangle 25">
            <a:extLst>
              <a:ext uri="{FF2B5EF4-FFF2-40B4-BE49-F238E27FC236}">
                <a16:creationId xmlns:a16="http://schemas.microsoft.com/office/drawing/2014/main" id="{F1BFB613-F647-4C24-8072-6BA560C2CF35}"/>
              </a:ext>
            </a:extLst>
          </p:cNvPr>
          <p:cNvSpPr/>
          <p:nvPr userDrawn="1"/>
        </p:nvSpPr>
        <p:spPr>
          <a:xfrm rot="5400000">
            <a:off x="9766385" y="-1006534"/>
            <a:ext cx="972645" cy="392429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3" name="Date Placeholder 2">
            <a:extLst>
              <a:ext uri="{FF2B5EF4-FFF2-40B4-BE49-F238E27FC236}">
                <a16:creationId xmlns:a16="http://schemas.microsoft.com/office/drawing/2014/main" id="{CA52D8BE-09E0-4B54-871E-627BA3688E32}"/>
              </a:ext>
            </a:extLst>
          </p:cNvPr>
          <p:cNvSpPr>
            <a:spLocks noGrp="1"/>
          </p:cNvSpPr>
          <p:nvPr>
            <p:ph type="dt" sz="half" idx="10"/>
          </p:nvPr>
        </p:nvSpPr>
        <p:spPr/>
        <p:txBody>
          <a:bodyPr>
            <a:noAutofit/>
          </a:bodyPr>
          <a:lstStyle/>
          <a:p>
            <a:r>
              <a:rPr lang="en-US" dirty="0"/>
              <a:t>8/03/20XX</a:t>
            </a:r>
          </a:p>
        </p:txBody>
      </p:sp>
      <p:sp>
        <p:nvSpPr>
          <p:cNvPr id="4" name="Footer Placeholder 3">
            <a:extLst>
              <a:ext uri="{FF2B5EF4-FFF2-40B4-BE49-F238E27FC236}">
                <a16:creationId xmlns:a16="http://schemas.microsoft.com/office/drawing/2014/main" id="{30158535-C39C-4032-BC07-CC7DA7456E17}"/>
              </a:ext>
            </a:extLst>
          </p:cNvPr>
          <p:cNvSpPr>
            <a:spLocks noGrp="1"/>
          </p:cNvSpPr>
          <p:nvPr>
            <p:ph type="ftr" sz="quarter" idx="11"/>
          </p:nvPr>
        </p:nvSpPr>
        <p:spPr/>
        <p:txBody>
          <a:bodyPr>
            <a:noAutofit/>
          </a:bodyPr>
          <a:lstStyle/>
          <a:p>
            <a:r>
              <a:rPr lang="en-US" dirty="0"/>
              <a:t>PITCH DECK</a:t>
            </a:r>
          </a:p>
        </p:txBody>
      </p:sp>
      <p:sp>
        <p:nvSpPr>
          <p:cNvPr id="5" name="Slide Number Placeholder 4">
            <a:extLst>
              <a:ext uri="{FF2B5EF4-FFF2-40B4-BE49-F238E27FC236}">
                <a16:creationId xmlns:a16="http://schemas.microsoft.com/office/drawing/2014/main" id="{CE638FD9-7569-4F67-9902-EA32B7F93F68}"/>
              </a:ext>
            </a:extLst>
          </p:cNvPr>
          <p:cNvSpPr>
            <a:spLocks noGrp="1"/>
          </p:cNvSpPr>
          <p:nvPr>
            <p:ph type="sldNum" sz="quarter" idx="12"/>
          </p:nvPr>
        </p:nvSpPr>
        <p:spPr/>
        <p:txBody>
          <a:bodyPr>
            <a:noAutofit/>
          </a:bodyPr>
          <a:lstStyle/>
          <a:p>
            <a:fld id="{BF860B6F-2FE3-4DE6-9496-980E987E7466}" type="slidenum">
              <a:rPr lang="en-US" smtClean="0"/>
              <a:pPr/>
              <a:t>‹#›</a:t>
            </a:fld>
            <a:endParaRPr lang="en-US" dirty="0"/>
          </a:p>
        </p:txBody>
      </p:sp>
      <p:sp>
        <p:nvSpPr>
          <p:cNvPr id="7" name="Text Placeholder 10">
            <a:extLst>
              <a:ext uri="{FF2B5EF4-FFF2-40B4-BE49-F238E27FC236}">
                <a16:creationId xmlns:a16="http://schemas.microsoft.com/office/drawing/2014/main" id="{36849D09-65B8-4E5C-986A-AB5E3748D42E}"/>
              </a:ext>
            </a:extLst>
          </p:cNvPr>
          <p:cNvSpPr>
            <a:spLocks noGrp="1"/>
          </p:cNvSpPr>
          <p:nvPr>
            <p:ph type="body" sz="quarter" idx="16" hasCustomPrompt="1"/>
          </p:nvPr>
        </p:nvSpPr>
        <p:spPr>
          <a:xfrm>
            <a:off x="3181350" y="1221488"/>
            <a:ext cx="5829300" cy="537864"/>
          </a:xfrm>
          <a:prstGeom prst="rect">
            <a:avLst/>
          </a:prstGeom>
        </p:spPr>
        <p:txBody>
          <a:bodyPr anchor="t">
            <a:noAutofit/>
          </a:bodyPr>
          <a:lstStyle>
            <a:lvl1pPr marL="0" indent="0" algn="ctr">
              <a:lnSpc>
                <a:spcPct val="125000"/>
              </a:lnSpc>
              <a:spcBef>
                <a:spcPts val="0"/>
              </a:spcBef>
              <a:buNone/>
              <a:defRPr sz="2000" cap="none" spc="100" baseline="0">
                <a:solidFill>
                  <a:schemeClr val="tx1"/>
                </a:solidFill>
                <a:latin typeface="Seaford" panose="020B0502030303020204" pitchFamily="34" charset="0"/>
              </a:defRPr>
            </a:lvl1pPr>
          </a:lstStyle>
          <a:p>
            <a:pPr lvl="0"/>
            <a:r>
              <a:rPr lang="en-US"/>
              <a:t>Click to add text</a:t>
            </a:r>
          </a:p>
        </p:txBody>
      </p:sp>
      <p:sp>
        <p:nvSpPr>
          <p:cNvPr id="8" name="Rectangle 7">
            <a:extLst>
              <a:ext uri="{FF2B5EF4-FFF2-40B4-BE49-F238E27FC236}">
                <a16:creationId xmlns:a16="http://schemas.microsoft.com/office/drawing/2014/main" id="{23AC480B-19BB-48E2-8BEF-4AA0680D32DE}"/>
              </a:ext>
            </a:extLst>
          </p:cNvPr>
          <p:cNvSpPr/>
          <p:nvPr userDrawn="1"/>
        </p:nvSpPr>
        <p:spPr>
          <a:xfrm>
            <a:off x="691513" y="2406747"/>
            <a:ext cx="3200401" cy="11277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14" name="Rectangle 13">
            <a:extLst>
              <a:ext uri="{FF2B5EF4-FFF2-40B4-BE49-F238E27FC236}">
                <a16:creationId xmlns:a16="http://schemas.microsoft.com/office/drawing/2014/main" id="{82C09E39-FAAE-43BC-8BD6-08DC89C45F5B}"/>
              </a:ext>
            </a:extLst>
          </p:cNvPr>
          <p:cNvSpPr/>
          <p:nvPr userDrawn="1"/>
        </p:nvSpPr>
        <p:spPr>
          <a:xfrm>
            <a:off x="697228" y="2406748"/>
            <a:ext cx="3191933" cy="318515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19" name="Text Placeholder 10">
            <a:extLst>
              <a:ext uri="{FF2B5EF4-FFF2-40B4-BE49-F238E27FC236}">
                <a16:creationId xmlns:a16="http://schemas.microsoft.com/office/drawing/2014/main" id="{07156FBE-72BD-4A64-99F7-1ABAA272A0FA}"/>
              </a:ext>
            </a:extLst>
          </p:cNvPr>
          <p:cNvSpPr>
            <a:spLocks noGrp="1"/>
          </p:cNvSpPr>
          <p:nvPr>
            <p:ph type="body" sz="quarter" idx="17" hasCustomPrompt="1"/>
          </p:nvPr>
        </p:nvSpPr>
        <p:spPr>
          <a:xfrm>
            <a:off x="963928" y="2683198"/>
            <a:ext cx="2667000" cy="609180"/>
          </a:xfrm>
          <a:prstGeom prst="rect">
            <a:avLst/>
          </a:prstGeom>
        </p:spPr>
        <p:txBody>
          <a:bodyPr anchor="ctr">
            <a:noAutofit/>
          </a:bodyPr>
          <a:lstStyle>
            <a:lvl1pPr marL="0" indent="0" algn="ctr">
              <a:lnSpc>
                <a:spcPct val="80000"/>
              </a:lnSpc>
              <a:spcBef>
                <a:spcPts val="0"/>
              </a:spcBef>
              <a:buNone/>
              <a:defRPr sz="2000" cap="all" spc="100" baseline="0">
                <a:solidFill>
                  <a:schemeClr val="accent6"/>
                </a:solidFill>
                <a:latin typeface="+mj-lt"/>
              </a:defRPr>
            </a:lvl1pPr>
          </a:lstStyle>
          <a:p>
            <a:pPr lvl="0"/>
            <a:r>
              <a:rPr lang="en-US"/>
              <a:t>Click to add subtitle</a:t>
            </a:r>
          </a:p>
        </p:txBody>
      </p:sp>
      <p:sp>
        <p:nvSpPr>
          <p:cNvPr id="20" name="Text Placeholder 10">
            <a:extLst>
              <a:ext uri="{FF2B5EF4-FFF2-40B4-BE49-F238E27FC236}">
                <a16:creationId xmlns:a16="http://schemas.microsoft.com/office/drawing/2014/main" id="{0AEE629F-FF1D-44AE-B728-8EA70D72A35B}"/>
              </a:ext>
            </a:extLst>
          </p:cNvPr>
          <p:cNvSpPr>
            <a:spLocks noGrp="1"/>
          </p:cNvSpPr>
          <p:nvPr>
            <p:ph type="body" sz="quarter" idx="18" hasCustomPrompt="1"/>
          </p:nvPr>
        </p:nvSpPr>
        <p:spPr>
          <a:xfrm>
            <a:off x="4750644" y="2683198"/>
            <a:ext cx="2667000" cy="609180"/>
          </a:xfrm>
          <a:prstGeom prst="rect">
            <a:avLst/>
          </a:prstGeom>
        </p:spPr>
        <p:txBody>
          <a:bodyPr anchor="ctr">
            <a:noAutofit/>
          </a:bodyPr>
          <a:lstStyle>
            <a:lvl1pPr marL="0" indent="0" algn="ctr">
              <a:lnSpc>
                <a:spcPct val="80000"/>
              </a:lnSpc>
              <a:spcBef>
                <a:spcPts val="0"/>
              </a:spcBef>
              <a:buNone/>
              <a:defRPr sz="2000" cap="all" spc="100" baseline="0">
                <a:solidFill>
                  <a:schemeClr val="accent6"/>
                </a:solidFill>
                <a:latin typeface="+mj-lt"/>
              </a:defRPr>
            </a:lvl1pPr>
          </a:lstStyle>
          <a:p>
            <a:pPr lvl="0"/>
            <a:r>
              <a:rPr lang="en-US"/>
              <a:t>Click to add subtitle</a:t>
            </a:r>
          </a:p>
        </p:txBody>
      </p:sp>
      <p:sp>
        <p:nvSpPr>
          <p:cNvPr id="21" name="Text Placeholder 10">
            <a:extLst>
              <a:ext uri="{FF2B5EF4-FFF2-40B4-BE49-F238E27FC236}">
                <a16:creationId xmlns:a16="http://schemas.microsoft.com/office/drawing/2014/main" id="{5C4D74F9-C022-4D89-9C64-1A0A5FD3A6EC}"/>
              </a:ext>
            </a:extLst>
          </p:cNvPr>
          <p:cNvSpPr>
            <a:spLocks noGrp="1"/>
          </p:cNvSpPr>
          <p:nvPr>
            <p:ph type="body" sz="quarter" idx="19" hasCustomPrompt="1"/>
          </p:nvPr>
        </p:nvSpPr>
        <p:spPr>
          <a:xfrm>
            <a:off x="8551543" y="2683198"/>
            <a:ext cx="2667000" cy="609180"/>
          </a:xfrm>
          <a:prstGeom prst="rect">
            <a:avLst/>
          </a:prstGeom>
        </p:spPr>
        <p:txBody>
          <a:bodyPr anchor="ctr">
            <a:noAutofit/>
          </a:bodyPr>
          <a:lstStyle>
            <a:lvl1pPr marL="0" indent="0" algn="ctr">
              <a:lnSpc>
                <a:spcPct val="80000"/>
              </a:lnSpc>
              <a:spcBef>
                <a:spcPts val="0"/>
              </a:spcBef>
              <a:buNone/>
              <a:defRPr sz="2000" cap="all" spc="100" baseline="0">
                <a:solidFill>
                  <a:schemeClr val="accent6"/>
                </a:solidFill>
                <a:latin typeface="+mj-lt"/>
              </a:defRPr>
            </a:lvl1pPr>
          </a:lstStyle>
          <a:p>
            <a:pPr lvl="0"/>
            <a:r>
              <a:rPr lang="en-US"/>
              <a:t>Click to add subtitle</a:t>
            </a:r>
          </a:p>
        </p:txBody>
      </p:sp>
      <p:sp>
        <p:nvSpPr>
          <p:cNvPr id="22" name="Text Placeholder 10">
            <a:extLst>
              <a:ext uri="{FF2B5EF4-FFF2-40B4-BE49-F238E27FC236}">
                <a16:creationId xmlns:a16="http://schemas.microsoft.com/office/drawing/2014/main" id="{75D06BD1-5247-47AE-87C4-5720ED5AC7FC}"/>
              </a:ext>
            </a:extLst>
          </p:cNvPr>
          <p:cNvSpPr>
            <a:spLocks noGrp="1"/>
          </p:cNvSpPr>
          <p:nvPr>
            <p:ph type="body" sz="quarter" idx="20" hasCustomPrompt="1"/>
          </p:nvPr>
        </p:nvSpPr>
        <p:spPr>
          <a:xfrm>
            <a:off x="963928" y="3778623"/>
            <a:ext cx="2667000" cy="1558104"/>
          </a:xfrm>
          <a:prstGeom prst="rect">
            <a:avLst/>
          </a:prstGeom>
        </p:spPr>
        <p:txBody>
          <a:bodyPr anchor="t">
            <a:noAutofit/>
          </a:bodyPr>
          <a:lstStyle>
            <a:lvl1pPr marL="0" indent="0" algn="ctr">
              <a:lnSpc>
                <a:spcPct val="125000"/>
              </a:lnSpc>
              <a:spcBef>
                <a:spcPts val="0"/>
              </a:spcBef>
              <a:buNone/>
              <a:defRPr sz="1400" cap="none" spc="100" baseline="0">
                <a:solidFill>
                  <a:schemeClr val="tx1"/>
                </a:solidFill>
                <a:latin typeface="+mn-lt"/>
              </a:defRPr>
            </a:lvl1pPr>
          </a:lstStyle>
          <a:p>
            <a:pPr lvl="0"/>
            <a:r>
              <a:rPr lang="en-US"/>
              <a:t>Click to add text</a:t>
            </a:r>
          </a:p>
        </p:txBody>
      </p:sp>
      <p:sp>
        <p:nvSpPr>
          <p:cNvPr id="23" name="Text Placeholder 10">
            <a:extLst>
              <a:ext uri="{FF2B5EF4-FFF2-40B4-BE49-F238E27FC236}">
                <a16:creationId xmlns:a16="http://schemas.microsoft.com/office/drawing/2014/main" id="{FD3684C2-E9CD-4A2A-993D-ABF39BD30C21}"/>
              </a:ext>
            </a:extLst>
          </p:cNvPr>
          <p:cNvSpPr>
            <a:spLocks noGrp="1"/>
          </p:cNvSpPr>
          <p:nvPr>
            <p:ph type="body" sz="quarter" idx="21" hasCustomPrompt="1"/>
          </p:nvPr>
        </p:nvSpPr>
        <p:spPr>
          <a:xfrm>
            <a:off x="4750644" y="3778623"/>
            <a:ext cx="2667000" cy="1558104"/>
          </a:xfrm>
          <a:prstGeom prst="rect">
            <a:avLst/>
          </a:prstGeom>
        </p:spPr>
        <p:txBody>
          <a:bodyPr anchor="t">
            <a:noAutofit/>
          </a:bodyPr>
          <a:lstStyle>
            <a:lvl1pPr marL="0" indent="0" algn="ctr">
              <a:lnSpc>
                <a:spcPct val="125000"/>
              </a:lnSpc>
              <a:spcBef>
                <a:spcPts val="0"/>
              </a:spcBef>
              <a:buNone/>
              <a:defRPr sz="1400" cap="none" spc="100" baseline="0">
                <a:solidFill>
                  <a:schemeClr val="tx1"/>
                </a:solidFill>
                <a:latin typeface="+mn-lt"/>
              </a:defRPr>
            </a:lvl1pPr>
          </a:lstStyle>
          <a:p>
            <a:pPr lvl="0"/>
            <a:r>
              <a:rPr lang="en-US"/>
              <a:t>Click to add text</a:t>
            </a:r>
          </a:p>
        </p:txBody>
      </p:sp>
      <p:sp>
        <p:nvSpPr>
          <p:cNvPr id="24" name="Text Placeholder 10">
            <a:extLst>
              <a:ext uri="{FF2B5EF4-FFF2-40B4-BE49-F238E27FC236}">
                <a16:creationId xmlns:a16="http://schemas.microsoft.com/office/drawing/2014/main" id="{A960BEA5-C2B5-456D-8982-4C8A8E7EE686}"/>
              </a:ext>
            </a:extLst>
          </p:cNvPr>
          <p:cNvSpPr>
            <a:spLocks noGrp="1"/>
          </p:cNvSpPr>
          <p:nvPr>
            <p:ph type="body" sz="quarter" idx="22" hasCustomPrompt="1"/>
          </p:nvPr>
        </p:nvSpPr>
        <p:spPr>
          <a:xfrm>
            <a:off x="8551543" y="3778623"/>
            <a:ext cx="2667000" cy="1558104"/>
          </a:xfrm>
          <a:prstGeom prst="rect">
            <a:avLst/>
          </a:prstGeom>
        </p:spPr>
        <p:txBody>
          <a:bodyPr anchor="t">
            <a:noAutofit/>
          </a:bodyPr>
          <a:lstStyle>
            <a:lvl1pPr marL="0" indent="0" algn="ctr">
              <a:lnSpc>
                <a:spcPct val="125000"/>
              </a:lnSpc>
              <a:spcBef>
                <a:spcPts val="0"/>
              </a:spcBef>
              <a:buNone/>
              <a:defRPr sz="1400" cap="none" spc="100" baseline="0">
                <a:solidFill>
                  <a:schemeClr val="tx1"/>
                </a:solidFill>
                <a:latin typeface="+mn-lt"/>
              </a:defRPr>
            </a:lvl1pPr>
          </a:lstStyle>
          <a:p>
            <a:pPr lvl="0"/>
            <a:r>
              <a:rPr lang="en-US"/>
              <a:t>Click to add text</a:t>
            </a:r>
          </a:p>
        </p:txBody>
      </p:sp>
      <p:sp>
        <p:nvSpPr>
          <p:cNvPr id="10" name="Title 9">
            <a:extLst>
              <a:ext uri="{FF2B5EF4-FFF2-40B4-BE49-F238E27FC236}">
                <a16:creationId xmlns:a16="http://schemas.microsoft.com/office/drawing/2014/main" id="{8CDC00CA-B925-48D9-91B3-A79A59C280A1}"/>
              </a:ext>
            </a:extLst>
          </p:cNvPr>
          <p:cNvSpPr>
            <a:spLocks noGrp="1"/>
          </p:cNvSpPr>
          <p:nvPr>
            <p:ph type="title" hasCustomPrompt="1"/>
          </p:nvPr>
        </p:nvSpPr>
        <p:spPr>
          <a:xfrm>
            <a:off x="3181350" y="671807"/>
            <a:ext cx="5829300" cy="639192"/>
          </a:xfrm>
        </p:spPr>
        <p:txBody>
          <a:bodyPr/>
          <a:lstStyle>
            <a:lvl1pPr algn="ctr">
              <a:defRPr/>
            </a:lvl1pPr>
          </a:lstStyle>
          <a:p>
            <a:r>
              <a:rPr lang="en-US" dirty="0"/>
              <a:t>Click to add title</a:t>
            </a:r>
          </a:p>
        </p:txBody>
      </p:sp>
    </p:spTree>
    <p:extLst>
      <p:ext uri="{BB962C8B-B14F-4D97-AF65-F5344CB8AC3E}">
        <p14:creationId xmlns:p14="http://schemas.microsoft.com/office/powerpoint/2010/main" val="4974638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raction">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C336D74-17F7-4684-B610-18AB1682D138}"/>
              </a:ext>
            </a:extLst>
          </p:cNvPr>
          <p:cNvSpPr>
            <a:spLocks noGrp="1"/>
          </p:cNvSpPr>
          <p:nvPr>
            <p:ph type="dt" sz="half" idx="10"/>
          </p:nvPr>
        </p:nvSpPr>
        <p:spPr/>
        <p:txBody>
          <a:bodyPr>
            <a:noAutofit/>
          </a:bodyPr>
          <a:lstStyle/>
          <a:p>
            <a:r>
              <a:rPr lang="en-US" dirty="0"/>
              <a:t>8/03/20XX</a:t>
            </a:r>
          </a:p>
        </p:txBody>
      </p:sp>
      <p:sp>
        <p:nvSpPr>
          <p:cNvPr id="4" name="Footer Placeholder 3">
            <a:extLst>
              <a:ext uri="{FF2B5EF4-FFF2-40B4-BE49-F238E27FC236}">
                <a16:creationId xmlns:a16="http://schemas.microsoft.com/office/drawing/2014/main" id="{AB1FBB6F-A08B-41AD-8AD2-DC5AE674EE23}"/>
              </a:ext>
            </a:extLst>
          </p:cNvPr>
          <p:cNvSpPr>
            <a:spLocks noGrp="1"/>
          </p:cNvSpPr>
          <p:nvPr>
            <p:ph type="ftr" sz="quarter" idx="11"/>
          </p:nvPr>
        </p:nvSpPr>
        <p:spPr/>
        <p:txBody>
          <a:bodyPr>
            <a:noAutofit/>
          </a:bodyPr>
          <a:lstStyle/>
          <a:p>
            <a:r>
              <a:rPr lang="en-US" dirty="0"/>
              <a:t>PITCH DECK</a:t>
            </a:r>
          </a:p>
        </p:txBody>
      </p:sp>
      <p:sp>
        <p:nvSpPr>
          <p:cNvPr id="5" name="Slide Number Placeholder 4">
            <a:extLst>
              <a:ext uri="{FF2B5EF4-FFF2-40B4-BE49-F238E27FC236}">
                <a16:creationId xmlns:a16="http://schemas.microsoft.com/office/drawing/2014/main" id="{5BFA4285-BB73-4E13-BBDF-3F14D2AD95BA}"/>
              </a:ext>
            </a:extLst>
          </p:cNvPr>
          <p:cNvSpPr>
            <a:spLocks noGrp="1"/>
          </p:cNvSpPr>
          <p:nvPr>
            <p:ph type="sldNum" sz="quarter" idx="12"/>
          </p:nvPr>
        </p:nvSpPr>
        <p:spPr/>
        <p:txBody>
          <a:bodyPr>
            <a:noAutofit/>
          </a:bodyPr>
          <a:lstStyle/>
          <a:p>
            <a:fld id="{BF860B6F-2FE3-4DE6-9496-980E987E7466}" type="slidenum">
              <a:rPr lang="en-US" smtClean="0"/>
              <a:pPr/>
              <a:t>‹#›</a:t>
            </a:fld>
            <a:endParaRPr lang="en-US" dirty="0"/>
          </a:p>
        </p:txBody>
      </p:sp>
      <p:sp>
        <p:nvSpPr>
          <p:cNvPr id="8" name="Text Placeholder 10">
            <a:extLst>
              <a:ext uri="{FF2B5EF4-FFF2-40B4-BE49-F238E27FC236}">
                <a16:creationId xmlns:a16="http://schemas.microsoft.com/office/drawing/2014/main" id="{6F28238E-356F-43CD-AA8F-3BC1FA26B6E7}"/>
              </a:ext>
            </a:extLst>
          </p:cNvPr>
          <p:cNvSpPr>
            <a:spLocks noGrp="1"/>
          </p:cNvSpPr>
          <p:nvPr>
            <p:ph type="body" sz="quarter" idx="16" hasCustomPrompt="1"/>
          </p:nvPr>
        </p:nvSpPr>
        <p:spPr>
          <a:xfrm>
            <a:off x="827900" y="1172060"/>
            <a:ext cx="5829300" cy="537864"/>
          </a:xfrm>
          <a:prstGeom prst="rect">
            <a:avLst/>
          </a:prstGeom>
        </p:spPr>
        <p:txBody>
          <a:bodyPr anchor="t">
            <a:noAutofit/>
          </a:bodyPr>
          <a:lstStyle>
            <a:lvl1pPr marL="0" indent="0" algn="l">
              <a:lnSpc>
                <a:spcPct val="125000"/>
              </a:lnSpc>
              <a:spcBef>
                <a:spcPts val="0"/>
              </a:spcBef>
              <a:buNone/>
              <a:defRPr sz="2000" cap="none" spc="100" baseline="0">
                <a:solidFill>
                  <a:schemeClr val="tx1"/>
                </a:solidFill>
                <a:latin typeface="Seaford" panose="020B0502030303020204" pitchFamily="34" charset="0"/>
              </a:defRPr>
            </a:lvl1pPr>
          </a:lstStyle>
          <a:p>
            <a:pPr lvl="0"/>
            <a:r>
              <a:rPr lang="en-US"/>
              <a:t>Click to add text</a:t>
            </a:r>
          </a:p>
        </p:txBody>
      </p:sp>
      <p:sp>
        <p:nvSpPr>
          <p:cNvPr id="36" name="Text Placeholder 10">
            <a:extLst>
              <a:ext uri="{FF2B5EF4-FFF2-40B4-BE49-F238E27FC236}">
                <a16:creationId xmlns:a16="http://schemas.microsoft.com/office/drawing/2014/main" id="{050BF9B7-44D3-43B3-8650-0E38FB9F8025}"/>
              </a:ext>
            </a:extLst>
          </p:cNvPr>
          <p:cNvSpPr>
            <a:spLocks noGrp="1"/>
          </p:cNvSpPr>
          <p:nvPr>
            <p:ph type="body" sz="quarter" idx="25" hasCustomPrompt="1"/>
          </p:nvPr>
        </p:nvSpPr>
        <p:spPr>
          <a:xfrm>
            <a:off x="6785497" y="2172381"/>
            <a:ext cx="4487220" cy="448769"/>
          </a:xfrm>
          <a:prstGeom prst="rect">
            <a:avLst/>
          </a:prstGeom>
        </p:spPr>
        <p:txBody>
          <a:bodyPr>
            <a:noAutofit/>
          </a:bodyPr>
          <a:lstStyle>
            <a:lvl1pPr marL="0" indent="0" algn="ctr">
              <a:buNone/>
              <a:defRPr sz="1800" cap="none" spc="200" baseline="0">
                <a:solidFill>
                  <a:schemeClr val="tx2"/>
                </a:solidFill>
                <a:latin typeface="+mj-lt"/>
              </a:defRPr>
            </a:lvl1pPr>
          </a:lstStyle>
          <a:p>
            <a:pPr lvl="0"/>
            <a:r>
              <a:rPr lang="en-US"/>
              <a:t>Click to add title</a:t>
            </a:r>
          </a:p>
        </p:txBody>
      </p:sp>
      <p:sp>
        <p:nvSpPr>
          <p:cNvPr id="51" name="Text Placeholder 10">
            <a:extLst>
              <a:ext uri="{FF2B5EF4-FFF2-40B4-BE49-F238E27FC236}">
                <a16:creationId xmlns:a16="http://schemas.microsoft.com/office/drawing/2014/main" id="{00A34C87-263B-4C39-95B1-6A3E78FC480B}"/>
              </a:ext>
            </a:extLst>
          </p:cNvPr>
          <p:cNvSpPr>
            <a:spLocks noGrp="1"/>
          </p:cNvSpPr>
          <p:nvPr>
            <p:ph type="body" sz="quarter" idx="34" hasCustomPrompt="1"/>
          </p:nvPr>
        </p:nvSpPr>
        <p:spPr>
          <a:xfrm>
            <a:off x="910838" y="2172381"/>
            <a:ext cx="5007023" cy="448769"/>
          </a:xfrm>
          <a:prstGeom prst="rect">
            <a:avLst/>
          </a:prstGeom>
        </p:spPr>
        <p:txBody>
          <a:bodyPr>
            <a:noAutofit/>
          </a:bodyPr>
          <a:lstStyle>
            <a:lvl1pPr marL="0" indent="0" algn="ctr">
              <a:buNone/>
              <a:defRPr sz="1800" cap="none" spc="200" baseline="0">
                <a:solidFill>
                  <a:schemeClr val="tx2"/>
                </a:solidFill>
                <a:latin typeface="+mj-lt"/>
              </a:defRPr>
            </a:lvl1pPr>
          </a:lstStyle>
          <a:p>
            <a:pPr lvl="0"/>
            <a:r>
              <a:rPr lang="en-US"/>
              <a:t>Click to add title</a:t>
            </a:r>
          </a:p>
        </p:txBody>
      </p:sp>
      <p:sp>
        <p:nvSpPr>
          <p:cNvPr id="10" name="Content Placeholder 9">
            <a:extLst>
              <a:ext uri="{FF2B5EF4-FFF2-40B4-BE49-F238E27FC236}">
                <a16:creationId xmlns:a16="http://schemas.microsoft.com/office/drawing/2014/main" id="{38FDE5E1-CA4F-47D6-B408-560DFA59D301}"/>
              </a:ext>
            </a:extLst>
          </p:cNvPr>
          <p:cNvSpPr>
            <a:spLocks noGrp="1"/>
          </p:cNvSpPr>
          <p:nvPr>
            <p:ph sz="quarter" idx="37"/>
          </p:nvPr>
        </p:nvSpPr>
        <p:spPr>
          <a:xfrm>
            <a:off x="906463" y="2752724"/>
            <a:ext cx="5007022" cy="3292475"/>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3" name="Content Placeholder 9">
            <a:extLst>
              <a:ext uri="{FF2B5EF4-FFF2-40B4-BE49-F238E27FC236}">
                <a16:creationId xmlns:a16="http://schemas.microsoft.com/office/drawing/2014/main" id="{E8933B94-68E9-4F8A-95B3-C8A867B06FF5}"/>
              </a:ext>
            </a:extLst>
          </p:cNvPr>
          <p:cNvSpPr>
            <a:spLocks noGrp="1"/>
          </p:cNvSpPr>
          <p:nvPr>
            <p:ph sz="quarter" idx="38"/>
          </p:nvPr>
        </p:nvSpPr>
        <p:spPr>
          <a:xfrm>
            <a:off x="6785497" y="2747768"/>
            <a:ext cx="4500041" cy="3292475"/>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itle 10">
            <a:extLst>
              <a:ext uri="{FF2B5EF4-FFF2-40B4-BE49-F238E27FC236}">
                <a16:creationId xmlns:a16="http://schemas.microsoft.com/office/drawing/2014/main" id="{9997C22C-C02E-4D5D-866A-A163E2B47034}"/>
              </a:ext>
            </a:extLst>
          </p:cNvPr>
          <p:cNvSpPr>
            <a:spLocks noGrp="1"/>
          </p:cNvSpPr>
          <p:nvPr>
            <p:ph type="title" hasCustomPrompt="1"/>
          </p:nvPr>
        </p:nvSpPr>
        <p:spPr>
          <a:xfrm>
            <a:off x="827900" y="671808"/>
            <a:ext cx="5829300" cy="639192"/>
          </a:xfrm>
        </p:spPr>
        <p:txBody>
          <a:bodyPr/>
          <a:lstStyle>
            <a:lvl1pPr>
              <a:defRPr/>
            </a:lvl1pPr>
          </a:lstStyle>
          <a:p>
            <a:r>
              <a:rPr lang="en-US" dirty="0"/>
              <a:t>Click to add title</a:t>
            </a:r>
          </a:p>
        </p:txBody>
      </p:sp>
    </p:spTree>
    <p:extLst>
      <p:ext uri="{BB962C8B-B14F-4D97-AF65-F5344CB8AC3E}">
        <p14:creationId xmlns:p14="http://schemas.microsoft.com/office/powerpoint/2010/main" val="39678594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Year Action Plan">
    <p:spTree>
      <p:nvGrpSpPr>
        <p:cNvPr id="1" name=""/>
        <p:cNvGrpSpPr/>
        <p:nvPr/>
      </p:nvGrpSpPr>
      <p:grpSpPr>
        <a:xfrm>
          <a:off x="0" y="0"/>
          <a:ext cx="0" cy="0"/>
          <a:chOff x="0" y="0"/>
          <a:chExt cx="0" cy="0"/>
        </a:xfrm>
      </p:grpSpPr>
      <p:sp>
        <p:nvSpPr>
          <p:cNvPr id="100" name="Rectangle 99">
            <a:extLst>
              <a:ext uri="{FF2B5EF4-FFF2-40B4-BE49-F238E27FC236}">
                <a16:creationId xmlns:a16="http://schemas.microsoft.com/office/drawing/2014/main" id="{9A6EC546-1FDF-48B1-BB0F-4069A4AF6B46}"/>
              </a:ext>
            </a:extLst>
          </p:cNvPr>
          <p:cNvSpPr/>
          <p:nvPr userDrawn="1"/>
        </p:nvSpPr>
        <p:spPr>
          <a:xfrm rot="5400000">
            <a:off x="1338026" y="-868210"/>
            <a:ext cx="972645" cy="3647654"/>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3" name="Date Placeholder 2">
            <a:extLst>
              <a:ext uri="{FF2B5EF4-FFF2-40B4-BE49-F238E27FC236}">
                <a16:creationId xmlns:a16="http://schemas.microsoft.com/office/drawing/2014/main" id="{8F8787A3-6FE4-43A8-B38B-0F6A2EF11D64}"/>
              </a:ext>
            </a:extLst>
          </p:cNvPr>
          <p:cNvSpPr>
            <a:spLocks noGrp="1"/>
          </p:cNvSpPr>
          <p:nvPr>
            <p:ph type="dt" sz="half" idx="10"/>
          </p:nvPr>
        </p:nvSpPr>
        <p:spPr/>
        <p:txBody>
          <a:bodyPr>
            <a:noAutofit/>
          </a:bodyPr>
          <a:lstStyle/>
          <a:p>
            <a:r>
              <a:rPr lang="en-US" dirty="0"/>
              <a:t>8/03/20XX</a:t>
            </a:r>
          </a:p>
        </p:txBody>
      </p:sp>
      <p:sp>
        <p:nvSpPr>
          <p:cNvPr id="4" name="Footer Placeholder 3">
            <a:extLst>
              <a:ext uri="{FF2B5EF4-FFF2-40B4-BE49-F238E27FC236}">
                <a16:creationId xmlns:a16="http://schemas.microsoft.com/office/drawing/2014/main" id="{D1DE0A1E-0F1E-4FFE-B209-3D9679190548}"/>
              </a:ext>
            </a:extLst>
          </p:cNvPr>
          <p:cNvSpPr>
            <a:spLocks noGrp="1"/>
          </p:cNvSpPr>
          <p:nvPr>
            <p:ph type="ftr" sz="quarter" idx="11"/>
          </p:nvPr>
        </p:nvSpPr>
        <p:spPr/>
        <p:txBody>
          <a:bodyPr>
            <a:noAutofit/>
          </a:bodyPr>
          <a:lstStyle/>
          <a:p>
            <a:r>
              <a:rPr lang="en-US" dirty="0"/>
              <a:t>PITCH DECK</a:t>
            </a:r>
          </a:p>
        </p:txBody>
      </p:sp>
      <p:sp>
        <p:nvSpPr>
          <p:cNvPr id="5" name="Slide Number Placeholder 4">
            <a:extLst>
              <a:ext uri="{FF2B5EF4-FFF2-40B4-BE49-F238E27FC236}">
                <a16:creationId xmlns:a16="http://schemas.microsoft.com/office/drawing/2014/main" id="{A8999867-6933-40F9-BEA0-F30FA6975498}"/>
              </a:ext>
            </a:extLst>
          </p:cNvPr>
          <p:cNvSpPr>
            <a:spLocks noGrp="1"/>
          </p:cNvSpPr>
          <p:nvPr>
            <p:ph type="sldNum" sz="quarter" idx="12"/>
          </p:nvPr>
        </p:nvSpPr>
        <p:spPr/>
        <p:txBody>
          <a:bodyPr>
            <a:noAutofit/>
          </a:bodyPr>
          <a:lstStyle/>
          <a:p>
            <a:fld id="{BF860B6F-2FE3-4DE6-9496-980E987E7466}" type="slidenum">
              <a:rPr lang="en-US" smtClean="0"/>
              <a:pPr/>
              <a:t>‹#›</a:t>
            </a:fld>
            <a:endParaRPr lang="en-US" dirty="0"/>
          </a:p>
        </p:txBody>
      </p:sp>
      <p:sp>
        <p:nvSpPr>
          <p:cNvPr id="16" name="Text Placeholder 14">
            <a:extLst>
              <a:ext uri="{FF2B5EF4-FFF2-40B4-BE49-F238E27FC236}">
                <a16:creationId xmlns:a16="http://schemas.microsoft.com/office/drawing/2014/main" id="{00E72126-EBC8-4AA7-AA53-38A15FDEC6E3}"/>
              </a:ext>
            </a:extLst>
          </p:cNvPr>
          <p:cNvSpPr>
            <a:spLocks noGrp="1"/>
          </p:cNvSpPr>
          <p:nvPr>
            <p:ph type="body" sz="quarter" idx="17" hasCustomPrompt="1"/>
          </p:nvPr>
        </p:nvSpPr>
        <p:spPr>
          <a:xfrm>
            <a:off x="1712346" y="3170170"/>
            <a:ext cx="495300" cy="652276"/>
          </a:xfrm>
          <a:prstGeom prst="rect">
            <a:avLst/>
          </a:prstGeom>
        </p:spPr>
        <p:txBody>
          <a:bodyPr>
            <a:noAutofit/>
          </a:bodyPr>
          <a:lstStyle>
            <a:lvl1pPr marL="0" indent="0" algn="ctr">
              <a:lnSpc>
                <a:spcPct val="80000"/>
              </a:lnSpc>
              <a:spcBef>
                <a:spcPts val="0"/>
              </a:spcBef>
              <a:buNone/>
              <a:defRPr sz="1200" cap="none" spc="100" baseline="0">
                <a:solidFill>
                  <a:schemeClr val="accent5">
                    <a:lumMod val="50000"/>
                  </a:schemeClr>
                </a:solidFill>
                <a:latin typeface="+mn-lt"/>
              </a:defRPr>
            </a:lvl1pPr>
          </a:lstStyle>
          <a:p>
            <a:pPr lvl="0"/>
            <a:r>
              <a:rPr lang="en-US"/>
              <a:t>Click to add text</a:t>
            </a:r>
          </a:p>
        </p:txBody>
      </p:sp>
      <p:sp>
        <p:nvSpPr>
          <p:cNvPr id="17" name="Text Placeholder 14">
            <a:extLst>
              <a:ext uri="{FF2B5EF4-FFF2-40B4-BE49-F238E27FC236}">
                <a16:creationId xmlns:a16="http://schemas.microsoft.com/office/drawing/2014/main" id="{C44CA5E4-4215-49A0-86F5-2C4847D87E61}"/>
              </a:ext>
            </a:extLst>
          </p:cNvPr>
          <p:cNvSpPr>
            <a:spLocks noGrp="1"/>
          </p:cNvSpPr>
          <p:nvPr>
            <p:ph type="body" sz="quarter" idx="18" hasCustomPrompt="1"/>
          </p:nvPr>
        </p:nvSpPr>
        <p:spPr>
          <a:xfrm>
            <a:off x="2501761" y="3170170"/>
            <a:ext cx="495300" cy="652276"/>
          </a:xfrm>
          <a:prstGeom prst="rect">
            <a:avLst/>
          </a:prstGeom>
        </p:spPr>
        <p:txBody>
          <a:bodyPr>
            <a:noAutofit/>
          </a:bodyPr>
          <a:lstStyle>
            <a:lvl1pPr marL="0" indent="0" algn="ctr">
              <a:lnSpc>
                <a:spcPct val="80000"/>
              </a:lnSpc>
              <a:spcBef>
                <a:spcPts val="0"/>
              </a:spcBef>
              <a:buNone/>
              <a:defRPr sz="1200" cap="none" spc="100" baseline="0">
                <a:solidFill>
                  <a:schemeClr val="accent5">
                    <a:lumMod val="50000"/>
                  </a:schemeClr>
                </a:solidFill>
                <a:latin typeface="+mn-lt"/>
              </a:defRPr>
            </a:lvl1pPr>
          </a:lstStyle>
          <a:p>
            <a:pPr lvl="0"/>
            <a:r>
              <a:rPr lang="en-US"/>
              <a:t>Click to add text</a:t>
            </a:r>
          </a:p>
        </p:txBody>
      </p:sp>
      <p:sp>
        <p:nvSpPr>
          <p:cNvPr id="18" name="Text Placeholder 14">
            <a:extLst>
              <a:ext uri="{FF2B5EF4-FFF2-40B4-BE49-F238E27FC236}">
                <a16:creationId xmlns:a16="http://schemas.microsoft.com/office/drawing/2014/main" id="{735C1917-DDF3-4A5B-AEB9-E0FBD98EC516}"/>
              </a:ext>
            </a:extLst>
          </p:cNvPr>
          <p:cNvSpPr>
            <a:spLocks noGrp="1"/>
          </p:cNvSpPr>
          <p:nvPr>
            <p:ph type="body" sz="quarter" idx="19" hasCustomPrompt="1"/>
          </p:nvPr>
        </p:nvSpPr>
        <p:spPr>
          <a:xfrm>
            <a:off x="3291176" y="3170170"/>
            <a:ext cx="495300" cy="652276"/>
          </a:xfrm>
          <a:prstGeom prst="rect">
            <a:avLst/>
          </a:prstGeom>
        </p:spPr>
        <p:txBody>
          <a:bodyPr>
            <a:noAutofit/>
          </a:bodyPr>
          <a:lstStyle>
            <a:lvl1pPr marL="0" indent="0" algn="ctr">
              <a:lnSpc>
                <a:spcPct val="80000"/>
              </a:lnSpc>
              <a:spcBef>
                <a:spcPts val="0"/>
              </a:spcBef>
              <a:buNone/>
              <a:defRPr sz="1200" cap="none" spc="100" baseline="0">
                <a:solidFill>
                  <a:schemeClr val="accent5">
                    <a:lumMod val="50000"/>
                  </a:schemeClr>
                </a:solidFill>
                <a:latin typeface="+mn-lt"/>
              </a:defRPr>
            </a:lvl1pPr>
          </a:lstStyle>
          <a:p>
            <a:pPr lvl="0"/>
            <a:r>
              <a:rPr lang="en-US"/>
              <a:t>Click to add text</a:t>
            </a:r>
          </a:p>
        </p:txBody>
      </p:sp>
      <p:sp>
        <p:nvSpPr>
          <p:cNvPr id="19" name="Text Placeholder 14">
            <a:extLst>
              <a:ext uri="{FF2B5EF4-FFF2-40B4-BE49-F238E27FC236}">
                <a16:creationId xmlns:a16="http://schemas.microsoft.com/office/drawing/2014/main" id="{D0FF36A3-BF35-4A36-ADAB-547CA8CAED9F}"/>
              </a:ext>
            </a:extLst>
          </p:cNvPr>
          <p:cNvSpPr>
            <a:spLocks noGrp="1"/>
          </p:cNvSpPr>
          <p:nvPr>
            <p:ph type="body" sz="quarter" idx="20" hasCustomPrompt="1"/>
          </p:nvPr>
        </p:nvSpPr>
        <p:spPr>
          <a:xfrm>
            <a:off x="4080591" y="3170170"/>
            <a:ext cx="495300" cy="652276"/>
          </a:xfrm>
          <a:prstGeom prst="rect">
            <a:avLst/>
          </a:prstGeom>
        </p:spPr>
        <p:txBody>
          <a:bodyPr>
            <a:noAutofit/>
          </a:bodyPr>
          <a:lstStyle>
            <a:lvl1pPr marL="0" indent="0" algn="ctr">
              <a:lnSpc>
                <a:spcPct val="80000"/>
              </a:lnSpc>
              <a:spcBef>
                <a:spcPts val="0"/>
              </a:spcBef>
              <a:buNone/>
              <a:defRPr sz="1200" cap="none" spc="100" baseline="0">
                <a:solidFill>
                  <a:schemeClr val="accent5">
                    <a:lumMod val="50000"/>
                  </a:schemeClr>
                </a:solidFill>
                <a:latin typeface="+mn-lt"/>
              </a:defRPr>
            </a:lvl1pPr>
          </a:lstStyle>
          <a:p>
            <a:pPr lvl="0"/>
            <a:r>
              <a:rPr lang="en-US"/>
              <a:t>Click to add text</a:t>
            </a:r>
          </a:p>
        </p:txBody>
      </p:sp>
      <p:sp>
        <p:nvSpPr>
          <p:cNvPr id="20" name="Text Placeholder 14">
            <a:extLst>
              <a:ext uri="{FF2B5EF4-FFF2-40B4-BE49-F238E27FC236}">
                <a16:creationId xmlns:a16="http://schemas.microsoft.com/office/drawing/2014/main" id="{3BE85149-0E6D-4CDC-82B6-EF6894D9C904}"/>
              </a:ext>
            </a:extLst>
          </p:cNvPr>
          <p:cNvSpPr>
            <a:spLocks noGrp="1"/>
          </p:cNvSpPr>
          <p:nvPr>
            <p:ph type="body" sz="quarter" idx="21" hasCustomPrompt="1"/>
          </p:nvPr>
        </p:nvSpPr>
        <p:spPr>
          <a:xfrm>
            <a:off x="4810807" y="3170170"/>
            <a:ext cx="615310" cy="652276"/>
          </a:xfrm>
          <a:prstGeom prst="rect">
            <a:avLst/>
          </a:prstGeom>
        </p:spPr>
        <p:txBody>
          <a:bodyPr>
            <a:noAutofit/>
          </a:bodyPr>
          <a:lstStyle>
            <a:lvl1pPr marL="0" indent="0" algn="ctr">
              <a:lnSpc>
                <a:spcPct val="80000"/>
              </a:lnSpc>
              <a:spcBef>
                <a:spcPts val="0"/>
              </a:spcBef>
              <a:buNone/>
              <a:defRPr sz="1200" cap="none" spc="100" baseline="0">
                <a:solidFill>
                  <a:schemeClr val="accent5">
                    <a:lumMod val="50000"/>
                  </a:schemeClr>
                </a:solidFill>
                <a:latin typeface="+mn-lt"/>
              </a:defRPr>
            </a:lvl1pPr>
          </a:lstStyle>
          <a:p>
            <a:pPr lvl="0"/>
            <a:r>
              <a:rPr lang="en-US"/>
              <a:t>Click to add text</a:t>
            </a:r>
          </a:p>
        </p:txBody>
      </p:sp>
      <p:sp>
        <p:nvSpPr>
          <p:cNvPr id="21" name="Text Placeholder 14">
            <a:extLst>
              <a:ext uri="{FF2B5EF4-FFF2-40B4-BE49-F238E27FC236}">
                <a16:creationId xmlns:a16="http://schemas.microsoft.com/office/drawing/2014/main" id="{66E8B6B5-41D1-4EC9-84EF-1989A504B7D6}"/>
              </a:ext>
            </a:extLst>
          </p:cNvPr>
          <p:cNvSpPr>
            <a:spLocks noGrp="1"/>
          </p:cNvSpPr>
          <p:nvPr>
            <p:ph type="body" sz="quarter" idx="22" hasCustomPrompt="1"/>
          </p:nvPr>
        </p:nvSpPr>
        <p:spPr>
          <a:xfrm>
            <a:off x="5659421" y="3170170"/>
            <a:ext cx="495300" cy="652276"/>
          </a:xfrm>
          <a:prstGeom prst="rect">
            <a:avLst/>
          </a:prstGeom>
        </p:spPr>
        <p:txBody>
          <a:bodyPr>
            <a:noAutofit/>
          </a:bodyPr>
          <a:lstStyle>
            <a:lvl1pPr marL="0" indent="0" algn="ctr">
              <a:lnSpc>
                <a:spcPct val="80000"/>
              </a:lnSpc>
              <a:spcBef>
                <a:spcPts val="0"/>
              </a:spcBef>
              <a:buNone/>
              <a:defRPr sz="1200" cap="none" spc="100" baseline="0">
                <a:solidFill>
                  <a:schemeClr val="accent5">
                    <a:lumMod val="50000"/>
                  </a:schemeClr>
                </a:solidFill>
                <a:latin typeface="+mn-lt"/>
              </a:defRPr>
            </a:lvl1pPr>
          </a:lstStyle>
          <a:p>
            <a:pPr lvl="0"/>
            <a:r>
              <a:rPr lang="en-US"/>
              <a:t>Click to add text</a:t>
            </a:r>
          </a:p>
        </p:txBody>
      </p:sp>
      <p:sp>
        <p:nvSpPr>
          <p:cNvPr id="22" name="Text Placeholder 14">
            <a:extLst>
              <a:ext uri="{FF2B5EF4-FFF2-40B4-BE49-F238E27FC236}">
                <a16:creationId xmlns:a16="http://schemas.microsoft.com/office/drawing/2014/main" id="{0F13F401-A13F-4EF3-88FC-D517D7F7BA55}"/>
              </a:ext>
            </a:extLst>
          </p:cNvPr>
          <p:cNvSpPr>
            <a:spLocks noGrp="1"/>
          </p:cNvSpPr>
          <p:nvPr>
            <p:ph type="body" sz="quarter" idx="23" hasCustomPrompt="1"/>
          </p:nvPr>
        </p:nvSpPr>
        <p:spPr>
          <a:xfrm>
            <a:off x="6448836" y="3170170"/>
            <a:ext cx="495300" cy="652276"/>
          </a:xfrm>
          <a:prstGeom prst="rect">
            <a:avLst/>
          </a:prstGeom>
        </p:spPr>
        <p:txBody>
          <a:bodyPr>
            <a:noAutofit/>
          </a:bodyPr>
          <a:lstStyle>
            <a:lvl1pPr marL="0" indent="0" algn="ctr">
              <a:lnSpc>
                <a:spcPct val="80000"/>
              </a:lnSpc>
              <a:spcBef>
                <a:spcPts val="0"/>
              </a:spcBef>
              <a:buNone/>
              <a:defRPr sz="1200" cap="none" spc="100" baseline="0">
                <a:solidFill>
                  <a:schemeClr val="accent5">
                    <a:lumMod val="50000"/>
                  </a:schemeClr>
                </a:solidFill>
                <a:latin typeface="+mn-lt"/>
              </a:defRPr>
            </a:lvl1pPr>
          </a:lstStyle>
          <a:p>
            <a:pPr lvl="0"/>
            <a:r>
              <a:rPr lang="en-US"/>
              <a:t>Click to add text</a:t>
            </a:r>
          </a:p>
        </p:txBody>
      </p:sp>
      <p:sp>
        <p:nvSpPr>
          <p:cNvPr id="23" name="Text Placeholder 14">
            <a:extLst>
              <a:ext uri="{FF2B5EF4-FFF2-40B4-BE49-F238E27FC236}">
                <a16:creationId xmlns:a16="http://schemas.microsoft.com/office/drawing/2014/main" id="{94639D5D-D529-4EF5-9EF8-8C9B3715A28E}"/>
              </a:ext>
            </a:extLst>
          </p:cNvPr>
          <p:cNvSpPr>
            <a:spLocks noGrp="1"/>
          </p:cNvSpPr>
          <p:nvPr>
            <p:ph type="body" sz="quarter" idx="24" hasCustomPrompt="1"/>
          </p:nvPr>
        </p:nvSpPr>
        <p:spPr>
          <a:xfrm>
            <a:off x="7238251" y="3170170"/>
            <a:ext cx="495300" cy="652276"/>
          </a:xfrm>
          <a:prstGeom prst="rect">
            <a:avLst/>
          </a:prstGeom>
        </p:spPr>
        <p:txBody>
          <a:bodyPr>
            <a:noAutofit/>
          </a:bodyPr>
          <a:lstStyle>
            <a:lvl1pPr marL="0" indent="0" algn="ctr">
              <a:lnSpc>
                <a:spcPct val="80000"/>
              </a:lnSpc>
              <a:spcBef>
                <a:spcPts val="0"/>
              </a:spcBef>
              <a:buNone/>
              <a:defRPr sz="1200" cap="none" spc="100" baseline="0">
                <a:solidFill>
                  <a:schemeClr val="accent5">
                    <a:lumMod val="50000"/>
                  </a:schemeClr>
                </a:solidFill>
                <a:latin typeface="+mn-lt"/>
              </a:defRPr>
            </a:lvl1pPr>
          </a:lstStyle>
          <a:p>
            <a:pPr lvl="0"/>
            <a:r>
              <a:rPr lang="en-US"/>
              <a:t>Click to add text</a:t>
            </a:r>
          </a:p>
        </p:txBody>
      </p:sp>
      <p:sp>
        <p:nvSpPr>
          <p:cNvPr id="24" name="Text Placeholder 14">
            <a:extLst>
              <a:ext uri="{FF2B5EF4-FFF2-40B4-BE49-F238E27FC236}">
                <a16:creationId xmlns:a16="http://schemas.microsoft.com/office/drawing/2014/main" id="{45E22B01-C64B-4A03-9118-68BCAECC32FA}"/>
              </a:ext>
            </a:extLst>
          </p:cNvPr>
          <p:cNvSpPr>
            <a:spLocks noGrp="1"/>
          </p:cNvSpPr>
          <p:nvPr>
            <p:ph type="body" sz="quarter" idx="25" hasCustomPrompt="1"/>
          </p:nvPr>
        </p:nvSpPr>
        <p:spPr>
          <a:xfrm>
            <a:off x="8027666" y="3170170"/>
            <a:ext cx="495300" cy="652276"/>
          </a:xfrm>
          <a:prstGeom prst="rect">
            <a:avLst/>
          </a:prstGeom>
        </p:spPr>
        <p:txBody>
          <a:bodyPr>
            <a:noAutofit/>
          </a:bodyPr>
          <a:lstStyle>
            <a:lvl1pPr marL="0" indent="0" algn="ctr">
              <a:lnSpc>
                <a:spcPct val="80000"/>
              </a:lnSpc>
              <a:spcBef>
                <a:spcPts val="0"/>
              </a:spcBef>
              <a:buNone/>
              <a:defRPr sz="1200" cap="none" spc="100" baseline="0">
                <a:solidFill>
                  <a:schemeClr val="accent5">
                    <a:lumMod val="50000"/>
                  </a:schemeClr>
                </a:solidFill>
                <a:latin typeface="+mn-lt"/>
              </a:defRPr>
            </a:lvl1pPr>
          </a:lstStyle>
          <a:p>
            <a:pPr lvl="0"/>
            <a:r>
              <a:rPr lang="en-US"/>
              <a:t>Click to add text</a:t>
            </a:r>
          </a:p>
        </p:txBody>
      </p:sp>
      <p:sp>
        <p:nvSpPr>
          <p:cNvPr id="25" name="Text Placeholder 14">
            <a:extLst>
              <a:ext uri="{FF2B5EF4-FFF2-40B4-BE49-F238E27FC236}">
                <a16:creationId xmlns:a16="http://schemas.microsoft.com/office/drawing/2014/main" id="{04BA50FF-5CC3-4F90-9AA6-5942DF634BAB}"/>
              </a:ext>
            </a:extLst>
          </p:cNvPr>
          <p:cNvSpPr>
            <a:spLocks noGrp="1"/>
          </p:cNvSpPr>
          <p:nvPr>
            <p:ph type="body" sz="quarter" idx="26" hasCustomPrompt="1"/>
          </p:nvPr>
        </p:nvSpPr>
        <p:spPr>
          <a:xfrm>
            <a:off x="8817081" y="3170170"/>
            <a:ext cx="495300" cy="652276"/>
          </a:xfrm>
          <a:prstGeom prst="rect">
            <a:avLst/>
          </a:prstGeom>
        </p:spPr>
        <p:txBody>
          <a:bodyPr>
            <a:noAutofit/>
          </a:bodyPr>
          <a:lstStyle>
            <a:lvl1pPr marL="0" indent="0" algn="ctr">
              <a:lnSpc>
                <a:spcPct val="80000"/>
              </a:lnSpc>
              <a:spcBef>
                <a:spcPts val="0"/>
              </a:spcBef>
              <a:buNone/>
              <a:defRPr sz="1200" cap="none" spc="100" baseline="0">
                <a:solidFill>
                  <a:schemeClr val="accent5">
                    <a:lumMod val="50000"/>
                  </a:schemeClr>
                </a:solidFill>
                <a:latin typeface="+mn-lt"/>
              </a:defRPr>
            </a:lvl1pPr>
          </a:lstStyle>
          <a:p>
            <a:pPr lvl="0"/>
            <a:r>
              <a:rPr lang="en-US"/>
              <a:t>Click to add text</a:t>
            </a:r>
          </a:p>
        </p:txBody>
      </p:sp>
      <p:sp>
        <p:nvSpPr>
          <p:cNvPr id="26" name="Text Placeholder 14">
            <a:extLst>
              <a:ext uri="{FF2B5EF4-FFF2-40B4-BE49-F238E27FC236}">
                <a16:creationId xmlns:a16="http://schemas.microsoft.com/office/drawing/2014/main" id="{5B3EEE7C-67C5-49ED-A602-F8E162B21AA6}"/>
              </a:ext>
            </a:extLst>
          </p:cNvPr>
          <p:cNvSpPr>
            <a:spLocks noGrp="1"/>
          </p:cNvSpPr>
          <p:nvPr>
            <p:ph type="body" sz="quarter" idx="27" hasCustomPrompt="1"/>
          </p:nvPr>
        </p:nvSpPr>
        <p:spPr>
          <a:xfrm>
            <a:off x="9606496" y="3170170"/>
            <a:ext cx="495300" cy="652276"/>
          </a:xfrm>
          <a:prstGeom prst="rect">
            <a:avLst/>
          </a:prstGeom>
        </p:spPr>
        <p:txBody>
          <a:bodyPr>
            <a:noAutofit/>
          </a:bodyPr>
          <a:lstStyle>
            <a:lvl1pPr marL="0" indent="0" algn="ctr">
              <a:lnSpc>
                <a:spcPct val="80000"/>
              </a:lnSpc>
              <a:spcBef>
                <a:spcPts val="0"/>
              </a:spcBef>
              <a:buNone/>
              <a:defRPr sz="1200" cap="none" spc="100" baseline="0">
                <a:solidFill>
                  <a:schemeClr val="accent5">
                    <a:lumMod val="50000"/>
                  </a:schemeClr>
                </a:solidFill>
                <a:latin typeface="+mn-lt"/>
              </a:defRPr>
            </a:lvl1pPr>
          </a:lstStyle>
          <a:p>
            <a:pPr lvl="0"/>
            <a:r>
              <a:rPr lang="en-US"/>
              <a:t>Click to add text</a:t>
            </a:r>
          </a:p>
        </p:txBody>
      </p:sp>
      <p:sp>
        <p:nvSpPr>
          <p:cNvPr id="27" name="Text Placeholder 14">
            <a:extLst>
              <a:ext uri="{FF2B5EF4-FFF2-40B4-BE49-F238E27FC236}">
                <a16:creationId xmlns:a16="http://schemas.microsoft.com/office/drawing/2014/main" id="{EE91B34F-5506-49A1-8594-9259C64066FA}"/>
              </a:ext>
            </a:extLst>
          </p:cNvPr>
          <p:cNvSpPr>
            <a:spLocks noGrp="1"/>
          </p:cNvSpPr>
          <p:nvPr>
            <p:ph type="body" sz="quarter" idx="28" hasCustomPrompt="1"/>
          </p:nvPr>
        </p:nvSpPr>
        <p:spPr>
          <a:xfrm>
            <a:off x="10395907" y="3170170"/>
            <a:ext cx="495300" cy="652276"/>
          </a:xfrm>
          <a:prstGeom prst="rect">
            <a:avLst/>
          </a:prstGeom>
        </p:spPr>
        <p:txBody>
          <a:bodyPr>
            <a:noAutofit/>
          </a:bodyPr>
          <a:lstStyle>
            <a:lvl1pPr marL="0" indent="0" algn="ctr">
              <a:lnSpc>
                <a:spcPct val="80000"/>
              </a:lnSpc>
              <a:spcBef>
                <a:spcPts val="0"/>
              </a:spcBef>
              <a:buNone/>
              <a:defRPr sz="1200" cap="none" spc="100" baseline="0">
                <a:solidFill>
                  <a:schemeClr val="accent5">
                    <a:lumMod val="50000"/>
                  </a:schemeClr>
                </a:solidFill>
                <a:latin typeface="+mn-lt"/>
              </a:defRPr>
            </a:lvl1pPr>
          </a:lstStyle>
          <a:p>
            <a:pPr lvl="0"/>
            <a:r>
              <a:rPr lang="en-US"/>
              <a:t>Click to add text</a:t>
            </a:r>
          </a:p>
        </p:txBody>
      </p:sp>
      <p:sp>
        <p:nvSpPr>
          <p:cNvPr id="28" name="Text Placeholder 14">
            <a:extLst>
              <a:ext uri="{FF2B5EF4-FFF2-40B4-BE49-F238E27FC236}">
                <a16:creationId xmlns:a16="http://schemas.microsoft.com/office/drawing/2014/main" id="{6A7D7592-A438-4BE7-82A5-188EF3B7021B}"/>
              </a:ext>
            </a:extLst>
          </p:cNvPr>
          <p:cNvSpPr>
            <a:spLocks noGrp="1"/>
          </p:cNvSpPr>
          <p:nvPr>
            <p:ph type="body" sz="quarter" idx="29" hasCustomPrompt="1"/>
          </p:nvPr>
        </p:nvSpPr>
        <p:spPr>
          <a:xfrm>
            <a:off x="1712346" y="4871997"/>
            <a:ext cx="495300" cy="652272"/>
          </a:xfrm>
          <a:prstGeom prst="rect">
            <a:avLst/>
          </a:prstGeom>
        </p:spPr>
        <p:txBody>
          <a:bodyPr>
            <a:noAutofit/>
          </a:bodyPr>
          <a:lstStyle>
            <a:lvl1pPr marL="0" indent="0" algn="ctr">
              <a:lnSpc>
                <a:spcPct val="80000"/>
              </a:lnSpc>
              <a:spcBef>
                <a:spcPts val="0"/>
              </a:spcBef>
              <a:buNone/>
              <a:defRPr sz="1200" cap="none" spc="100" baseline="0">
                <a:solidFill>
                  <a:schemeClr val="accent5">
                    <a:lumMod val="50000"/>
                  </a:schemeClr>
                </a:solidFill>
                <a:latin typeface="+mn-lt"/>
              </a:defRPr>
            </a:lvl1pPr>
          </a:lstStyle>
          <a:p>
            <a:pPr lvl="0"/>
            <a:r>
              <a:rPr lang="en-US"/>
              <a:t>Click to add text</a:t>
            </a:r>
          </a:p>
        </p:txBody>
      </p:sp>
      <p:sp>
        <p:nvSpPr>
          <p:cNvPr id="29" name="Text Placeholder 14">
            <a:extLst>
              <a:ext uri="{FF2B5EF4-FFF2-40B4-BE49-F238E27FC236}">
                <a16:creationId xmlns:a16="http://schemas.microsoft.com/office/drawing/2014/main" id="{70F1DE9A-9607-4D77-B1CA-EA7A15A4CACA}"/>
              </a:ext>
            </a:extLst>
          </p:cNvPr>
          <p:cNvSpPr>
            <a:spLocks noGrp="1"/>
          </p:cNvSpPr>
          <p:nvPr>
            <p:ph type="body" sz="quarter" idx="30" hasCustomPrompt="1"/>
          </p:nvPr>
        </p:nvSpPr>
        <p:spPr>
          <a:xfrm>
            <a:off x="2501761" y="4871997"/>
            <a:ext cx="495300" cy="652272"/>
          </a:xfrm>
          <a:prstGeom prst="rect">
            <a:avLst/>
          </a:prstGeom>
        </p:spPr>
        <p:txBody>
          <a:bodyPr>
            <a:noAutofit/>
          </a:bodyPr>
          <a:lstStyle>
            <a:lvl1pPr marL="0" indent="0" algn="ctr">
              <a:lnSpc>
                <a:spcPct val="80000"/>
              </a:lnSpc>
              <a:spcBef>
                <a:spcPts val="0"/>
              </a:spcBef>
              <a:buNone/>
              <a:defRPr sz="1200" cap="none" spc="100" baseline="0">
                <a:solidFill>
                  <a:schemeClr val="accent5">
                    <a:lumMod val="50000"/>
                  </a:schemeClr>
                </a:solidFill>
                <a:latin typeface="+mn-lt"/>
              </a:defRPr>
            </a:lvl1pPr>
          </a:lstStyle>
          <a:p>
            <a:pPr lvl="0"/>
            <a:r>
              <a:rPr lang="en-US"/>
              <a:t>Click to add text</a:t>
            </a:r>
          </a:p>
        </p:txBody>
      </p:sp>
      <p:sp>
        <p:nvSpPr>
          <p:cNvPr id="30" name="Text Placeholder 14">
            <a:extLst>
              <a:ext uri="{FF2B5EF4-FFF2-40B4-BE49-F238E27FC236}">
                <a16:creationId xmlns:a16="http://schemas.microsoft.com/office/drawing/2014/main" id="{FE726AB2-7D79-4CF4-ACA3-327A065CAA16}"/>
              </a:ext>
            </a:extLst>
          </p:cNvPr>
          <p:cNvSpPr>
            <a:spLocks noGrp="1"/>
          </p:cNvSpPr>
          <p:nvPr>
            <p:ph type="body" sz="quarter" idx="31" hasCustomPrompt="1"/>
          </p:nvPr>
        </p:nvSpPr>
        <p:spPr>
          <a:xfrm>
            <a:off x="3291176" y="4871997"/>
            <a:ext cx="495300" cy="652272"/>
          </a:xfrm>
          <a:prstGeom prst="rect">
            <a:avLst/>
          </a:prstGeom>
        </p:spPr>
        <p:txBody>
          <a:bodyPr>
            <a:noAutofit/>
          </a:bodyPr>
          <a:lstStyle>
            <a:lvl1pPr marL="0" indent="0" algn="ctr">
              <a:lnSpc>
                <a:spcPct val="80000"/>
              </a:lnSpc>
              <a:spcBef>
                <a:spcPts val="0"/>
              </a:spcBef>
              <a:buNone/>
              <a:defRPr sz="1200" cap="none" spc="100" baseline="0">
                <a:solidFill>
                  <a:schemeClr val="accent5">
                    <a:lumMod val="50000"/>
                  </a:schemeClr>
                </a:solidFill>
                <a:latin typeface="+mn-lt"/>
              </a:defRPr>
            </a:lvl1pPr>
          </a:lstStyle>
          <a:p>
            <a:pPr lvl="0"/>
            <a:r>
              <a:rPr lang="en-US"/>
              <a:t>Click to add text</a:t>
            </a:r>
          </a:p>
        </p:txBody>
      </p:sp>
      <p:sp>
        <p:nvSpPr>
          <p:cNvPr id="31" name="Text Placeholder 14">
            <a:extLst>
              <a:ext uri="{FF2B5EF4-FFF2-40B4-BE49-F238E27FC236}">
                <a16:creationId xmlns:a16="http://schemas.microsoft.com/office/drawing/2014/main" id="{07991841-3C5D-4E23-ACEF-AC0C7BA2866F}"/>
              </a:ext>
            </a:extLst>
          </p:cNvPr>
          <p:cNvSpPr>
            <a:spLocks noGrp="1"/>
          </p:cNvSpPr>
          <p:nvPr>
            <p:ph type="body" sz="quarter" idx="32" hasCustomPrompt="1"/>
          </p:nvPr>
        </p:nvSpPr>
        <p:spPr>
          <a:xfrm>
            <a:off x="4080591" y="4871997"/>
            <a:ext cx="495300" cy="652272"/>
          </a:xfrm>
          <a:prstGeom prst="rect">
            <a:avLst/>
          </a:prstGeom>
        </p:spPr>
        <p:txBody>
          <a:bodyPr>
            <a:noAutofit/>
          </a:bodyPr>
          <a:lstStyle>
            <a:lvl1pPr marL="0" indent="0" algn="ctr">
              <a:lnSpc>
                <a:spcPct val="80000"/>
              </a:lnSpc>
              <a:spcBef>
                <a:spcPts val="0"/>
              </a:spcBef>
              <a:buNone/>
              <a:defRPr sz="1200" cap="none" spc="100" baseline="0">
                <a:solidFill>
                  <a:schemeClr val="accent5">
                    <a:lumMod val="50000"/>
                  </a:schemeClr>
                </a:solidFill>
                <a:latin typeface="+mn-lt"/>
              </a:defRPr>
            </a:lvl1pPr>
          </a:lstStyle>
          <a:p>
            <a:pPr lvl="0"/>
            <a:r>
              <a:rPr lang="en-US"/>
              <a:t>Click to add text</a:t>
            </a:r>
          </a:p>
        </p:txBody>
      </p:sp>
      <p:sp>
        <p:nvSpPr>
          <p:cNvPr id="32" name="Text Placeholder 14">
            <a:extLst>
              <a:ext uri="{FF2B5EF4-FFF2-40B4-BE49-F238E27FC236}">
                <a16:creationId xmlns:a16="http://schemas.microsoft.com/office/drawing/2014/main" id="{E827F407-DC92-4E39-85F3-56B3405B23A9}"/>
              </a:ext>
            </a:extLst>
          </p:cNvPr>
          <p:cNvSpPr>
            <a:spLocks noGrp="1"/>
          </p:cNvSpPr>
          <p:nvPr>
            <p:ph type="body" sz="quarter" idx="33" hasCustomPrompt="1"/>
          </p:nvPr>
        </p:nvSpPr>
        <p:spPr>
          <a:xfrm>
            <a:off x="4810807" y="4871997"/>
            <a:ext cx="615310" cy="652272"/>
          </a:xfrm>
          <a:prstGeom prst="rect">
            <a:avLst/>
          </a:prstGeom>
        </p:spPr>
        <p:txBody>
          <a:bodyPr>
            <a:noAutofit/>
          </a:bodyPr>
          <a:lstStyle>
            <a:lvl1pPr marL="0" indent="0" algn="ctr">
              <a:lnSpc>
                <a:spcPct val="80000"/>
              </a:lnSpc>
              <a:spcBef>
                <a:spcPts val="0"/>
              </a:spcBef>
              <a:buNone/>
              <a:defRPr sz="1200" cap="none" spc="100" baseline="0">
                <a:solidFill>
                  <a:schemeClr val="accent5">
                    <a:lumMod val="50000"/>
                  </a:schemeClr>
                </a:solidFill>
                <a:latin typeface="+mn-lt"/>
              </a:defRPr>
            </a:lvl1pPr>
          </a:lstStyle>
          <a:p>
            <a:pPr lvl="0"/>
            <a:r>
              <a:rPr lang="en-US"/>
              <a:t>Click to add text</a:t>
            </a:r>
          </a:p>
        </p:txBody>
      </p:sp>
      <p:sp>
        <p:nvSpPr>
          <p:cNvPr id="33" name="Text Placeholder 14">
            <a:extLst>
              <a:ext uri="{FF2B5EF4-FFF2-40B4-BE49-F238E27FC236}">
                <a16:creationId xmlns:a16="http://schemas.microsoft.com/office/drawing/2014/main" id="{ADBEC4B1-A92B-4923-B3C2-44570B971C86}"/>
              </a:ext>
            </a:extLst>
          </p:cNvPr>
          <p:cNvSpPr>
            <a:spLocks noGrp="1"/>
          </p:cNvSpPr>
          <p:nvPr>
            <p:ph type="body" sz="quarter" idx="34" hasCustomPrompt="1"/>
          </p:nvPr>
        </p:nvSpPr>
        <p:spPr>
          <a:xfrm>
            <a:off x="5659421" y="4871997"/>
            <a:ext cx="495300" cy="652272"/>
          </a:xfrm>
          <a:prstGeom prst="rect">
            <a:avLst/>
          </a:prstGeom>
        </p:spPr>
        <p:txBody>
          <a:bodyPr>
            <a:noAutofit/>
          </a:bodyPr>
          <a:lstStyle>
            <a:lvl1pPr marL="0" indent="0" algn="ctr">
              <a:lnSpc>
                <a:spcPct val="80000"/>
              </a:lnSpc>
              <a:spcBef>
                <a:spcPts val="0"/>
              </a:spcBef>
              <a:buNone/>
              <a:defRPr sz="1200" cap="none" spc="100" baseline="0">
                <a:solidFill>
                  <a:schemeClr val="accent5">
                    <a:lumMod val="50000"/>
                  </a:schemeClr>
                </a:solidFill>
                <a:latin typeface="+mn-lt"/>
              </a:defRPr>
            </a:lvl1pPr>
          </a:lstStyle>
          <a:p>
            <a:pPr lvl="0"/>
            <a:r>
              <a:rPr lang="en-US"/>
              <a:t>Click to add text</a:t>
            </a:r>
          </a:p>
        </p:txBody>
      </p:sp>
      <p:sp>
        <p:nvSpPr>
          <p:cNvPr id="34" name="Text Placeholder 14">
            <a:extLst>
              <a:ext uri="{FF2B5EF4-FFF2-40B4-BE49-F238E27FC236}">
                <a16:creationId xmlns:a16="http://schemas.microsoft.com/office/drawing/2014/main" id="{32CD6E05-4E76-4ADF-9FC8-4321B2B9600C}"/>
              </a:ext>
            </a:extLst>
          </p:cNvPr>
          <p:cNvSpPr>
            <a:spLocks noGrp="1"/>
          </p:cNvSpPr>
          <p:nvPr>
            <p:ph type="body" sz="quarter" idx="35" hasCustomPrompt="1"/>
          </p:nvPr>
        </p:nvSpPr>
        <p:spPr>
          <a:xfrm>
            <a:off x="6448836" y="4871997"/>
            <a:ext cx="495300" cy="652272"/>
          </a:xfrm>
          <a:prstGeom prst="rect">
            <a:avLst/>
          </a:prstGeom>
        </p:spPr>
        <p:txBody>
          <a:bodyPr>
            <a:noAutofit/>
          </a:bodyPr>
          <a:lstStyle>
            <a:lvl1pPr marL="0" indent="0" algn="ctr">
              <a:lnSpc>
                <a:spcPct val="80000"/>
              </a:lnSpc>
              <a:spcBef>
                <a:spcPts val="0"/>
              </a:spcBef>
              <a:buNone/>
              <a:defRPr sz="1200" cap="none" spc="100" baseline="0">
                <a:solidFill>
                  <a:schemeClr val="accent5">
                    <a:lumMod val="50000"/>
                  </a:schemeClr>
                </a:solidFill>
                <a:latin typeface="+mn-lt"/>
              </a:defRPr>
            </a:lvl1pPr>
          </a:lstStyle>
          <a:p>
            <a:pPr lvl="0"/>
            <a:r>
              <a:rPr lang="en-US"/>
              <a:t>Click to add text</a:t>
            </a:r>
          </a:p>
        </p:txBody>
      </p:sp>
      <p:sp>
        <p:nvSpPr>
          <p:cNvPr id="35" name="Text Placeholder 14">
            <a:extLst>
              <a:ext uri="{FF2B5EF4-FFF2-40B4-BE49-F238E27FC236}">
                <a16:creationId xmlns:a16="http://schemas.microsoft.com/office/drawing/2014/main" id="{3D40BE94-38F8-48B0-9A42-DA1A41975046}"/>
              </a:ext>
            </a:extLst>
          </p:cNvPr>
          <p:cNvSpPr>
            <a:spLocks noGrp="1"/>
          </p:cNvSpPr>
          <p:nvPr>
            <p:ph type="body" sz="quarter" idx="36" hasCustomPrompt="1"/>
          </p:nvPr>
        </p:nvSpPr>
        <p:spPr>
          <a:xfrm>
            <a:off x="7238251" y="4871997"/>
            <a:ext cx="495300" cy="652272"/>
          </a:xfrm>
          <a:prstGeom prst="rect">
            <a:avLst/>
          </a:prstGeom>
        </p:spPr>
        <p:txBody>
          <a:bodyPr>
            <a:noAutofit/>
          </a:bodyPr>
          <a:lstStyle>
            <a:lvl1pPr marL="0" indent="0" algn="ctr">
              <a:lnSpc>
                <a:spcPct val="80000"/>
              </a:lnSpc>
              <a:spcBef>
                <a:spcPts val="0"/>
              </a:spcBef>
              <a:buNone/>
              <a:defRPr sz="1200" cap="none" spc="100" baseline="0">
                <a:solidFill>
                  <a:schemeClr val="accent5">
                    <a:lumMod val="50000"/>
                  </a:schemeClr>
                </a:solidFill>
                <a:latin typeface="+mn-lt"/>
              </a:defRPr>
            </a:lvl1pPr>
          </a:lstStyle>
          <a:p>
            <a:pPr lvl="0"/>
            <a:r>
              <a:rPr lang="en-US"/>
              <a:t>Click to add text</a:t>
            </a:r>
          </a:p>
        </p:txBody>
      </p:sp>
      <p:sp>
        <p:nvSpPr>
          <p:cNvPr id="36" name="Text Placeholder 14">
            <a:extLst>
              <a:ext uri="{FF2B5EF4-FFF2-40B4-BE49-F238E27FC236}">
                <a16:creationId xmlns:a16="http://schemas.microsoft.com/office/drawing/2014/main" id="{CCFECD0B-5901-4EBC-92AA-3DE8CD1132DF}"/>
              </a:ext>
            </a:extLst>
          </p:cNvPr>
          <p:cNvSpPr>
            <a:spLocks noGrp="1"/>
          </p:cNvSpPr>
          <p:nvPr>
            <p:ph type="body" sz="quarter" idx="37" hasCustomPrompt="1"/>
          </p:nvPr>
        </p:nvSpPr>
        <p:spPr>
          <a:xfrm>
            <a:off x="8027666" y="4871997"/>
            <a:ext cx="495300" cy="652272"/>
          </a:xfrm>
          <a:prstGeom prst="rect">
            <a:avLst/>
          </a:prstGeom>
        </p:spPr>
        <p:txBody>
          <a:bodyPr>
            <a:noAutofit/>
          </a:bodyPr>
          <a:lstStyle>
            <a:lvl1pPr marL="0" indent="0" algn="ctr">
              <a:lnSpc>
                <a:spcPct val="80000"/>
              </a:lnSpc>
              <a:spcBef>
                <a:spcPts val="0"/>
              </a:spcBef>
              <a:buNone/>
              <a:defRPr sz="1200" cap="none" spc="100" baseline="0">
                <a:solidFill>
                  <a:schemeClr val="accent5">
                    <a:lumMod val="50000"/>
                  </a:schemeClr>
                </a:solidFill>
                <a:latin typeface="+mn-lt"/>
              </a:defRPr>
            </a:lvl1pPr>
          </a:lstStyle>
          <a:p>
            <a:pPr lvl="0"/>
            <a:r>
              <a:rPr lang="en-US"/>
              <a:t>Click to add text</a:t>
            </a:r>
          </a:p>
        </p:txBody>
      </p:sp>
      <p:sp>
        <p:nvSpPr>
          <p:cNvPr id="37" name="Text Placeholder 14">
            <a:extLst>
              <a:ext uri="{FF2B5EF4-FFF2-40B4-BE49-F238E27FC236}">
                <a16:creationId xmlns:a16="http://schemas.microsoft.com/office/drawing/2014/main" id="{B173BBB1-992E-4C62-B6EF-38E5859DA795}"/>
              </a:ext>
            </a:extLst>
          </p:cNvPr>
          <p:cNvSpPr>
            <a:spLocks noGrp="1"/>
          </p:cNvSpPr>
          <p:nvPr>
            <p:ph type="body" sz="quarter" idx="38" hasCustomPrompt="1"/>
          </p:nvPr>
        </p:nvSpPr>
        <p:spPr>
          <a:xfrm>
            <a:off x="8817081" y="4871997"/>
            <a:ext cx="495300" cy="652272"/>
          </a:xfrm>
          <a:prstGeom prst="rect">
            <a:avLst/>
          </a:prstGeom>
        </p:spPr>
        <p:txBody>
          <a:bodyPr>
            <a:noAutofit/>
          </a:bodyPr>
          <a:lstStyle>
            <a:lvl1pPr marL="0" indent="0" algn="ctr">
              <a:lnSpc>
                <a:spcPct val="80000"/>
              </a:lnSpc>
              <a:spcBef>
                <a:spcPts val="0"/>
              </a:spcBef>
              <a:buNone/>
              <a:defRPr sz="1200" cap="none" spc="100" baseline="0">
                <a:solidFill>
                  <a:schemeClr val="accent5">
                    <a:lumMod val="50000"/>
                  </a:schemeClr>
                </a:solidFill>
                <a:latin typeface="+mn-lt"/>
              </a:defRPr>
            </a:lvl1pPr>
          </a:lstStyle>
          <a:p>
            <a:pPr lvl="0"/>
            <a:r>
              <a:rPr lang="en-US"/>
              <a:t>Click to add text</a:t>
            </a:r>
          </a:p>
        </p:txBody>
      </p:sp>
      <p:sp>
        <p:nvSpPr>
          <p:cNvPr id="38" name="Text Placeholder 14">
            <a:extLst>
              <a:ext uri="{FF2B5EF4-FFF2-40B4-BE49-F238E27FC236}">
                <a16:creationId xmlns:a16="http://schemas.microsoft.com/office/drawing/2014/main" id="{83639117-6091-4743-897D-3E5F4468CCAE}"/>
              </a:ext>
            </a:extLst>
          </p:cNvPr>
          <p:cNvSpPr>
            <a:spLocks noGrp="1"/>
          </p:cNvSpPr>
          <p:nvPr>
            <p:ph type="body" sz="quarter" idx="39" hasCustomPrompt="1"/>
          </p:nvPr>
        </p:nvSpPr>
        <p:spPr>
          <a:xfrm>
            <a:off x="9606496" y="4871997"/>
            <a:ext cx="495300" cy="652272"/>
          </a:xfrm>
          <a:prstGeom prst="rect">
            <a:avLst/>
          </a:prstGeom>
        </p:spPr>
        <p:txBody>
          <a:bodyPr>
            <a:noAutofit/>
          </a:bodyPr>
          <a:lstStyle>
            <a:lvl1pPr marL="0" indent="0" algn="ctr">
              <a:lnSpc>
                <a:spcPct val="80000"/>
              </a:lnSpc>
              <a:spcBef>
                <a:spcPts val="0"/>
              </a:spcBef>
              <a:buNone/>
              <a:defRPr sz="1200" cap="none" spc="100" baseline="0">
                <a:solidFill>
                  <a:schemeClr val="accent5">
                    <a:lumMod val="50000"/>
                  </a:schemeClr>
                </a:solidFill>
                <a:latin typeface="+mn-lt"/>
              </a:defRPr>
            </a:lvl1pPr>
          </a:lstStyle>
          <a:p>
            <a:pPr lvl="0"/>
            <a:r>
              <a:rPr lang="en-US"/>
              <a:t>Click to add text</a:t>
            </a:r>
          </a:p>
        </p:txBody>
      </p:sp>
      <p:sp>
        <p:nvSpPr>
          <p:cNvPr id="39" name="Text Placeholder 14">
            <a:extLst>
              <a:ext uri="{FF2B5EF4-FFF2-40B4-BE49-F238E27FC236}">
                <a16:creationId xmlns:a16="http://schemas.microsoft.com/office/drawing/2014/main" id="{B7A64542-4E5B-4701-845E-5101F87E1102}"/>
              </a:ext>
            </a:extLst>
          </p:cNvPr>
          <p:cNvSpPr>
            <a:spLocks noGrp="1"/>
          </p:cNvSpPr>
          <p:nvPr>
            <p:ph type="body" sz="quarter" idx="40" hasCustomPrompt="1"/>
          </p:nvPr>
        </p:nvSpPr>
        <p:spPr>
          <a:xfrm>
            <a:off x="10395907" y="4871997"/>
            <a:ext cx="495300" cy="652272"/>
          </a:xfrm>
          <a:prstGeom prst="rect">
            <a:avLst/>
          </a:prstGeom>
        </p:spPr>
        <p:txBody>
          <a:bodyPr>
            <a:noAutofit/>
          </a:bodyPr>
          <a:lstStyle>
            <a:lvl1pPr marL="0" indent="0" algn="ctr">
              <a:lnSpc>
                <a:spcPct val="80000"/>
              </a:lnSpc>
              <a:spcBef>
                <a:spcPts val="0"/>
              </a:spcBef>
              <a:buNone/>
              <a:defRPr sz="1200" cap="none" spc="100" baseline="0">
                <a:solidFill>
                  <a:schemeClr val="accent5">
                    <a:lumMod val="50000"/>
                  </a:schemeClr>
                </a:solidFill>
                <a:latin typeface="+mn-lt"/>
              </a:defRPr>
            </a:lvl1pPr>
          </a:lstStyle>
          <a:p>
            <a:pPr lvl="0"/>
            <a:r>
              <a:rPr lang="en-US"/>
              <a:t>Click to add text</a:t>
            </a:r>
          </a:p>
        </p:txBody>
      </p:sp>
      <p:sp>
        <p:nvSpPr>
          <p:cNvPr id="52" name="Text Placeholder 14">
            <a:extLst>
              <a:ext uri="{FF2B5EF4-FFF2-40B4-BE49-F238E27FC236}">
                <a16:creationId xmlns:a16="http://schemas.microsoft.com/office/drawing/2014/main" id="{0F74B4EA-4966-4ABC-8DFD-01157881B81B}"/>
              </a:ext>
            </a:extLst>
          </p:cNvPr>
          <p:cNvSpPr>
            <a:spLocks noGrp="1"/>
          </p:cNvSpPr>
          <p:nvPr>
            <p:ph type="body" sz="quarter" idx="41" hasCustomPrompt="1"/>
          </p:nvPr>
        </p:nvSpPr>
        <p:spPr>
          <a:xfrm>
            <a:off x="696804" y="2720679"/>
            <a:ext cx="1021001" cy="501726"/>
          </a:xfrm>
          <a:prstGeom prst="rect">
            <a:avLst/>
          </a:prstGeom>
        </p:spPr>
        <p:txBody>
          <a:bodyPr anchor="ctr">
            <a:noAutofit/>
          </a:bodyPr>
          <a:lstStyle>
            <a:lvl1pPr marL="0" indent="0" algn="ctr">
              <a:buNone/>
              <a:defRPr sz="2000" cap="none" spc="100" baseline="0">
                <a:solidFill>
                  <a:schemeClr val="accent5">
                    <a:lumMod val="50000"/>
                  </a:schemeClr>
                </a:solidFill>
                <a:latin typeface="+mj-lt"/>
              </a:defRPr>
            </a:lvl1pPr>
          </a:lstStyle>
          <a:p>
            <a:pPr lvl="0"/>
            <a:r>
              <a:rPr lang="en-US" dirty="0"/>
              <a:t>Add year</a:t>
            </a:r>
          </a:p>
        </p:txBody>
      </p:sp>
      <p:sp>
        <p:nvSpPr>
          <p:cNvPr id="53" name="Text Placeholder 14">
            <a:extLst>
              <a:ext uri="{FF2B5EF4-FFF2-40B4-BE49-F238E27FC236}">
                <a16:creationId xmlns:a16="http://schemas.microsoft.com/office/drawing/2014/main" id="{D7536456-E749-466F-8EFA-F33D82812277}"/>
              </a:ext>
            </a:extLst>
          </p:cNvPr>
          <p:cNvSpPr>
            <a:spLocks noGrp="1"/>
          </p:cNvSpPr>
          <p:nvPr>
            <p:ph type="body" sz="quarter" idx="42" hasCustomPrompt="1"/>
          </p:nvPr>
        </p:nvSpPr>
        <p:spPr>
          <a:xfrm>
            <a:off x="696804" y="4418755"/>
            <a:ext cx="1021001" cy="501726"/>
          </a:xfrm>
          <a:prstGeom prst="rect">
            <a:avLst/>
          </a:prstGeom>
        </p:spPr>
        <p:txBody>
          <a:bodyPr anchor="ctr">
            <a:noAutofit/>
          </a:bodyPr>
          <a:lstStyle>
            <a:lvl1pPr marL="0" indent="0" algn="ctr">
              <a:buNone/>
              <a:defRPr sz="2000" cap="none" spc="100" baseline="0">
                <a:solidFill>
                  <a:schemeClr val="accent5">
                    <a:lumMod val="50000"/>
                  </a:schemeClr>
                </a:solidFill>
                <a:latin typeface="+mj-lt"/>
              </a:defRPr>
            </a:lvl1pPr>
          </a:lstStyle>
          <a:p>
            <a:pPr lvl="0"/>
            <a:r>
              <a:rPr lang="en-US"/>
              <a:t>Add year</a:t>
            </a:r>
          </a:p>
        </p:txBody>
      </p:sp>
      <p:sp>
        <p:nvSpPr>
          <p:cNvPr id="54" name="Text Placeholder 14">
            <a:extLst>
              <a:ext uri="{FF2B5EF4-FFF2-40B4-BE49-F238E27FC236}">
                <a16:creationId xmlns:a16="http://schemas.microsoft.com/office/drawing/2014/main" id="{A6C85040-3D7A-4FD1-B96E-3ED738367662}"/>
              </a:ext>
            </a:extLst>
          </p:cNvPr>
          <p:cNvSpPr>
            <a:spLocks noGrp="1"/>
          </p:cNvSpPr>
          <p:nvPr>
            <p:ph type="body" sz="quarter" idx="43" hasCustomPrompt="1"/>
          </p:nvPr>
        </p:nvSpPr>
        <p:spPr>
          <a:xfrm>
            <a:off x="2029367" y="2120620"/>
            <a:ext cx="1440088" cy="549528"/>
          </a:xfrm>
          <a:prstGeom prst="rect">
            <a:avLst/>
          </a:prstGeom>
        </p:spPr>
        <p:txBody>
          <a:bodyPr anchor="ctr">
            <a:noAutofit/>
          </a:bodyPr>
          <a:lstStyle>
            <a:lvl1pPr marL="0" indent="0" algn="ctr">
              <a:lnSpc>
                <a:spcPct val="125000"/>
              </a:lnSpc>
              <a:spcBef>
                <a:spcPts val="0"/>
              </a:spcBef>
              <a:buNone/>
              <a:defRPr sz="1200" cap="none" spc="100" baseline="0">
                <a:solidFill>
                  <a:schemeClr val="accent5">
                    <a:lumMod val="50000"/>
                  </a:schemeClr>
                </a:solidFill>
                <a:latin typeface="+mn-lt"/>
              </a:defRPr>
            </a:lvl1pPr>
          </a:lstStyle>
          <a:p>
            <a:pPr lvl="0"/>
            <a:r>
              <a:rPr lang="en-US"/>
              <a:t>Click to add text</a:t>
            </a:r>
          </a:p>
        </p:txBody>
      </p:sp>
      <p:sp>
        <p:nvSpPr>
          <p:cNvPr id="55" name="Text Placeholder 14">
            <a:extLst>
              <a:ext uri="{FF2B5EF4-FFF2-40B4-BE49-F238E27FC236}">
                <a16:creationId xmlns:a16="http://schemas.microsoft.com/office/drawing/2014/main" id="{966941C8-0858-4060-8F85-A63D40D05872}"/>
              </a:ext>
            </a:extLst>
          </p:cNvPr>
          <p:cNvSpPr>
            <a:spLocks noGrp="1"/>
          </p:cNvSpPr>
          <p:nvPr>
            <p:ph type="body" sz="quarter" idx="44" hasCustomPrompt="1"/>
          </p:nvPr>
        </p:nvSpPr>
        <p:spPr>
          <a:xfrm>
            <a:off x="4397612" y="2120620"/>
            <a:ext cx="1440088" cy="549528"/>
          </a:xfrm>
          <a:prstGeom prst="rect">
            <a:avLst/>
          </a:prstGeom>
        </p:spPr>
        <p:txBody>
          <a:bodyPr anchor="ctr">
            <a:noAutofit/>
          </a:bodyPr>
          <a:lstStyle>
            <a:lvl1pPr marL="0" indent="0" algn="ctr">
              <a:lnSpc>
                <a:spcPct val="125000"/>
              </a:lnSpc>
              <a:spcBef>
                <a:spcPts val="0"/>
              </a:spcBef>
              <a:buNone/>
              <a:defRPr sz="1200" cap="none" spc="100" baseline="0">
                <a:solidFill>
                  <a:schemeClr val="accent5">
                    <a:lumMod val="50000"/>
                  </a:schemeClr>
                </a:solidFill>
                <a:latin typeface="+mn-lt"/>
              </a:defRPr>
            </a:lvl1pPr>
          </a:lstStyle>
          <a:p>
            <a:pPr lvl="0"/>
            <a:r>
              <a:rPr lang="en-US"/>
              <a:t>Click to add text</a:t>
            </a:r>
          </a:p>
        </p:txBody>
      </p:sp>
      <p:sp>
        <p:nvSpPr>
          <p:cNvPr id="56" name="Text Placeholder 14">
            <a:extLst>
              <a:ext uri="{FF2B5EF4-FFF2-40B4-BE49-F238E27FC236}">
                <a16:creationId xmlns:a16="http://schemas.microsoft.com/office/drawing/2014/main" id="{B66D6339-390D-45A7-BBF7-ADB8D6A0168F}"/>
              </a:ext>
            </a:extLst>
          </p:cNvPr>
          <p:cNvSpPr>
            <a:spLocks noGrp="1"/>
          </p:cNvSpPr>
          <p:nvPr>
            <p:ph type="body" sz="quarter" idx="45" hasCustomPrompt="1"/>
          </p:nvPr>
        </p:nvSpPr>
        <p:spPr>
          <a:xfrm>
            <a:off x="8344687" y="2120620"/>
            <a:ext cx="1440088" cy="549528"/>
          </a:xfrm>
          <a:prstGeom prst="rect">
            <a:avLst/>
          </a:prstGeom>
        </p:spPr>
        <p:txBody>
          <a:bodyPr anchor="ctr">
            <a:noAutofit/>
          </a:bodyPr>
          <a:lstStyle>
            <a:lvl1pPr marL="0" indent="0" algn="ctr">
              <a:lnSpc>
                <a:spcPct val="125000"/>
              </a:lnSpc>
              <a:spcBef>
                <a:spcPts val="0"/>
              </a:spcBef>
              <a:buNone/>
              <a:defRPr sz="1200" cap="none" spc="100" baseline="0">
                <a:solidFill>
                  <a:schemeClr val="accent5">
                    <a:lumMod val="50000"/>
                  </a:schemeClr>
                </a:solidFill>
                <a:latin typeface="+mn-lt"/>
              </a:defRPr>
            </a:lvl1pPr>
          </a:lstStyle>
          <a:p>
            <a:pPr lvl="0"/>
            <a:r>
              <a:rPr lang="en-US"/>
              <a:t>Click to add text</a:t>
            </a:r>
          </a:p>
        </p:txBody>
      </p:sp>
      <p:sp>
        <p:nvSpPr>
          <p:cNvPr id="57" name="Text Placeholder 14">
            <a:extLst>
              <a:ext uri="{FF2B5EF4-FFF2-40B4-BE49-F238E27FC236}">
                <a16:creationId xmlns:a16="http://schemas.microsoft.com/office/drawing/2014/main" id="{89C25EC2-6755-441D-BD59-204C60EFD6AE}"/>
              </a:ext>
            </a:extLst>
          </p:cNvPr>
          <p:cNvSpPr>
            <a:spLocks noGrp="1"/>
          </p:cNvSpPr>
          <p:nvPr>
            <p:ph type="body" sz="quarter" idx="46" hasCustomPrompt="1"/>
          </p:nvPr>
        </p:nvSpPr>
        <p:spPr>
          <a:xfrm>
            <a:off x="2029367" y="3854752"/>
            <a:ext cx="1440088" cy="557165"/>
          </a:xfrm>
          <a:prstGeom prst="rect">
            <a:avLst/>
          </a:prstGeom>
        </p:spPr>
        <p:txBody>
          <a:bodyPr anchor="ctr">
            <a:noAutofit/>
          </a:bodyPr>
          <a:lstStyle>
            <a:lvl1pPr marL="0" indent="0" algn="ctr">
              <a:lnSpc>
                <a:spcPct val="125000"/>
              </a:lnSpc>
              <a:spcBef>
                <a:spcPts val="0"/>
              </a:spcBef>
              <a:buNone/>
              <a:defRPr sz="1200" cap="none" spc="100" baseline="0">
                <a:solidFill>
                  <a:schemeClr val="accent5">
                    <a:lumMod val="50000"/>
                  </a:schemeClr>
                </a:solidFill>
                <a:latin typeface="+mn-lt"/>
              </a:defRPr>
            </a:lvl1pPr>
          </a:lstStyle>
          <a:p>
            <a:pPr lvl="0"/>
            <a:r>
              <a:rPr lang="en-US"/>
              <a:t>Click to add text</a:t>
            </a:r>
          </a:p>
        </p:txBody>
      </p:sp>
      <p:sp>
        <p:nvSpPr>
          <p:cNvPr id="58" name="Text Placeholder 14">
            <a:extLst>
              <a:ext uri="{FF2B5EF4-FFF2-40B4-BE49-F238E27FC236}">
                <a16:creationId xmlns:a16="http://schemas.microsoft.com/office/drawing/2014/main" id="{5AA552AB-DFEE-4CE4-9596-F63F557FD478}"/>
              </a:ext>
            </a:extLst>
          </p:cNvPr>
          <p:cNvSpPr>
            <a:spLocks noGrp="1"/>
          </p:cNvSpPr>
          <p:nvPr>
            <p:ph type="body" sz="quarter" idx="47" hasCustomPrompt="1"/>
          </p:nvPr>
        </p:nvSpPr>
        <p:spPr>
          <a:xfrm>
            <a:off x="5976442" y="3854752"/>
            <a:ext cx="1440088" cy="557165"/>
          </a:xfrm>
          <a:prstGeom prst="rect">
            <a:avLst/>
          </a:prstGeom>
        </p:spPr>
        <p:txBody>
          <a:bodyPr anchor="ctr">
            <a:noAutofit/>
          </a:bodyPr>
          <a:lstStyle>
            <a:lvl1pPr marL="0" indent="0" algn="ctr">
              <a:lnSpc>
                <a:spcPct val="100000"/>
              </a:lnSpc>
              <a:spcBef>
                <a:spcPts val="0"/>
              </a:spcBef>
              <a:buNone/>
              <a:defRPr sz="1400" b="1" cap="none" spc="100" baseline="0">
                <a:solidFill>
                  <a:schemeClr val="accent4"/>
                </a:solidFill>
                <a:latin typeface="+mn-lt"/>
              </a:defRPr>
            </a:lvl1pPr>
          </a:lstStyle>
          <a:p>
            <a:pPr lvl="0"/>
            <a:r>
              <a:rPr lang="en-US"/>
              <a:t>Click to add text</a:t>
            </a:r>
          </a:p>
        </p:txBody>
      </p:sp>
      <p:sp>
        <p:nvSpPr>
          <p:cNvPr id="59" name="Text Placeholder 14">
            <a:extLst>
              <a:ext uri="{FF2B5EF4-FFF2-40B4-BE49-F238E27FC236}">
                <a16:creationId xmlns:a16="http://schemas.microsoft.com/office/drawing/2014/main" id="{8AA79F31-661A-42DB-97E9-B3633BF6622E}"/>
              </a:ext>
            </a:extLst>
          </p:cNvPr>
          <p:cNvSpPr>
            <a:spLocks noGrp="1"/>
          </p:cNvSpPr>
          <p:nvPr>
            <p:ph type="body" sz="quarter" idx="48" hasCustomPrompt="1"/>
          </p:nvPr>
        </p:nvSpPr>
        <p:spPr>
          <a:xfrm>
            <a:off x="9923517" y="3854752"/>
            <a:ext cx="1440088" cy="557165"/>
          </a:xfrm>
          <a:prstGeom prst="rect">
            <a:avLst/>
          </a:prstGeom>
        </p:spPr>
        <p:txBody>
          <a:bodyPr anchor="ctr">
            <a:noAutofit/>
          </a:bodyPr>
          <a:lstStyle>
            <a:lvl1pPr marL="0" indent="0" algn="ctr">
              <a:lnSpc>
                <a:spcPct val="125000"/>
              </a:lnSpc>
              <a:spcBef>
                <a:spcPts val="0"/>
              </a:spcBef>
              <a:buNone/>
              <a:defRPr sz="1200" cap="none" spc="100" baseline="0">
                <a:solidFill>
                  <a:schemeClr val="accent5">
                    <a:lumMod val="50000"/>
                  </a:schemeClr>
                </a:solidFill>
                <a:latin typeface="+mn-lt"/>
              </a:defRPr>
            </a:lvl1pPr>
          </a:lstStyle>
          <a:p>
            <a:pPr lvl="0"/>
            <a:r>
              <a:rPr lang="en-US"/>
              <a:t>Click to add text</a:t>
            </a:r>
          </a:p>
        </p:txBody>
      </p:sp>
      <p:sp>
        <p:nvSpPr>
          <p:cNvPr id="2" name="Title 1">
            <a:extLst>
              <a:ext uri="{FF2B5EF4-FFF2-40B4-BE49-F238E27FC236}">
                <a16:creationId xmlns:a16="http://schemas.microsoft.com/office/drawing/2014/main" id="{5171E1E5-ACAD-4ED5-AAF2-539AF0733FC8}"/>
              </a:ext>
            </a:extLst>
          </p:cNvPr>
          <p:cNvSpPr>
            <a:spLocks noGrp="1"/>
          </p:cNvSpPr>
          <p:nvPr>
            <p:ph type="title" hasCustomPrompt="1"/>
          </p:nvPr>
        </p:nvSpPr>
        <p:spPr>
          <a:xfrm>
            <a:off x="838200" y="671808"/>
            <a:ext cx="10515600" cy="661924"/>
          </a:xfrm>
        </p:spPr>
        <p:txBody>
          <a:bodyPr/>
          <a:lstStyle>
            <a:lvl1pPr>
              <a:defRPr/>
            </a:lvl1pPr>
          </a:lstStyle>
          <a:p>
            <a:r>
              <a:rPr lang="en-US" dirty="0"/>
              <a:t>Click to add title</a:t>
            </a:r>
          </a:p>
        </p:txBody>
      </p:sp>
    </p:spTree>
    <p:extLst>
      <p:ext uri="{BB962C8B-B14F-4D97-AF65-F5344CB8AC3E}">
        <p14:creationId xmlns:p14="http://schemas.microsoft.com/office/powerpoint/2010/main" val="1808358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nancials">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1DFB87B-D4AD-42B4-8993-D5BD0311CFF4}"/>
              </a:ext>
            </a:extLst>
          </p:cNvPr>
          <p:cNvSpPr>
            <a:spLocks noGrp="1"/>
          </p:cNvSpPr>
          <p:nvPr>
            <p:ph type="dt" sz="half" idx="10"/>
          </p:nvPr>
        </p:nvSpPr>
        <p:spPr/>
        <p:txBody>
          <a:bodyPr>
            <a:noAutofit/>
          </a:bodyPr>
          <a:lstStyle>
            <a:lvl1pPr>
              <a:defRPr>
                <a:solidFill>
                  <a:schemeClr val="bg2">
                    <a:lumMod val="50000"/>
                  </a:schemeClr>
                </a:solidFill>
              </a:defRPr>
            </a:lvl1pPr>
          </a:lstStyle>
          <a:p>
            <a:r>
              <a:rPr lang="en-US" dirty="0"/>
              <a:t>8/03/20XX</a:t>
            </a:r>
          </a:p>
        </p:txBody>
      </p:sp>
      <p:sp>
        <p:nvSpPr>
          <p:cNvPr id="4" name="Footer Placeholder 3">
            <a:extLst>
              <a:ext uri="{FF2B5EF4-FFF2-40B4-BE49-F238E27FC236}">
                <a16:creationId xmlns:a16="http://schemas.microsoft.com/office/drawing/2014/main" id="{DEBDA0E7-08C2-442E-A8B3-F1218B69F28B}"/>
              </a:ext>
            </a:extLst>
          </p:cNvPr>
          <p:cNvSpPr>
            <a:spLocks noGrp="1"/>
          </p:cNvSpPr>
          <p:nvPr>
            <p:ph type="ftr" sz="quarter" idx="11"/>
          </p:nvPr>
        </p:nvSpPr>
        <p:spPr/>
        <p:txBody>
          <a:bodyPr>
            <a:noAutofit/>
          </a:bodyPr>
          <a:lstStyle>
            <a:lvl1pPr>
              <a:defRPr>
                <a:solidFill>
                  <a:schemeClr val="bg2">
                    <a:lumMod val="50000"/>
                  </a:schemeClr>
                </a:solidFill>
              </a:defRPr>
            </a:lvl1pPr>
          </a:lstStyle>
          <a:p>
            <a:r>
              <a:rPr lang="en-US" dirty="0"/>
              <a:t>PITCH DECK</a:t>
            </a:r>
          </a:p>
        </p:txBody>
      </p:sp>
      <p:sp>
        <p:nvSpPr>
          <p:cNvPr id="5" name="Slide Number Placeholder 4">
            <a:extLst>
              <a:ext uri="{FF2B5EF4-FFF2-40B4-BE49-F238E27FC236}">
                <a16:creationId xmlns:a16="http://schemas.microsoft.com/office/drawing/2014/main" id="{869842E0-2E48-4C5C-9EC5-429BF2DA44B5}"/>
              </a:ext>
            </a:extLst>
          </p:cNvPr>
          <p:cNvSpPr>
            <a:spLocks noGrp="1"/>
          </p:cNvSpPr>
          <p:nvPr>
            <p:ph type="sldNum" sz="quarter" idx="12"/>
          </p:nvPr>
        </p:nvSpPr>
        <p:spPr/>
        <p:txBody>
          <a:bodyPr>
            <a:noAutofit/>
          </a:bodyPr>
          <a:lstStyle>
            <a:lvl1pPr>
              <a:defRPr>
                <a:solidFill>
                  <a:schemeClr val="bg2">
                    <a:lumMod val="50000"/>
                  </a:schemeClr>
                </a:solidFill>
              </a:defRPr>
            </a:lvl1pPr>
          </a:lstStyle>
          <a:p>
            <a:fld id="{BF860B6F-2FE3-4DE6-9496-980E987E7466}" type="slidenum">
              <a:rPr lang="en-US" smtClean="0"/>
              <a:pPr/>
              <a:t>‹#›</a:t>
            </a:fld>
            <a:endParaRPr lang="en-US" dirty="0"/>
          </a:p>
        </p:txBody>
      </p:sp>
      <p:sp>
        <p:nvSpPr>
          <p:cNvPr id="2" name="Rectangle 1">
            <a:extLst>
              <a:ext uri="{FF2B5EF4-FFF2-40B4-BE49-F238E27FC236}">
                <a16:creationId xmlns:a16="http://schemas.microsoft.com/office/drawing/2014/main" id="{AA3808EC-BC22-46D4-895E-0A67F6EE1907}"/>
              </a:ext>
            </a:extLst>
          </p:cNvPr>
          <p:cNvSpPr/>
          <p:nvPr userDrawn="1"/>
        </p:nvSpPr>
        <p:spPr>
          <a:xfrm>
            <a:off x="9393543" y="0"/>
            <a:ext cx="1855263" cy="4459951"/>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6" name="Title 5">
            <a:extLst>
              <a:ext uri="{FF2B5EF4-FFF2-40B4-BE49-F238E27FC236}">
                <a16:creationId xmlns:a16="http://schemas.microsoft.com/office/drawing/2014/main" id="{6783E2FE-F5EA-4C43-BC5B-23330B11D446}"/>
              </a:ext>
            </a:extLst>
          </p:cNvPr>
          <p:cNvSpPr>
            <a:spLocks noGrp="1"/>
          </p:cNvSpPr>
          <p:nvPr>
            <p:ph type="title" hasCustomPrompt="1"/>
          </p:nvPr>
        </p:nvSpPr>
        <p:spPr>
          <a:xfrm rot="5400000">
            <a:off x="8333552" y="3930709"/>
            <a:ext cx="3975244" cy="996551"/>
          </a:xfrm>
        </p:spPr>
        <p:txBody>
          <a:bodyPr/>
          <a:lstStyle>
            <a:lvl1pPr>
              <a:defRPr/>
            </a:lvl1pPr>
          </a:lstStyle>
          <a:p>
            <a:r>
              <a:rPr lang="en-US" dirty="0"/>
              <a:t>Click to add title</a:t>
            </a:r>
          </a:p>
        </p:txBody>
      </p:sp>
    </p:spTree>
    <p:extLst>
      <p:ext uri="{BB962C8B-B14F-4D97-AF65-F5344CB8AC3E}">
        <p14:creationId xmlns:p14="http://schemas.microsoft.com/office/powerpoint/2010/main" val="5785927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eet The Team 4-Up">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40F7723-F5B1-4A97-921F-93E42B12D62B}"/>
              </a:ext>
            </a:extLst>
          </p:cNvPr>
          <p:cNvSpPr/>
          <p:nvPr userDrawn="1"/>
        </p:nvSpPr>
        <p:spPr>
          <a:xfrm>
            <a:off x="4659086" y="0"/>
            <a:ext cx="753291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3" name="Date Placeholder 2">
            <a:extLst>
              <a:ext uri="{FF2B5EF4-FFF2-40B4-BE49-F238E27FC236}">
                <a16:creationId xmlns:a16="http://schemas.microsoft.com/office/drawing/2014/main" id="{E1670FDF-6533-4E3F-94A4-2548DA2F9C6C}"/>
              </a:ext>
            </a:extLst>
          </p:cNvPr>
          <p:cNvSpPr>
            <a:spLocks noGrp="1"/>
          </p:cNvSpPr>
          <p:nvPr>
            <p:ph type="dt" sz="half" idx="10"/>
          </p:nvPr>
        </p:nvSpPr>
        <p:spPr/>
        <p:txBody>
          <a:bodyPr>
            <a:noAutofit/>
          </a:bodyPr>
          <a:lstStyle/>
          <a:p>
            <a:r>
              <a:rPr lang="en-US" dirty="0"/>
              <a:t>8/03/20XX</a:t>
            </a:r>
          </a:p>
        </p:txBody>
      </p:sp>
      <p:sp>
        <p:nvSpPr>
          <p:cNvPr id="4" name="Footer Placeholder 3">
            <a:extLst>
              <a:ext uri="{FF2B5EF4-FFF2-40B4-BE49-F238E27FC236}">
                <a16:creationId xmlns:a16="http://schemas.microsoft.com/office/drawing/2014/main" id="{DFDB69DE-3108-4A10-8EDD-EC2EF3F52F04}"/>
              </a:ext>
            </a:extLst>
          </p:cNvPr>
          <p:cNvSpPr>
            <a:spLocks noGrp="1"/>
          </p:cNvSpPr>
          <p:nvPr>
            <p:ph type="ftr" sz="quarter" idx="11"/>
          </p:nvPr>
        </p:nvSpPr>
        <p:spPr/>
        <p:txBody>
          <a:bodyPr>
            <a:noAutofit/>
          </a:bodyPr>
          <a:lstStyle/>
          <a:p>
            <a:r>
              <a:rPr lang="en-US" dirty="0"/>
              <a:t>PITCH DECK</a:t>
            </a:r>
          </a:p>
        </p:txBody>
      </p:sp>
      <p:sp>
        <p:nvSpPr>
          <p:cNvPr id="5" name="Slide Number Placeholder 4">
            <a:extLst>
              <a:ext uri="{FF2B5EF4-FFF2-40B4-BE49-F238E27FC236}">
                <a16:creationId xmlns:a16="http://schemas.microsoft.com/office/drawing/2014/main" id="{C49B337B-1B07-4B9D-9563-C5E433F8395A}"/>
              </a:ext>
            </a:extLst>
          </p:cNvPr>
          <p:cNvSpPr>
            <a:spLocks noGrp="1"/>
          </p:cNvSpPr>
          <p:nvPr>
            <p:ph type="sldNum" sz="quarter" idx="12"/>
          </p:nvPr>
        </p:nvSpPr>
        <p:spPr/>
        <p:txBody>
          <a:bodyPr>
            <a:noAutofit/>
          </a:bodyPr>
          <a:lstStyle/>
          <a:p>
            <a:fld id="{BF860B6F-2FE3-4DE6-9496-980E987E7466}" type="slidenum">
              <a:rPr lang="en-US" smtClean="0"/>
              <a:pPr/>
              <a:t>‹#›</a:t>
            </a:fld>
            <a:endParaRPr lang="en-US" dirty="0"/>
          </a:p>
        </p:txBody>
      </p:sp>
      <p:sp>
        <p:nvSpPr>
          <p:cNvPr id="9" name="Picture Placeholder 9">
            <a:extLst>
              <a:ext uri="{FF2B5EF4-FFF2-40B4-BE49-F238E27FC236}">
                <a16:creationId xmlns:a16="http://schemas.microsoft.com/office/drawing/2014/main" id="{FA44B00A-A50E-49C2-AE8C-E243734442AF}"/>
              </a:ext>
            </a:extLst>
          </p:cNvPr>
          <p:cNvSpPr>
            <a:spLocks noGrp="1"/>
          </p:cNvSpPr>
          <p:nvPr>
            <p:ph type="pic" sz="quarter" idx="14" hasCustomPrompt="1"/>
          </p:nvPr>
        </p:nvSpPr>
        <p:spPr>
          <a:xfrm>
            <a:off x="6031913" y="671944"/>
            <a:ext cx="2013133" cy="1697455"/>
          </a:xfrm>
          <a:prstGeom prst="rect">
            <a:avLst/>
          </a:prstGeom>
        </p:spPr>
        <p:txBody>
          <a:bodyPr>
            <a:noAutofit/>
          </a:bodyPr>
          <a:lstStyle>
            <a:lvl1pPr marL="0" indent="0" algn="ctr">
              <a:buNone/>
              <a:defRPr/>
            </a:lvl1pPr>
          </a:lstStyle>
          <a:p>
            <a:r>
              <a:rPr lang="en-US" dirty="0"/>
              <a:t>Click to add photo</a:t>
            </a:r>
          </a:p>
        </p:txBody>
      </p:sp>
      <p:sp>
        <p:nvSpPr>
          <p:cNvPr id="10" name="Text Placeholder 10">
            <a:extLst>
              <a:ext uri="{FF2B5EF4-FFF2-40B4-BE49-F238E27FC236}">
                <a16:creationId xmlns:a16="http://schemas.microsoft.com/office/drawing/2014/main" id="{300A1A7F-BD7F-4CB8-A8BD-C7DDCD62C9A8}"/>
              </a:ext>
            </a:extLst>
          </p:cNvPr>
          <p:cNvSpPr>
            <a:spLocks noGrp="1"/>
          </p:cNvSpPr>
          <p:nvPr>
            <p:ph type="body" sz="quarter" idx="18" hasCustomPrompt="1"/>
          </p:nvPr>
        </p:nvSpPr>
        <p:spPr>
          <a:xfrm>
            <a:off x="5794627" y="2426760"/>
            <a:ext cx="2487705" cy="411277"/>
          </a:xfrm>
          <a:prstGeom prst="rect">
            <a:avLst/>
          </a:prstGeom>
        </p:spPr>
        <p:txBody>
          <a:bodyPr anchor="b">
            <a:noAutofit/>
          </a:bodyPr>
          <a:lstStyle>
            <a:lvl1pPr marL="0" indent="0" algn="ctr">
              <a:buNone/>
              <a:defRPr sz="1600" cap="all" spc="100" baseline="0">
                <a:solidFill>
                  <a:schemeClr val="accent1"/>
                </a:solidFill>
                <a:latin typeface="+mj-lt"/>
              </a:defRPr>
            </a:lvl1pPr>
          </a:lstStyle>
          <a:p>
            <a:pPr lvl="0"/>
            <a:r>
              <a:rPr lang="en-US" dirty="0"/>
              <a:t>Add name</a:t>
            </a:r>
          </a:p>
        </p:txBody>
      </p:sp>
      <p:sp>
        <p:nvSpPr>
          <p:cNvPr id="11" name="Text Placeholder 10">
            <a:extLst>
              <a:ext uri="{FF2B5EF4-FFF2-40B4-BE49-F238E27FC236}">
                <a16:creationId xmlns:a16="http://schemas.microsoft.com/office/drawing/2014/main" id="{C4253CF9-87EA-4162-8CBD-63E10EBEB6E6}"/>
              </a:ext>
            </a:extLst>
          </p:cNvPr>
          <p:cNvSpPr>
            <a:spLocks noGrp="1"/>
          </p:cNvSpPr>
          <p:nvPr>
            <p:ph type="body" sz="quarter" idx="19" hasCustomPrompt="1"/>
          </p:nvPr>
        </p:nvSpPr>
        <p:spPr>
          <a:xfrm>
            <a:off x="5794627" y="2801755"/>
            <a:ext cx="2487705" cy="435631"/>
          </a:xfrm>
          <a:prstGeom prst="rect">
            <a:avLst/>
          </a:prstGeom>
        </p:spPr>
        <p:txBody>
          <a:bodyPr anchor="t">
            <a:noAutofit/>
          </a:bodyPr>
          <a:lstStyle>
            <a:lvl1pPr marL="0" indent="0" algn="ctr">
              <a:buNone/>
              <a:defRPr sz="1400" cap="none" spc="100" baseline="0">
                <a:solidFill>
                  <a:schemeClr val="accent1"/>
                </a:solidFill>
                <a:latin typeface="+mn-lt"/>
              </a:defRPr>
            </a:lvl1pPr>
          </a:lstStyle>
          <a:p>
            <a:pPr lvl="0"/>
            <a:r>
              <a:rPr lang="en-US"/>
              <a:t>Add title</a:t>
            </a:r>
          </a:p>
        </p:txBody>
      </p:sp>
      <p:sp>
        <p:nvSpPr>
          <p:cNvPr id="24" name="Picture Placeholder 9">
            <a:extLst>
              <a:ext uri="{FF2B5EF4-FFF2-40B4-BE49-F238E27FC236}">
                <a16:creationId xmlns:a16="http://schemas.microsoft.com/office/drawing/2014/main" id="{F099E8E6-E766-4B5B-8E98-7D92E8F91A95}"/>
              </a:ext>
            </a:extLst>
          </p:cNvPr>
          <p:cNvSpPr>
            <a:spLocks noGrp="1"/>
          </p:cNvSpPr>
          <p:nvPr>
            <p:ph type="pic" sz="quarter" idx="23" hasCustomPrompt="1"/>
          </p:nvPr>
        </p:nvSpPr>
        <p:spPr>
          <a:xfrm>
            <a:off x="9038065" y="671944"/>
            <a:ext cx="2013133" cy="1697455"/>
          </a:xfrm>
          <a:prstGeom prst="rect">
            <a:avLst/>
          </a:prstGeom>
        </p:spPr>
        <p:txBody>
          <a:bodyPr>
            <a:noAutofit/>
          </a:bodyPr>
          <a:lstStyle>
            <a:lvl1pPr marL="0" indent="0" algn="ctr">
              <a:buNone/>
              <a:defRPr/>
            </a:lvl1pPr>
          </a:lstStyle>
          <a:p>
            <a:r>
              <a:rPr lang="en-US" dirty="0"/>
              <a:t>Click to add photo</a:t>
            </a:r>
          </a:p>
        </p:txBody>
      </p:sp>
      <p:sp>
        <p:nvSpPr>
          <p:cNvPr id="30" name="Text Placeholder 10">
            <a:extLst>
              <a:ext uri="{FF2B5EF4-FFF2-40B4-BE49-F238E27FC236}">
                <a16:creationId xmlns:a16="http://schemas.microsoft.com/office/drawing/2014/main" id="{A3AC6007-1F43-4D93-842F-2E1F01D19B20}"/>
              </a:ext>
            </a:extLst>
          </p:cNvPr>
          <p:cNvSpPr>
            <a:spLocks noGrp="1"/>
          </p:cNvSpPr>
          <p:nvPr>
            <p:ph type="body" sz="quarter" idx="29" hasCustomPrompt="1"/>
          </p:nvPr>
        </p:nvSpPr>
        <p:spPr>
          <a:xfrm>
            <a:off x="8800779" y="2426197"/>
            <a:ext cx="2487705" cy="411277"/>
          </a:xfrm>
          <a:prstGeom prst="rect">
            <a:avLst/>
          </a:prstGeom>
        </p:spPr>
        <p:txBody>
          <a:bodyPr anchor="b">
            <a:noAutofit/>
          </a:bodyPr>
          <a:lstStyle>
            <a:lvl1pPr marL="0" indent="0" algn="ctr">
              <a:buNone/>
              <a:defRPr sz="1600" cap="all" spc="100" baseline="0">
                <a:solidFill>
                  <a:schemeClr val="accent1"/>
                </a:solidFill>
                <a:latin typeface="+mj-lt"/>
              </a:defRPr>
            </a:lvl1pPr>
          </a:lstStyle>
          <a:p>
            <a:pPr lvl="0"/>
            <a:r>
              <a:rPr lang="en-US"/>
              <a:t>Add name</a:t>
            </a:r>
          </a:p>
        </p:txBody>
      </p:sp>
      <p:sp>
        <p:nvSpPr>
          <p:cNvPr id="31" name="Text Placeholder 10">
            <a:extLst>
              <a:ext uri="{FF2B5EF4-FFF2-40B4-BE49-F238E27FC236}">
                <a16:creationId xmlns:a16="http://schemas.microsoft.com/office/drawing/2014/main" id="{85EC4308-1195-47F4-A415-8637701ADF8A}"/>
              </a:ext>
            </a:extLst>
          </p:cNvPr>
          <p:cNvSpPr>
            <a:spLocks noGrp="1"/>
          </p:cNvSpPr>
          <p:nvPr>
            <p:ph type="body" sz="quarter" idx="30" hasCustomPrompt="1"/>
          </p:nvPr>
        </p:nvSpPr>
        <p:spPr>
          <a:xfrm>
            <a:off x="8800779" y="2801192"/>
            <a:ext cx="2487705" cy="435631"/>
          </a:xfrm>
          <a:prstGeom prst="rect">
            <a:avLst/>
          </a:prstGeom>
        </p:spPr>
        <p:txBody>
          <a:bodyPr anchor="t">
            <a:noAutofit/>
          </a:bodyPr>
          <a:lstStyle>
            <a:lvl1pPr marL="0" indent="0" algn="ctr">
              <a:buNone/>
              <a:defRPr sz="1400" cap="none" spc="100" baseline="0">
                <a:solidFill>
                  <a:schemeClr val="accent1"/>
                </a:solidFill>
                <a:latin typeface="+mn-lt"/>
              </a:defRPr>
            </a:lvl1pPr>
          </a:lstStyle>
          <a:p>
            <a:pPr lvl="0"/>
            <a:r>
              <a:rPr lang="en-US"/>
              <a:t>Add title</a:t>
            </a:r>
          </a:p>
        </p:txBody>
      </p:sp>
      <p:sp>
        <p:nvSpPr>
          <p:cNvPr id="38" name="Picture Placeholder 9">
            <a:extLst>
              <a:ext uri="{FF2B5EF4-FFF2-40B4-BE49-F238E27FC236}">
                <a16:creationId xmlns:a16="http://schemas.microsoft.com/office/drawing/2014/main" id="{8E583185-DBE3-45E6-B367-B88C50A91CEA}"/>
              </a:ext>
            </a:extLst>
          </p:cNvPr>
          <p:cNvSpPr>
            <a:spLocks noGrp="1"/>
          </p:cNvSpPr>
          <p:nvPr>
            <p:ph type="pic" sz="quarter" idx="31" hasCustomPrompt="1"/>
          </p:nvPr>
        </p:nvSpPr>
        <p:spPr>
          <a:xfrm>
            <a:off x="6031913" y="3494316"/>
            <a:ext cx="2013133" cy="1697455"/>
          </a:xfrm>
          <a:prstGeom prst="rect">
            <a:avLst/>
          </a:prstGeom>
        </p:spPr>
        <p:txBody>
          <a:bodyPr>
            <a:noAutofit/>
          </a:bodyPr>
          <a:lstStyle>
            <a:lvl1pPr marL="0" indent="0" algn="ctr">
              <a:buNone/>
              <a:defRPr/>
            </a:lvl1pPr>
          </a:lstStyle>
          <a:p>
            <a:r>
              <a:rPr lang="en-US" dirty="0"/>
              <a:t>Click to add photo</a:t>
            </a:r>
          </a:p>
        </p:txBody>
      </p:sp>
      <p:sp>
        <p:nvSpPr>
          <p:cNvPr id="39" name="Text Placeholder 10">
            <a:extLst>
              <a:ext uri="{FF2B5EF4-FFF2-40B4-BE49-F238E27FC236}">
                <a16:creationId xmlns:a16="http://schemas.microsoft.com/office/drawing/2014/main" id="{0B472BE4-F051-416A-AFCF-53E847C3E546}"/>
              </a:ext>
            </a:extLst>
          </p:cNvPr>
          <p:cNvSpPr>
            <a:spLocks noGrp="1"/>
          </p:cNvSpPr>
          <p:nvPr>
            <p:ph type="body" sz="quarter" idx="32" hasCustomPrompt="1"/>
          </p:nvPr>
        </p:nvSpPr>
        <p:spPr>
          <a:xfrm>
            <a:off x="5794627" y="5249132"/>
            <a:ext cx="2487705" cy="411277"/>
          </a:xfrm>
          <a:prstGeom prst="rect">
            <a:avLst/>
          </a:prstGeom>
        </p:spPr>
        <p:txBody>
          <a:bodyPr anchor="b">
            <a:noAutofit/>
          </a:bodyPr>
          <a:lstStyle>
            <a:lvl1pPr marL="0" indent="0" algn="ctr">
              <a:buNone/>
              <a:defRPr sz="1600" cap="all" spc="100" baseline="0">
                <a:solidFill>
                  <a:schemeClr val="accent1"/>
                </a:solidFill>
                <a:latin typeface="+mj-lt"/>
              </a:defRPr>
            </a:lvl1pPr>
          </a:lstStyle>
          <a:p>
            <a:pPr lvl="0"/>
            <a:r>
              <a:rPr lang="en-US"/>
              <a:t>Add name</a:t>
            </a:r>
          </a:p>
        </p:txBody>
      </p:sp>
      <p:sp>
        <p:nvSpPr>
          <p:cNvPr id="40" name="Text Placeholder 10">
            <a:extLst>
              <a:ext uri="{FF2B5EF4-FFF2-40B4-BE49-F238E27FC236}">
                <a16:creationId xmlns:a16="http://schemas.microsoft.com/office/drawing/2014/main" id="{FF4A7512-D4D0-4D2E-A300-C5EE0AC2EC89}"/>
              </a:ext>
            </a:extLst>
          </p:cNvPr>
          <p:cNvSpPr>
            <a:spLocks noGrp="1"/>
          </p:cNvSpPr>
          <p:nvPr>
            <p:ph type="body" sz="quarter" idx="33" hasCustomPrompt="1"/>
          </p:nvPr>
        </p:nvSpPr>
        <p:spPr>
          <a:xfrm>
            <a:off x="5794627" y="5624127"/>
            <a:ext cx="2487705" cy="435631"/>
          </a:xfrm>
          <a:prstGeom prst="rect">
            <a:avLst/>
          </a:prstGeom>
        </p:spPr>
        <p:txBody>
          <a:bodyPr anchor="t">
            <a:noAutofit/>
          </a:bodyPr>
          <a:lstStyle>
            <a:lvl1pPr marL="0" indent="0" algn="ctr">
              <a:buNone/>
              <a:defRPr sz="1400" cap="none" spc="100" baseline="0">
                <a:solidFill>
                  <a:schemeClr val="accent1"/>
                </a:solidFill>
                <a:latin typeface="+mn-lt"/>
              </a:defRPr>
            </a:lvl1pPr>
          </a:lstStyle>
          <a:p>
            <a:pPr lvl="0"/>
            <a:r>
              <a:rPr lang="en-US"/>
              <a:t>Add title</a:t>
            </a:r>
          </a:p>
        </p:txBody>
      </p:sp>
      <p:sp>
        <p:nvSpPr>
          <p:cNvPr id="41" name="Picture Placeholder 9">
            <a:extLst>
              <a:ext uri="{FF2B5EF4-FFF2-40B4-BE49-F238E27FC236}">
                <a16:creationId xmlns:a16="http://schemas.microsoft.com/office/drawing/2014/main" id="{7CBE80F1-F6E2-416E-9F4A-EBE15E0F94A5}"/>
              </a:ext>
            </a:extLst>
          </p:cNvPr>
          <p:cNvSpPr>
            <a:spLocks noGrp="1"/>
          </p:cNvSpPr>
          <p:nvPr>
            <p:ph type="pic" sz="quarter" idx="34" hasCustomPrompt="1"/>
          </p:nvPr>
        </p:nvSpPr>
        <p:spPr>
          <a:xfrm>
            <a:off x="9038065" y="3494316"/>
            <a:ext cx="2013133" cy="1697455"/>
          </a:xfrm>
          <a:prstGeom prst="rect">
            <a:avLst/>
          </a:prstGeom>
        </p:spPr>
        <p:txBody>
          <a:bodyPr>
            <a:noAutofit/>
          </a:bodyPr>
          <a:lstStyle>
            <a:lvl1pPr marL="0" indent="0" algn="ctr">
              <a:buNone/>
              <a:defRPr/>
            </a:lvl1pPr>
          </a:lstStyle>
          <a:p>
            <a:r>
              <a:rPr lang="en-US" dirty="0"/>
              <a:t>Click to add photo</a:t>
            </a:r>
          </a:p>
        </p:txBody>
      </p:sp>
      <p:sp>
        <p:nvSpPr>
          <p:cNvPr id="42" name="Text Placeholder 10">
            <a:extLst>
              <a:ext uri="{FF2B5EF4-FFF2-40B4-BE49-F238E27FC236}">
                <a16:creationId xmlns:a16="http://schemas.microsoft.com/office/drawing/2014/main" id="{B9A76D07-863C-4818-9D9C-99B8F83B8F41}"/>
              </a:ext>
            </a:extLst>
          </p:cNvPr>
          <p:cNvSpPr>
            <a:spLocks noGrp="1"/>
          </p:cNvSpPr>
          <p:nvPr>
            <p:ph type="body" sz="quarter" idx="35" hasCustomPrompt="1"/>
          </p:nvPr>
        </p:nvSpPr>
        <p:spPr>
          <a:xfrm>
            <a:off x="8800779" y="5248569"/>
            <a:ext cx="2487705" cy="411277"/>
          </a:xfrm>
          <a:prstGeom prst="rect">
            <a:avLst/>
          </a:prstGeom>
        </p:spPr>
        <p:txBody>
          <a:bodyPr anchor="b">
            <a:noAutofit/>
          </a:bodyPr>
          <a:lstStyle>
            <a:lvl1pPr marL="0" indent="0" algn="ctr">
              <a:buNone/>
              <a:defRPr sz="1600" cap="all" spc="100" baseline="0">
                <a:solidFill>
                  <a:schemeClr val="accent1"/>
                </a:solidFill>
                <a:latin typeface="+mj-lt"/>
              </a:defRPr>
            </a:lvl1pPr>
          </a:lstStyle>
          <a:p>
            <a:pPr lvl="0"/>
            <a:r>
              <a:rPr lang="en-US"/>
              <a:t>Add name</a:t>
            </a:r>
          </a:p>
        </p:txBody>
      </p:sp>
      <p:sp>
        <p:nvSpPr>
          <p:cNvPr id="43" name="Text Placeholder 10">
            <a:extLst>
              <a:ext uri="{FF2B5EF4-FFF2-40B4-BE49-F238E27FC236}">
                <a16:creationId xmlns:a16="http://schemas.microsoft.com/office/drawing/2014/main" id="{822CAEC7-C513-41B6-9F77-3D5481F849EE}"/>
              </a:ext>
            </a:extLst>
          </p:cNvPr>
          <p:cNvSpPr>
            <a:spLocks noGrp="1"/>
          </p:cNvSpPr>
          <p:nvPr>
            <p:ph type="body" sz="quarter" idx="36" hasCustomPrompt="1"/>
          </p:nvPr>
        </p:nvSpPr>
        <p:spPr>
          <a:xfrm>
            <a:off x="8800779" y="5623564"/>
            <a:ext cx="2487705" cy="435631"/>
          </a:xfrm>
          <a:prstGeom prst="rect">
            <a:avLst/>
          </a:prstGeom>
        </p:spPr>
        <p:txBody>
          <a:bodyPr anchor="t">
            <a:noAutofit/>
          </a:bodyPr>
          <a:lstStyle>
            <a:lvl1pPr marL="0" indent="0" algn="ctr">
              <a:buNone/>
              <a:defRPr sz="1400" cap="none" spc="100" baseline="0">
                <a:solidFill>
                  <a:schemeClr val="accent1"/>
                </a:solidFill>
                <a:latin typeface="+mn-lt"/>
              </a:defRPr>
            </a:lvl1pPr>
          </a:lstStyle>
          <a:p>
            <a:pPr lvl="0"/>
            <a:r>
              <a:rPr lang="en-US"/>
              <a:t>Add title</a:t>
            </a:r>
          </a:p>
        </p:txBody>
      </p:sp>
      <p:sp>
        <p:nvSpPr>
          <p:cNvPr id="2" name="Title 1">
            <a:extLst>
              <a:ext uri="{FF2B5EF4-FFF2-40B4-BE49-F238E27FC236}">
                <a16:creationId xmlns:a16="http://schemas.microsoft.com/office/drawing/2014/main" id="{2CC03895-E987-4148-AB13-798D65CB7B03}"/>
              </a:ext>
            </a:extLst>
          </p:cNvPr>
          <p:cNvSpPr>
            <a:spLocks noGrp="1"/>
          </p:cNvSpPr>
          <p:nvPr>
            <p:ph type="title" hasCustomPrompt="1"/>
          </p:nvPr>
        </p:nvSpPr>
        <p:spPr>
          <a:xfrm rot="16200000">
            <a:off x="2238083" y="2746661"/>
            <a:ext cx="4907372" cy="1076155"/>
          </a:xfrm>
        </p:spPr>
        <p:txBody>
          <a:bodyPr/>
          <a:lstStyle>
            <a:lvl1pPr algn="ctr">
              <a:defRPr/>
            </a:lvl1pPr>
          </a:lstStyle>
          <a:p>
            <a:r>
              <a:rPr lang="en-US" dirty="0"/>
              <a:t>Click to add title</a:t>
            </a:r>
          </a:p>
        </p:txBody>
      </p:sp>
    </p:spTree>
    <p:extLst>
      <p:ext uri="{BB962C8B-B14F-4D97-AF65-F5344CB8AC3E}">
        <p14:creationId xmlns:p14="http://schemas.microsoft.com/office/powerpoint/2010/main" val="22897451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eet The Team 8-Up">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A64182B-9BBA-4B44-BC53-045107E9371D}"/>
              </a:ext>
            </a:extLst>
          </p:cNvPr>
          <p:cNvSpPr/>
          <p:nvPr userDrawn="1"/>
        </p:nvSpPr>
        <p:spPr>
          <a:xfrm>
            <a:off x="2754086" y="0"/>
            <a:ext cx="943791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3" name="Date Placeholder 2">
            <a:extLst>
              <a:ext uri="{FF2B5EF4-FFF2-40B4-BE49-F238E27FC236}">
                <a16:creationId xmlns:a16="http://schemas.microsoft.com/office/drawing/2014/main" id="{07DA1795-FD62-4E99-989E-A14C0571A741}"/>
              </a:ext>
            </a:extLst>
          </p:cNvPr>
          <p:cNvSpPr>
            <a:spLocks noGrp="1"/>
          </p:cNvSpPr>
          <p:nvPr>
            <p:ph type="dt" sz="half" idx="10"/>
          </p:nvPr>
        </p:nvSpPr>
        <p:spPr/>
        <p:txBody>
          <a:bodyPr>
            <a:noAutofit/>
          </a:bodyPr>
          <a:lstStyle/>
          <a:p>
            <a:r>
              <a:rPr lang="en-US" dirty="0"/>
              <a:t>8/03/20XX</a:t>
            </a:r>
          </a:p>
        </p:txBody>
      </p:sp>
      <p:sp>
        <p:nvSpPr>
          <p:cNvPr id="4" name="Footer Placeholder 3">
            <a:extLst>
              <a:ext uri="{FF2B5EF4-FFF2-40B4-BE49-F238E27FC236}">
                <a16:creationId xmlns:a16="http://schemas.microsoft.com/office/drawing/2014/main" id="{0F25EE35-717E-4E9F-A75B-366341B39E7B}"/>
              </a:ext>
            </a:extLst>
          </p:cNvPr>
          <p:cNvSpPr>
            <a:spLocks noGrp="1"/>
          </p:cNvSpPr>
          <p:nvPr>
            <p:ph type="ftr" sz="quarter" idx="11"/>
          </p:nvPr>
        </p:nvSpPr>
        <p:spPr/>
        <p:txBody>
          <a:bodyPr>
            <a:noAutofit/>
          </a:bodyPr>
          <a:lstStyle/>
          <a:p>
            <a:r>
              <a:rPr lang="en-US" dirty="0"/>
              <a:t>PITCH DECK</a:t>
            </a:r>
          </a:p>
        </p:txBody>
      </p:sp>
      <p:sp>
        <p:nvSpPr>
          <p:cNvPr id="5" name="Slide Number Placeholder 4">
            <a:extLst>
              <a:ext uri="{FF2B5EF4-FFF2-40B4-BE49-F238E27FC236}">
                <a16:creationId xmlns:a16="http://schemas.microsoft.com/office/drawing/2014/main" id="{43C606A6-DC50-4DDF-8621-3D530D52B5E4}"/>
              </a:ext>
            </a:extLst>
          </p:cNvPr>
          <p:cNvSpPr>
            <a:spLocks noGrp="1"/>
          </p:cNvSpPr>
          <p:nvPr>
            <p:ph type="sldNum" sz="quarter" idx="12"/>
          </p:nvPr>
        </p:nvSpPr>
        <p:spPr/>
        <p:txBody>
          <a:bodyPr>
            <a:noAutofit/>
          </a:bodyPr>
          <a:lstStyle/>
          <a:p>
            <a:fld id="{BF860B6F-2FE3-4DE6-9496-980E987E7466}" type="slidenum">
              <a:rPr lang="en-US" smtClean="0"/>
              <a:pPr/>
              <a:t>‹#›</a:t>
            </a:fld>
            <a:endParaRPr lang="en-US" dirty="0"/>
          </a:p>
        </p:txBody>
      </p:sp>
      <p:sp>
        <p:nvSpPr>
          <p:cNvPr id="8" name="Picture Placeholder 9">
            <a:extLst>
              <a:ext uri="{FF2B5EF4-FFF2-40B4-BE49-F238E27FC236}">
                <a16:creationId xmlns:a16="http://schemas.microsoft.com/office/drawing/2014/main" id="{9DE112EE-5EA4-49AF-8AF9-754D30C1448E}"/>
              </a:ext>
            </a:extLst>
          </p:cNvPr>
          <p:cNvSpPr>
            <a:spLocks noGrp="1"/>
          </p:cNvSpPr>
          <p:nvPr>
            <p:ph type="pic" sz="quarter" idx="14" hasCustomPrompt="1"/>
          </p:nvPr>
        </p:nvSpPr>
        <p:spPr>
          <a:xfrm>
            <a:off x="3758452" y="1190975"/>
            <a:ext cx="1415744" cy="1193742"/>
          </a:xfrm>
          <a:prstGeom prst="rect">
            <a:avLst/>
          </a:prstGeom>
        </p:spPr>
        <p:txBody>
          <a:bodyPr>
            <a:noAutofit/>
          </a:bodyPr>
          <a:lstStyle>
            <a:lvl1pPr marL="0" indent="0" algn="ctr">
              <a:buNone/>
              <a:defRPr/>
            </a:lvl1pPr>
          </a:lstStyle>
          <a:p>
            <a:r>
              <a:rPr lang="en-US" dirty="0"/>
              <a:t>Click to add photo</a:t>
            </a:r>
          </a:p>
        </p:txBody>
      </p:sp>
      <p:sp>
        <p:nvSpPr>
          <p:cNvPr id="9" name="Text Placeholder 10">
            <a:extLst>
              <a:ext uri="{FF2B5EF4-FFF2-40B4-BE49-F238E27FC236}">
                <a16:creationId xmlns:a16="http://schemas.microsoft.com/office/drawing/2014/main" id="{63210BF0-55FD-4D41-9458-4492BAD292AE}"/>
              </a:ext>
            </a:extLst>
          </p:cNvPr>
          <p:cNvSpPr>
            <a:spLocks noGrp="1"/>
          </p:cNvSpPr>
          <p:nvPr>
            <p:ph type="body" sz="quarter" idx="18" hasCustomPrompt="1"/>
          </p:nvPr>
        </p:nvSpPr>
        <p:spPr>
          <a:xfrm>
            <a:off x="3474958" y="2442078"/>
            <a:ext cx="1982733" cy="411277"/>
          </a:xfrm>
          <a:prstGeom prst="rect">
            <a:avLst/>
          </a:prstGeom>
        </p:spPr>
        <p:txBody>
          <a:bodyPr anchor="b">
            <a:noAutofit/>
          </a:bodyPr>
          <a:lstStyle>
            <a:lvl1pPr marL="0" indent="0" algn="ctr">
              <a:buNone/>
              <a:defRPr sz="1400" cap="all" spc="100" baseline="0">
                <a:solidFill>
                  <a:schemeClr val="accent1"/>
                </a:solidFill>
                <a:latin typeface="+mj-lt"/>
              </a:defRPr>
            </a:lvl1pPr>
          </a:lstStyle>
          <a:p>
            <a:pPr lvl="0"/>
            <a:r>
              <a:rPr lang="en-US"/>
              <a:t>Add name</a:t>
            </a:r>
          </a:p>
        </p:txBody>
      </p:sp>
      <p:sp>
        <p:nvSpPr>
          <p:cNvPr id="10" name="Text Placeholder 10">
            <a:extLst>
              <a:ext uri="{FF2B5EF4-FFF2-40B4-BE49-F238E27FC236}">
                <a16:creationId xmlns:a16="http://schemas.microsoft.com/office/drawing/2014/main" id="{A739369F-4EDD-4B19-8395-084759667B62}"/>
              </a:ext>
            </a:extLst>
          </p:cNvPr>
          <p:cNvSpPr>
            <a:spLocks noGrp="1"/>
          </p:cNvSpPr>
          <p:nvPr>
            <p:ph type="body" sz="quarter" idx="19" hasCustomPrompt="1"/>
          </p:nvPr>
        </p:nvSpPr>
        <p:spPr>
          <a:xfrm>
            <a:off x="3474958" y="2746735"/>
            <a:ext cx="1982733" cy="617787"/>
          </a:xfrm>
          <a:prstGeom prst="rect">
            <a:avLst/>
          </a:prstGeom>
        </p:spPr>
        <p:txBody>
          <a:bodyPr anchor="t">
            <a:noAutofit/>
          </a:bodyPr>
          <a:lstStyle>
            <a:lvl1pPr marL="0" indent="0" algn="ctr">
              <a:lnSpc>
                <a:spcPct val="125000"/>
              </a:lnSpc>
              <a:spcBef>
                <a:spcPts val="0"/>
              </a:spcBef>
              <a:buNone/>
              <a:defRPr sz="1200" cap="none" spc="100" baseline="0">
                <a:solidFill>
                  <a:schemeClr val="accent1"/>
                </a:solidFill>
                <a:latin typeface="+mn-lt"/>
              </a:defRPr>
            </a:lvl1pPr>
          </a:lstStyle>
          <a:p>
            <a:pPr lvl="0"/>
            <a:r>
              <a:rPr lang="en-US"/>
              <a:t>Add title</a:t>
            </a:r>
          </a:p>
        </p:txBody>
      </p:sp>
      <p:sp>
        <p:nvSpPr>
          <p:cNvPr id="17" name="Picture Placeholder 9">
            <a:extLst>
              <a:ext uri="{FF2B5EF4-FFF2-40B4-BE49-F238E27FC236}">
                <a16:creationId xmlns:a16="http://schemas.microsoft.com/office/drawing/2014/main" id="{A72E3657-9D29-484E-819B-67EA4ADC474B}"/>
              </a:ext>
            </a:extLst>
          </p:cNvPr>
          <p:cNvSpPr>
            <a:spLocks noGrp="1"/>
          </p:cNvSpPr>
          <p:nvPr>
            <p:ph type="pic" sz="quarter" idx="20" hasCustomPrompt="1"/>
          </p:nvPr>
        </p:nvSpPr>
        <p:spPr>
          <a:xfrm>
            <a:off x="5858792" y="1190975"/>
            <a:ext cx="1415744" cy="1193742"/>
          </a:xfrm>
          <a:prstGeom prst="rect">
            <a:avLst/>
          </a:prstGeom>
        </p:spPr>
        <p:txBody>
          <a:bodyPr>
            <a:noAutofit/>
          </a:bodyPr>
          <a:lstStyle>
            <a:lvl1pPr marL="0" indent="0" algn="ctr">
              <a:buNone/>
              <a:defRPr/>
            </a:lvl1pPr>
          </a:lstStyle>
          <a:p>
            <a:r>
              <a:rPr lang="en-US" dirty="0"/>
              <a:t>Click to add photo</a:t>
            </a:r>
          </a:p>
        </p:txBody>
      </p:sp>
      <p:sp>
        <p:nvSpPr>
          <p:cNvPr id="18" name="Text Placeholder 10">
            <a:extLst>
              <a:ext uri="{FF2B5EF4-FFF2-40B4-BE49-F238E27FC236}">
                <a16:creationId xmlns:a16="http://schemas.microsoft.com/office/drawing/2014/main" id="{3E59867B-1A93-4A9B-9C2E-AE7B5FCF5109}"/>
              </a:ext>
            </a:extLst>
          </p:cNvPr>
          <p:cNvSpPr>
            <a:spLocks noGrp="1"/>
          </p:cNvSpPr>
          <p:nvPr>
            <p:ph type="body" sz="quarter" idx="21" hasCustomPrompt="1"/>
          </p:nvPr>
        </p:nvSpPr>
        <p:spPr>
          <a:xfrm>
            <a:off x="5575298" y="2442078"/>
            <a:ext cx="1982733" cy="411277"/>
          </a:xfrm>
          <a:prstGeom prst="rect">
            <a:avLst/>
          </a:prstGeom>
        </p:spPr>
        <p:txBody>
          <a:bodyPr anchor="b">
            <a:noAutofit/>
          </a:bodyPr>
          <a:lstStyle>
            <a:lvl1pPr marL="0" indent="0" algn="ctr">
              <a:buNone/>
              <a:defRPr sz="1400" cap="all" spc="100" baseline="0">
                <a:solidFill>
                  <a:schemeClr val="accent1"/>
                </a:solidFill>
                <a:latin typeface="+mj-lt"/>
              </a:defRPr>
            </a:lvl1pPr>
          </a:lstStyle>
          <a:p>
            <a:pPr lvl="0"/>
            <a:r>
              <a:rPr lang="en-US"/>
              <a:t>Add name</a:t>
            </a:r>
          </a:p>
        </p:txBody>
      </p:sp>
      <p:sp>
        <p:nvSpPr>
          <p:cNvPr id="19" name="Text Placeholder 10">
            <a:extLst>
              <a:ext uri="{FF2B5EF4-FFF2-40B4-BE49-F238E27FC236}">
                <a16:creationId xmlns:a16="http://schemas.microsoft.com/office/drawing/2014/main" id="{690192BD-CD3C-44D3-9A9A-8782B80F765D}"/>
              </a:ext>
            </a:extLst>
          </p:cNvPr>
          <p:cNvSpPr>
            <a:spLocks noGrp="1"/>
          </p:cNvSpPr>
          <p:nvPr>
            <p:ph type="body" sz="quarter" idx="22" hasCustomPrompt="1"/>
          </p:nvPr>
        </p:nvSpPr>
        <p:spPr>
          <a:xfrm>
            <a:off x="5575298" y="2746735"/>
            <a:ext cx="1982733" cy="617787"/>
          </a:xfrm>
          <a:prstGeom prst="rect">
            <a:avLst/>
          </a:prstGeom>
        </p:spPr>
        <p:txBody>
          <a:bodyPr anchor="t">
            <a:noAutofit/>
          </a:bodyPr>
          <a:lstStyle>
            <a:lvl1pPr marL="0" indent="0" algn="ctr">
              <a:lnSpc>
                <a:spcPct val="125000"/>
              </a:lnSpc>
              <a:spcBef>
                <a:spcPts val="0"/>
              </a:spcBef>
              <a:buNone/>
              <a:defRPr sz="1200" cap="none" spc="100" baseline="0">
                <a:solidFill>
                  <a:schemeClr val="accent1"/>
                </a:solidFill>
                <a:latin typeface="+mn-lt"/>
              </a:defRPr>
            </a:lvl1pPr>
          </a:lstStyle>
          <a:p>
            <a:pPr lvl="0"/>
            <a:r>
              <a:rPr lang="en-US"/>
              <a:t>Add title</a:t>
            </a:r>
          </a:p>
        </p:txBody>
      </p:sp>
      <p:sp>
        <p:nvSpPr>
          <p:cNvPr id="20" name="Picture Placeholder 9">
            <a:extLst>
              <a:ext uri="{FF2B5EF4-FFF2-40B4-BE49-F238E27FC236}">
                <a16:creationId xmlns:a16="http://schemas.microsoft.com/office/drawing/2014/main" id="{75E378BE-4D71-48F2-BA16-CCF8158EF7E8}"/>
              </a:ext>
            </a:extLst>
          </p:cNvPr>
          <p:cNvSpPr>
            <a:spLocks noGrp="1"/>
          </p:cNvSpPr>
          <p:nvPr>
            <p:ph type="pic" sz="quarter" idx="23" hasCustomPrompt="1"/>
          </p:nvPr>
        </p:nvSpPr>
        <p:spPr>
          <a:xfrm>
            <a:off x="7959132" y="1190975"/>
            <a:ext cx="1415744" cy="1193742"/>
          </a:xfrm>
          <a:prstGeom prst="rect">
            <a:avLst/>
          </a:prstGeom>
        </p:spPr>
        <p:txBody>
          <a:bodyPr>
            <a:noAutofit/>
          </a:bodyPr>
          <a:lstStyle>
            <a:lvl1pPr marL="0" indent="0" algn="ctr">
              <a:buNone/>
              <a:defRPr/>
            </a:lvl1pPr>
          </a:lstStyle>
          <a:p>
            <a:r>
              <a:rPr lang="en-US" dirty="0"/>
              <a:t>Click to add photo</a:t>
            </a:r>
          </a:p>
        </p:txBody>
      </p:sp>
      <p:sp>
        <p:nvSpPr>
          <p:cNvPr id="21" name="Text Placeholder 10">
            <a:extLst>
              <a:ext uri="{FF2B5EF4-FFF2-40B4-BE49-F238E27FC236}">
                <a16:creationId xmlns:a16="http://schemas.microsoft.com/office/drawing/2014/main" id="{80F28DC9-C26A-4D42-8BFA-540BB696E04D}"/>
              </a:ext>
            </a:extLst>
          </p:cNvPr>
          <p:cNvSpPr>
            <a:spLocks noGrp="1"/>
          </p:cNvSpPr>
          <p:nvPr>
            <p:ph type="body" sz="quarter" idx="24" hasCustomPrompt="1"/>
          </p:nvPr>
        </p:nvSpPr>
        <p:spPr>
          <a:xfrm>
            <a:off x="7675638" y="2442078"/>
            <a:ext cx="1982733" cy="411277"/>
          </a:xfrm>
          <a:prstGeom prst="rect">
            <a:avLst/>
          </a:prstGeom>
        </p:spPr>
        <p:txBody>
          <a:bodyPr anchor="b">
            <a:noAutofit/>
          </a:bodyPr>
          <a:lstStyle>
            <a:lvl1pPr marL="0" indent="0" algn="ctr">
              <a:buNone/>
              <a:defRPr sz="1400" cap="all" spc="100" baseline="0">
                <a:solidFill>
                  <a:schemeClr val="accent1"/>
                </a:solidFill>
                <a:latin typeface="+mj-lt"/>
              </a:defRPr>
            </a:lvl1pPr>
          </a:lstStyle>
          <a:p>
            <a:pPr lvl="0"/>
            <a:r>
              <a:rPr lang="en-US"/>
              <a:t>Add name</a:t>
            </a:r>
          </a:p>
        </p:txBody>
      </p:sp>
      <p:sp>
        <p:nvSpPr>
          <p:cNvPr id="22" name="Text Placeholder 10">
            <a:extLst>
              <a:ext uri="{FF2B5EF4-FFF2-40B4-BE49-F238E27FC236}">
                <a16:creationId xmlns:a16="http://schemas.microsoft.com/office/drawing/2014/main" id="{9642AD6D-085C-424D-B340-7731A4F95D4A}"/>
              </a:ext>
            </a:extLst>
          </p:cNvPr>
          <p:cNvSpPr>
            <a:spLocks noGrp="1"/>
          </p:cNvSpPr>
          <p:nvPr>
            <p:ph type="body" sz="quarter" idx="25" hasCustomPrompt="1"/>
          </p:nvPr>
        </p:nvSpPr>
        <p:spPr>
          <a:xfrm>
            <a:off x="7675638" y="2746735"/>
            <a:ext cx="1982733" cy="617787"/>
          </a:xfrm>
          <a:prstGeom prst="rect">
            <a:avLst/>
          </a:prstGeom>
        </p:spPr>
        <p:txBody>
          <a:bodyPr anchor="t">
            <a:noAutofit/>
          </a:bodyPr>
          <a:lstStyle>
            <a:lvl1pPr marL="0" indent="0" algn="ctr">
              <a:lnSpc>
                <a:spcPct val="125000"/>
              </a:lnSpc>
              <a:spcBef>
                <a:spcPts val="0"/>
              </a:spcBef>
              <a:buNone/>
              <a:defRPr sz="1200" cap="none" spc="100" baseline="0">
                <a:solidFill>
                  <a:schemeClr val="accent1"/>
                </a:solidFill>
                <a:latin typeface="+mn-lt"/>
              </a:defRPr>
            </a:lvl1pPr>
          </a:lstStyle>
          <a:p>
            <a:pPr lvl="0"/>
            <a:r>
              <a:rPr lang="en-US"/>
              <a:t>Add title</a:t>
            </a:r>
          </a:p>
        </p:txBody>
      </p:sp>
      <p:sp>
        <p:nvSpPr>
          <p:cNvPr id="23" name="Picture Placeholder 9">
            <a:extLst>
              <a:ext uri="{FF2B5EF4-FFF2-40B4-BE49-F238E27FC236}">
                <a16:creationId xmlns:a16="http://schemas.microsoft.com/office/drawing/2014/main" id="{9CD02B3D-3B05-4CE4-98EF-4772E813751D}"/>
              </a:ext>
            </a:extLst>
          </p:cNvPr>
          <p:cNvSpPr>
            <a:spLocks noGrp="1"/>
          </p:cNvSpPr>
          <p:nvPr>
            <p:ph type="pic" sz="quarter" idx="26" hasCustomPrompt="1"/>
          </p:nvPr>
        </p:nvSpPr>
        <p:spPr>
          <a:xfrm>
            <a:off x="10059471" y="1190975"/>
            <a:ext cx="1415744" cy="1193742"/>
          </a:xfrm>
          <a:prstGeom prst="rect">
            <a:avLst/>
          </a:prstGeom>
        </p:spPr>
        <p:txBody>
          <a:bodyPr>
            <a:noAutofit/>
          </a:bodyPr>
          <a:lstStyle>
            <a:lvl1pPr marL="0" indent="0" algn="ctr">
              <a:buNone/>
              <a:defRPr/>
            </a:lvl1pPr>
          </a:lstStyle>
          <a:p>
            <a:r>
              <a:rPr lang="en-US" dirty="0"/>
              <a:t>Click to add photo</a:t>
            </a:r>
          </a:p>
        </p:txBody>
      </p:sp>
      <p:sp>
        <p:nvSpPr>
          <p:cNvPr id="24" name="Text Placeholder 10">
            <a:extLst>
              <a:ext uri="{FF2B5EF4-FFF2-40B4-BE49-F238E27FC236}">
                <a16:creationId xmlns:a16="http://schemas.microsoft.com/office/drawing/2014/main" id="{758AF150-35C5-4E99-97F8-798A80E52A7C}"/>
              </a:ext>
            </a:extLst>
          </p:cNvPr>
          <p:cNvSpPr>
            <a:spLocks noGrp="1"/>
          </p:cNvSpPr>
          <p:nvPr>
            <p:ph type="body" sz="quarter" idx="27" hasCustomPrompt="1"/>
          </p:nvPr>
        </p:nvSpPr>
        <p:spPr>
          <a:xfrm>
            <a:off x="9775977" y="2442078"/>
            <a:ext cx="1982733" cy="411277"/>
          </a:xfrm>
          <a:prstGeom prst="rect">
            <a:avLst/>
          </a:prstGeom>
        </p:spPr>
        <p:txBody>
          <a:bodyPr anchor="b">
            <a:noAutofit/>
          </a:bodyPr>
          <a:lstStyle>
            <a:lvl1pPr marL="0" indent="0" algn="ctr">
              <a:buNone/>
              <a:defRPr sz="1400" cap="all" spc="100" baseline="0">
                <a:solidFill>
                  <a:schemeClr val="accent1"/>
                </a:solidFill>
                <a:latin typeface="+mj-lt"/>
              </a:defRPr>
            </a:lvl1pPr>
          </a:lstStyle>
          <a:p>
            <a:pPr lvl="0"/>
            <a:r>
              <a:rPr lang="en-US"/>
              <a:t>Add name</a:t>
            </a:r>
          </a:p>
        </p:txBody>
      </p:sp>
      <p:sp>
        <p:nvSpPr>
          <p:cNvPr id="25" name="Text Placeholder 10">
            <a:extLst>
              <a:ext uri="{FF2B5EF4-FFF2-40B4-BE49-F238E27FC236}">
                <a16:creationId xmlns:a16="http://schemas.microsoft.com/office/drawing/2014/main" id="{B02EB253-A55A-4EC6-A5A8-ABACCF75D015}"/>
              </a:ext>
            </a:extLst>
          </p:cNvPr>
          <p:cNvSpPr>
            <a:spLocks noGrp="1"/>
          </p:cNvSpPr>
          <p:nvPr>
            <p:ph type="body" sz="quarter" idx="28" hasCustomPrompt="1"/>
          </p:nvPr>
        </p:nvSpPr>
        <p:spPr>
          <a:xfrm>
            <a:off x="9775977" y="2746735"/>
            <a:ext cx="1982733" cy="617787"/>
          </a:xfrm>
          <a:prstGeom prst="rect">
            <a:avLst/>
          </a:prstGeom>
        </p:spPr>
        <p:txBody>
          <a:bodyPr anchor="t">
            <a:noAutofit/>
          </a:bodyPr>
          <a:lstStyle>
            <a:lvl1pPr marL="0" indent="0" algn="ctr">
              <a:lnSpc>
                <a:spcPct val="125000"/>
              </a:lnSpc>
              <a:spcBef>
                <a:spcPts val="0"/>
              </a:spcBef>
              <a:buNone/>
              <a:defRPr sz="1200" cap="none" spc="100" baseline="0">
                <a:solidFill>
                  <a:schemeClr val="accent1"/>
                </a:solidFill>
                <a:latin typeface="+mn-lt"/>
              </a:defRPr>
            </a:lvl1pPr>
          </a:lstStyle>
          <a:p>
            <a:pPr lvl="0"/>
            <a:r>
              <a:rPr lang="en-US"/>
              <a:t>Add title</a:t>
            </a:r>
          </a:p>
        </p:txBody>
      </p:sp>
      <p:sp>
        <p:nvSpPr>
          <p:cNvPr id="26" name="Picture Placeholder 9">
            <a:extLst>
              <a:ext uri="{FF2B5EF4-FFF2-40B4-BE49-F238E27FC236}">
                <a16:creationId xmlns:a16="http://schemas.microsoft.com/office/drawing/2014/main" id="{1A02BB49-28DB-48E5-8959-D36C9840302C}"/>
              </a:ext>
            </a:extLst>
          </p:cNvPr>
          <p:cNvSpPr>
            <a:spLocks noGrp="1"/>
          </p:cNvSpPr>
          <p:nvPr>
            <p:ph type="pic" sz="quarter" idx="29" hasCustomPrompt="1"/>
          </p:nvPr>
        </p:nvSpPr>
        <p:spPr>
          <a:xfrm>
            <a:off x="3758452" y="3742368"/>
            <a:ext cx="1415744" cy="1193742"/>
          </a:xfrm>
          <a:prstGeom prst="rect">
            <a:avLst/>
          </a:prstGeom>
        </p:spPr>
        <p:txBody>
          <a:bodyPr>
            <a:noAutofit/>
          </a:bodyPr>
          <a:lstStyle>
            <a:lvl1pPr marL="0" indent="0" algn="ctr">
              <a:buNone/>
              <a:defRPr/>
            </a:lvl1pPr>
          </a:lstStyle>
          <a:p>
            <a:r>
              <a:rPr lang="en-US" dirty="0"/>
              <a:t>Click to add photo</a:t>
            </a:r>
          </a:p>
        </p:txBody>
      </p:sp>
      <p:sp>
        <p:nvSpPr>
          <p:cNvPr id="27" name="Text Placeholder 10">
            <a:extLst>
              <a:ext uri="{FF2B5EF4-FFF2-40B4-BE49-F238E27FC236}">
                <a16:creationId xmlns:a16="http://schemas.microsoft.com/office/drawing/2014/main" id="{03C6BE33-794C-464D-886A-DB31DC137B0D}"/>
              </a:ext>
            </a:extLst>
          </p:cNvPr>
          <p:cNvSpPr>
            <a:spLocks noGrp="1"/>
          </p:cNvSpPr>
          <p:nvPr>
            <p:ph type="body" sz="quarter" idx="30" hasCustomPrompt="1"/>
          </p:nvPr>
        </p:nvSpPr>
        <p:spPr>
          <a:xfrm>
            <a:off x="3474958" y="4993471"/>
            <a:ext cx="1982733" cy="411277"/>
          </a:xfrm>
          <a:prstGeom prst="rect">
            <a:avLst/>
          </a:prstGeom>
        </p:spPr>
        <p:txBody>
          <a:bodyPr anchor="b">
            <a:noAutofit/>
          </a:bodyPr>
          <a:lstStyle>
            <a:lvl1pPr marL="0" indent="0" algn="ctr">
              <a:buNone/>
              <a:defRPr sz="1400" cap="all" spc="100" baseline="0">
                <a:solidFill>
                  <a:schemeClr val="accent1"/>
                </a:solidFill>
                <a:latin typeface="+mj-lt"/>
              </a:defRPr>
            </a:lvl1pPr>
          </a:lstStyle>
          <a:p>
            <a:pPr lvl="0"/>
            <a:r>
              <a:rPr lang="en-US"/>
              <a:t>Add name</a:t>
            </a:r>
          </a:p>
        </p:txBody>
      </p:sp>
      <p:sp>
        <p:nvSpPr>
          <p:cNvPr id="28" name="Text Placeholder 10">
            <a:extLst>
              <a:ext uri="{FF2B5EF4-FFF2-40B4-BE49-F238E27FC236}">
                <a16:creationId xmlns:a16="http://schemas.microsoft.com/office/drawing/2014/main" id="{51088B84-C9AE-4E0F-BE0B-7691872F7898}"/>
              </a:ext>
            </a:extLst>
          </p:cNvPr>
          <p:cNvSpPr>
            <a:spLocks noGrp="1"/>
          </p:cNvSpPr>
          <p:nvPr>
            <p:ph type="body" sz="quarter" idx="31" hasCustomPrompt="1"/>
          </p:nvPr>
        </p:nvSpPr>
        <p:spPr>
          <a:xfrm>
            <a:off x="3474958" y="5298128"/>
            <a:ext cx="1982733" cy="580994"/>
          </a:xfrm>
          <a:prstGeom prst="rect">
            <a:avLst/>
          </a:prstGeom>
        </p:spPr>
        <p:txBody>
          <a:bodyPr anchor="t">
            <a:noAutofit/>
          </a:bodyPr>
          <a:lstStyle>
            <a:lvl1pPr marL="0" indent="0" algn="ctr">
              <a:lnSpc>
                <a:spcPct val="125000"/>
              </a:lnSpc>
              <a:spcBef>
                <a:spcPts val="0"/>
              </a:spcBef>
              <a:buNone/>
              <a:defRPr sz="1200" cap="none" spc="100" baseline="0">
                <a:solidFill>
                  <a:schemeClr val="accent1"/>
                </a:solidFill>
                <a:latin typeface="+mn-lt"/>
              </a:defRPr>
            </a:lvl1pPr>
          </a:lstStyle>
          <a:p>
            <a:pPr lvl="0"/>
            <a:r>
              <a:rPr lang="en-US"/>
              <a:t>Add title</a:t>
            </a:r>
          </a:p>
        </p:txBody>
      </p:sp>
      <p:sp>
        <p:nvSpPr>
          <p:cNvPr id="29" name="Picture Placeholder 9">
            <a:extLst>
              <a:ext uri="{FF2B5EF4-FFF2-40B4-BE49-F238E27FC236}">
                <a16:creationId xmlns:a16="http://schemas.microsoft.com/office/drawing/2014/main" id="{EC807298-9742-4D0C-86D4-A25C5ED3069C}"/>
              </a:ext>
            </a:extLst>
          </p:cNvPr>
          <p:cNvSpPr>
            <a:spLocks noGrp="1"/>
          </p:cNvSpPr>
          <p:nvPr>
            <p:ph type="pic" sz="quarter" idx="32" hasCustomPrompt="1"/>
          </p:nvPr>
        </p:nvSpPr>
        <p:spPr>
          <a:xfrm>
            <a:off x="5858792" y="3742368"/>
            <a:ext cx="1415744" cy="1193742"/>
          </a:xfrm>
          <a:prstGeom prst="rect">
            <a:avLst/>
          </a:prstGeom>
        </p:spPr>
        <p:txBody>
          <a:bodyPr>
            <a:noAutofit/>
          </a:bodyPr>
          <a:lstStyle>
            <a:lvl1pPr marL="0" indent="0" algn="ctr">
              <a:buNone/>
              <a:defRPr/>
            </a:lvl1pPr>
          </a:lstStyle>
          <a:p>
            <a:r>
              <a:rPr lang="en-US" dirty="0"/>
              <a:t>Click to add photo</a:t>
            </a:r>
          </a:p>
        </p:txBody>
      </p:sp>
      <p:sp>
        <p:nvSpPr>
          <p:cNvPr id="30" name="Text Placeholder 10">
            <a:extLst>
              <a:ext uri="{FF2B5EF4-FFF2-40B4-BE49-F238E27FC236}">
                <a16:creationId xmlns:a16="http://schemas.microsoft.com/office/drawing/2014/main" id="{7B94081A-B2B7-439C-B7CA-91A63FB88DF1}"/>
              </a:ext>
            </a:extLst>
          </p:cNvPr>
          <p:cNvSpPr>
            <a:spLocks noGrp="1"/>
          </p:cNvSpPr>
          <p:nvPr>
            <p:ph type="body" sz="quarter" idx="33" hasCustomPrompt="1"/>
          </p:nvPr>
        </p:nvSpPr>
        <p:spPr>
          <a:xfrm>
            <a:off x="5575298" y="4993471"/>
            <a:ext cx="1982733" cy="411277"/>
          </a:xfrm>
          <a:prstGeom prst="rect">
            <a:avLst/>
          </a:prstGeom>
        </p:spPr>
        <p:txBody>
          <a:bodyPr anchor="b">
            <a:noAutofit/>
          </a:bodyPr>
          <a:lstStyle>
            <a:lvl1pPr marL="0" indent="0" algn="ctr">
              <a:buNone/>
              <a:defRPr sz="1400" cap="all" spc="100" baseline="0">
                <a:solidFill>
                  <a:schemeClr val="accent1"/>
                </a:solidFill>
                <a:latin typeface="+mj-lt"/>
              </a:defRPr>
            </a:lvl1pPr>
          </a:lstStyle>
          <a:p>
            <a:pPr lvl="0"/>
            <a:r>
              <a:rPr lang="en-US"/>
              <a:t>Add name</a:t>
            </a:r>
          </a:p>
        </p:txBody>
      </p:sp>
      <p:sp>
        <p:nvSpPr>
          <p:cNvPr id="31" name="Text Placeholder 10">
            <a:extLst>
              <a:ext uri="{FF2B5EF4-FFF2-40B4-BE49-F238E27FC236}">
                <a16:creationId xmlns:a16="http://schemas.microsoft.com/office/drawing/2014/main" id="{875898E2-098E-4BDE-8BA8-C1D0755D7EB9}"/>
              </a:ext>
            </a:extLst>
          </p:cNvPr>
          <p:cNvSpPr>
            <a:spLocks noGrp="1"/>
          </p:cNvSpPr>
          <p:nvPr>
            <p:ph type="body" sz="quarter" idx="34" hasCustomPrompt="1"/>
          </p:nvPr>
        </p:nvSpPr>
        <p:spPr>
          <a:xfrm>
            <a:off x="5575298" y="5298128"/>
            <a:ext cx="1982733" cy="580994"/>
          </a:xfrm>
          <a:prstGeom prst="rect">
            <a:avLst/>
          </a:prstGeom>
        </p:spPr>
        <p:txBody>
          <a:bodyPr anchor="t">
            <a:noAutofit/>
          </a:bodyPr>
          <a:lstStyle>
            <a:lvl1pPr marL="0" indent="0" algn="ctr">
              <a:lnSpc>
                <a:spcPct val="125000"/>
              </a:lnSpc>
              <a:spcBef>
                <a:spcPts val="0"/>
              </a:spcBef>
              <a:buNone/>
              <a:defRPr sz="1200" cap="none" spc="100" baseline="0">
                <a:solidFill>
                  <a:schemeClr val="accent1"/>
                </a:solidFill>
                <a:latin typeface="+mn-lt"/>
              </a:defRPr>
            </a:lvl1pPr>
          </a:lstStyle>
          <a:p>
            <a:pPr lvl="0"/>
            <a:r>
              <a:rPr lang="en-US"/>
              <a:t>Add title</a:t>
            </a:r>
          </a:p>
        </p:txBody>
      </p:sp>
      <p:sp>
        <p:nvSpPr>
          <p:cNvPr id="32" name="Picture Placeholder 9">
            <a:extLst>
              <a:ext uri="{FF2B5EF4-FFF2-40B4-BE49-F238E27FC236}">
                <a16:creationId xmlns:a16="http://schemas.microsoft.com/office/drawing/2014/main" id="{EEB78526-379C-43C5-ABE7-2F184FC309A1}"/>
              </a:ext>
            </a:extLst>
          </p:cNvPr>
          <p:cNvSpPr>
            <a:spLocks noGrp="1"/>
          </p:cNvSpPr>
          <p:nvPr>
            <p:ph type="pic" sz="quarter" idx="35" hasCustomPrompt="1"/>
          </p:nvPr>
        </p:nvSpPr>
        <p:spPr>
          <a:xfrm>
            <a:off x="7959132" y="3742368"/>
            <a:ext cx="1415744" cy="1193742"/>
          </a:xfrm>
          <a:prstGeom prst="rect">
            <a:avLst/>
          </a:prstGeom>
        </p:spPr>
        <p:txBody>
          <a:bodyPr>
            <a:noAutofit/>
          </a:bodyPr>
          <a:lstStyle>
            <a:lvl1pPr marL="0" indent="0" algn="ctr">
              <a:buNone/>
              <a:defRPr/>
            </a:lvl1pPr>
          </a:lstStyle>
          <a:p>
            <a:r>
              <a:rPr lang="en-US" dirty="0"/>
              <a:t>Click to add photo</a:t>
            </a:r>
          </a:p>
        </p:txBody>
      </p:sp>
      <p:sp>
        <p:nvSpPr>
          <p:cNvPr id="33" name="Text Placeholder 10">
            <a:extLst>
              <a:ext uri="{FF2B5EF4-FFF2-40B4-BE49-F238E27FC236}">
                <a16:creationId xmlns:a16="http://schemas.microsoft.com/office/drawing/2014/main" id="{FAA9378E-4336-4D84-9033-052E57D5470C}"/>
              </a:ext>
            </a:extLst>
          </p:cNvPr>
          <p:cNvSpPr>
            <a:spLocks noGrp="1"/>
          </p:cNvSpPr>
          <p:nvPr>
            <p:ph type="body" sz="quarter" idx="36" hasCustomPrompt="1"/>
          </p:nvPr>
        </p:nvSpPr>
        <p:spPr>
          <a:xfrm>
            <a:off x="7675638" y="4993471"/>
            <a:ext cx="1982733" cy="411277"/>
          </a:xfrm>
          <a:prstGeom prst="rect">
            <a:avLst/>
          </a:prstGeom>
        </p:spPr>
        <p:txBody>
          <a:bodyPr anchor="b">
            <a:noAutofit/>
          </a:bodyPr>
          <a:lstStyle>
            <a:lvl1pPr marL="0" indent="0" algn="ctr">
              <a:buNone/>
              <a:defRPr sz="1400" cap="all" spc="100" baseline="0">
                <a:solidFill>
                  <a:schemeClr val="accent1"/>
                </a:solidFill>
                <a:latin typeface="+mj-lt"/>
              </a:defRPr>
            </a:lvl1pPr>
          </a:lstStyle>
          <a:p>
            <a:pPr lvl="0"/>
            <a:r>
              <a:rPr lang="en-US"/>
              <a:t>Add name</a:t>
            </a:r>
          </a:p>
        </p:txBody>
      </p:sp>
      <p:sp>
        <p:nvSpPr>
          <p:cNvPr id="34" name="Text Placeholder 10">
            <a:extLst>
              <a:ext uri="{FF2B5EF4-FFF2-40B4-BE49-F238E27FC236}">
                <a16:creationId xmlns:a16="http://schemas.microsoft.com/office/drawing/2014/main" id="{4AF0D6AA-392E-489E-8457-370F653057E9}"/>
              </a:ext>
            </a:extLst>
          </p:cNvPr>
          <p:cNvSpPr>
            <a:spLocks noGrp="1"/>
          </p:cNvSpPr>
          <p:nvPr>
            <p:ph type="body" sz="quarter" idx="37" hasCustomPrompt="1"/>
          </p:nvPr>
        </p:nvSpPr>
        <p:spPr>
          <a:xfrm>
            <a:off x="7675638" y="5298128"/>
            <a:ext cx="1982733" cy="580994"/>
          </a:xfrm>
          <a:prstGeom prst="rect">
            <a:avLst/>
          </a:prstGeom>
        </p:spPr>
        <p:txBody>
          <a:bodyPr anchor="t">
            <a:noAutofit/>
          </a:bodyPr>
          <a:lstStyle>
            <a:lvl1pPr marL="0" indent="0" algn="ctr">
              <a:lnSpc>
                <a:spcPct val="125000"/>
              </a:lnSpc>
              <a:spcBef>
                <a:spcPts val="0"/>
              </a:spcBef>
              <a:buNone/>
              <a:defRPr sz="1200" cap="none" spc="100" baseline="0">
                <a:solidFill>
                  <a:schemeClr val="accent1"/>
                </a:solidFill>
                <a:latin typeface="+mn-lt"/>
              </a:defRPr>
            </a:lvl1pPr>
          </a:lstStyle>
          <a:p>
            <a:pPr lvl="0"/>
            <a:r>
              <a:rPr lang="en-US"/>
              <a:t>Add title</a:t>
            </a:r>
          </a:p>
        </p:txBody>
      </p:sp>
      <p:sp>
        <p:nvSpPr>
          <p:cNvPr id="35" name="Picture Placeholder 9">
            <a:extLst>
              <a:ext uri="{FF2B5EF4-FFF2-40B4-BE49-F238E27FC236}">
                <a16:creationId xmlns:a16="http://schemas.microsoft.com/office/drawing/2014/main" id="{515D701A-667D-41D8-B25B-72B088C7E9E4}"/>
              </a:ext>
            </a:extLst>
          </p:cNvPr>
          <p:cNvSpPr>
            <a:spLocks noGrp="1"/>
          </p:cNvSpPr>
          <p:nvPr>
            <p:ph type="pic" sz="quarter" idx="38" hasCustomPrompt="1"/>
          </p:nvPr>
        </p:nvSpPr>
        <p:spPr>
          <a:xfrm>
            <a:off x="10059471" y="3742368"/>
            <a:ext cx="1415744" cy="1193742"/>
          </a:xfrm>
          <a:prstGeom prst="rect">
            <a:avLst/>
          </a:prstGeom>
        </p:spPr>
        <p:txBody>
          <a:bodyPr>
            <a:noAutofit/>
          </a:bodyPr>
          <a:lstStyle>
            <a:lvl1pPr marL="0" indent="0" algn="ctr">
              <a:buNone/>
              <a:defRPr/>
            </a:lvl1pPr>
          </a:lstStyle>
          <a:p>
            <a:r>
              <a:rPr lang="en-US" dirty="0"/>
              <a:t>Click to add photo</a:t>
            </a:r>
          </a:p>
        </p:txBody>
      </p:sp>
      <p:sp>
        <p:nvSpPr>
          <p:cNvPr id="36" name="Text Placeholder 10">
            <a:extLst>
              <a:ext uri="{FF2B5EF4-FFF2-40B4-BE49-F238E27FC236}">
                <a16:creationId xmlns:a16="http://schemas.microsoft.com/office/drawing/2014/main" id="{D0AB2C67-89B8-459B-BB18-3655BA5AB355}"/>
              </a:ext>
            </a:extLst>
          </p:cNvPr>
          <p:cNvSpPr>
            <a:spLocks noGrp="1"/>
          </p:cNvSpPr>
          <p:nvPr>
            <p:ph type="body" sz="quarter" idx="39" hasCustomPrompt="1"/>
          </p:nvPr>
        </p:nvSpPr>
        <p:spPr>
          <a:xfrm>
            <a:off x="9775977" y="4993471"/>
            <a:ext cx="1982733" cy="411277"/>
          </a:xfrm>
          <a:prstGeom prst="rect">
            <a:avLst/>
          </a:prstGeom>
        </p:spPr>
        <p:txBody>
          <a:bodyPr anchor="b">
            <a:noAutofit/>
          </a:bodyPr>
          <a:lstStyle>
            <a:lvl1pPr marL="0" indent="0" algn="ctr">
              <a:buNone/>
              <a:defRPr sz="1400" cap="all" spc="100" baseline="0">
                <a:solidFill>
                  <a:schemeClr val="accent1"/>
                </a:solidFill>
                <a:latin typeface="+mj-lt"/>
              </a:defRPr>
            </a:lvl1pPr>
          </a:lstStyle>
          <a:p>
            <a:pPr lvl="0"/>
            <a:r>
              <a:rPr lang="en-US"/>
              <a:t>Add name</a:t>
            </a:r>
          </a:p>
        </p:txBody>
      </p:sp>
      <p:sp>
        <p:nvSpPr>
          <p:cNvPr id="37" name="Text Placeholder 10">
            <a:extLst>
              <a:ext uri="{FF2B5EF4-FFF2-40B4-BE49-F238E27FC236}">
                <a16:creationId xmlns:a16="http://schemas.microsoft.com/office/drawing/2014/main" id="{88DB254D-C387-4A49-A475-DA300A713177}"/>
              </a:ext>
            </a:extLst>
          </p:cNvPr>
          <p:cNvSpPr>
            <a:spLocks noGrp="1"/>
          </p:cNvSpPr>
          <p:nvPr>
            <p:ph type="body" sz="quarter" idx="40" hasCustomPrompt="1"/>
          </p:nvPr>
        </p:nvSpPr>
        <p:spPr>
          <a:xfrm>
            <a:off x="9775977" y="5298128"/>
            <a:ext cx="1982733" cy="580994"/>
          </a:xfrm>
          <a:prstGeom prst="rect">
            <a:avLst/>
          </a:prstGeom>
        </p:spPr>
        <p:txBody>
          <a:bodyPr anchor="t">
            <a:noAutofit/>
          </a:bodyPr>
          <a:lstStyle>
            <a:lvl1pPr marL="0" indent="0" algn="ctr">
              <a:lnSpc>
                <a:spcPct val="125000"/>
              </a:lnSpc>
              <a:spcBef>
                <a:spcPts val="0"/>
              </a:spcBef>
              <a:buNone/>
              <a:defRPr sz="1200" cap="none" spc="100" baseline="0">
                <a:solidFill>
                  <a:schemeClr val="accent1"/>
                </a:solidFill>
                <a:latin typeface="+mn-lt"/>
              </a:defRPr>
            </a:lvl1pPr>
          </a:lstStyle>
          <a:p>
            <a:pPr lvl="0"/>
            <a:r>
              <a:rPr lang="en-US"/>
              <a:t>Add title</a:t>
            </a:r>
          </a:p>
        </p:txBody>
      </p:sp>
      <p:sp>
        <p:nvSpPr>
          <p:cNvPr id="38" name="Title 1">
            <a:extLst>
              <a:ext uri="{FF2B5EF4-FFF2-40B4-BE49-F238E27FC236}">
                <a16:creationId xmlns:a16="http://schemas.microsoft.com/office/drawing/2014/main" id="{3C00339E-E516-47A3-98FD-7904488645B5}"/>
              </a:ext>
            </a:extLst>
          </p:cNvPr>
          <p:cNvSpPr>
            <a:spLocks noGrp="1"/>
          </p:cNvSpPr>
          <p:nvPr>
            <p:ph type="title" hasCustomPrompt="1"/>
          </p:nvPr>
        </p:nvSpPr>
        <p:spPr>
          <a:xfrm rot="16200000">
            <a:off x="332219" y="2746661"/>
            <a:ext cx="4907372" cy="1076155"/>
          </a:xfrm>
        </p:spPr>
        <p:txBody>
          <a:bodyPr/>
          <a:lstStyle>
            <a:lvl1pPr algn="ctr">
              <a:defRPr/>
            </a:lvl1pPr>
          </a:lstStyle>
          <a:p>
            <a:r>
              <a:rPr lang="en-US" dirty="0"/>
              <a:t>Click to add title</a:t>
            </a:r>
          </a:p>
        </p:txBody>
      </p:sp>
    </p:spTree>
    <p:extLst>
      <p:ext uri="{BB962C8B-B14F-4D97-AF65-F5344CB8AC3E}">
        <p14:creationId xmlns:p14="http://schemas.microsoft.com/office/powerpoint/2010/main" val="7101103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undin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0E516B3E-BF5D-4CBE-AA15-FEAD2B0B9811}"/>
              </a:ext>
            </a:extLst>
          </p:cNvPr>
          <p:cNvSpPr>
            <a:spLocks noGrp="1"/>
          </p:cNvSpPr>
          <p:nvPr>
            <p:ph type="dt" sz="half" idx="10"/>
          </p:nvPr>
        </p:nvSpPr>
        <p:spPr/>
        <p:txBody>
          <a:bodyPr>
            <a:noAutofit/>
          </a:bodyPr>
          <a:lstStyle/>
          <a:p>
            <a:r>
              <a:rPr lang="en-US" dirty="0"/>
              <a:t>8/03/20XX</a:t>
            </a:r>
          </a:p>
        </p:txBody>
      </p:sp>
      <p:sp>
        <p:nvSpPr>
          <p:cNvPr id="4" name="Footer Placeholder 3">
            <a:extLst>
              <a:ext uri="{FF2B5EF4-FFF2-40B4-BE49-F238E27FC236}">
                <a16:creationId xmlns:a16="http://schemas.microsoft.com/office/drawing/2014/main" id="{9AC6F15C-2031-4B28-91FF-8532EFEE84D6}"/>
              </a:ext>
            </a:extLst>
          </p:cNvPr>
          <p:cNvSpPr>
            <a:spLocks noGrp="1"/>
          </p:cNvSpPr>
          <p:nvPr>
            <p:ph type="ftr" sz="quarter" idx="11"/>
          </p:nvPr>
        </p:nvSpPr>
        <p:spPr/>
        <p:txBody>
          <a:bodyPr>
            <a:noAutofit/>
          </a:bodyPr>
          <a:lstStyle/>
          <a:p>
            <a:r>
              <a:rPr lang="en-US" dirty="0"/>
              <a:t>PITCH DECK</a:t>
            </a:r>
          </a:p>
        </p:txBody>
      </p:sp>
      <p:sp>
        <p:nvSpPr>
          <p:cNvPr id="5" name="Slide Number Placeholder 4">
            <a:extLst>
              <a:ext uri="{FF2B5EF4-FFF2-40B4-BE49-F238E27FC236}">
                <a16:creationId xmlns:a16="http://schemas.microsoft.com/office/drawing/2014/main" id="{12847681-AA55-4F94-8741-812FB362831F}"/>
              </a:ext>
            </a:extLst>
          </p:cNvPr>
          <p:cNvSpPr>
            <a:spLocks noGrp="1"/>
          </p:cNvSpPr>
          <p:nvPr>
            <p:ph type="sldNum" sz="quarter" idx="12"/>
          </p:nvPr>
        </p:nvSpPr>
        <p:spPr/>
        <p:txBody>
          <a:bodyPr>
            <a:noAutofit/>
          </a:bodyPr>
          <a:lstStyle/>
          <a:p>
            <a:fld id="{BF860B6F-2FE3-4DE6-9496-980E987E7466}" type="slidenum">
              <a:rPr lang="en-US" smtClean="0"/>
              <a:pPr/>
              <a:t>‹#›</a:t>
            </a:fld>
            <a:endParaRPr lang="en-US" dirty="0"/>
          </a:p>
        </p:txBody>
      </p:sp>
      <p:sp>
        <p:nvSpPr>
          <p:cNvPr id="26" name="Rectangle 25">
            <a:extLst>
              <a:ext uri="{FF2B5EF4-FFF2-40B4-BE49-F238E27FC236}">
                <a16:creationId xmlns:a16="http://schemas.microsoft.com/office/drawing/2014/main" id="{0FB5880F-F841-4DE6-B266-C373510AF249}"/>
              </a:ext>
            </a:extLst>
          </p:cNvPr>
          <p:cNvSpPr/>
          <p:nvPr userDrawn="1"/>
        </p:nvSpPr>
        <p:spPr>
          <a:xfrm rot="5400000">
            <a:off x="9766385" y="-1006534"/>
            <a:ext cx="972645" cy="3924298"/>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28" name="Text Placeholder 10">
            <a:extLst>
              <a:ext uri="{FF2B5EF4-FFF2-40B4-BE49-F238E27FC236}">
                <a16:creationId xmlns:a16="http://schemas.microsoft.com/office/drawing/2014/main" id="{388B7164-58B7-4BB5-998B-0E7F664D9290}"/>
              </a:ext>
            </a:extLst>
          </p:cNvPr>
          <p:cNvSpPr>
            <a:spLocks noGrp="1"/>
          </p:cNvSpPr>
          <p:nvPr>
            <p:ph type="body" sz="quarter" idx="25" hasCustomPrompt="1"/>
          </p:nvPr>
        </p:nvSpPr>
        <p:spPr>
          <a:xfrm rot="16200000">
            <a:off x="562550" y="3063183"/>
            <a:ext cx="2387816" cy="448769"/>
          </a:xfrm>
          <a:prstGeom prst="rect">
            <a:avLst/>
          </a:prstGeom>
        </p:spPr>
        <p:txBody>
          <a:bodyPr anchor="b">
            <a:noAutofit/>
          </a:bodyPr>
          <a:lstStyle>
            <a:lvl1pPr marL="0" indent="0" algn="l">
              <a:lnSpc>
                <a:spcPct val="80000"/>
              </a:lnSpc>
              <a:buNone/>
              <a:defRPr sz="2400" cap="all" spc="200" baseline="0">
                <a:solidFill>
                  <a:schemeClr val="accent1"/>
                </a:solidFill>
                <a:latin typeface="+mj-lt"/>
              </a:defRPr>
            </a:lvl1pPr>
          </a:lstStyle>
          <a:p>
            <a:pPr lvl="0"/>
            <a:r>
              <a:rPr lang="en-US"/>
              <a:t>Click to add title</a:t>
            </a:r>
          </a:p>
        </p:txBody>
      </p:sp>
      <p:sp>
        <p:nvSpPr>
          <p:cNvPr id="29" name="Text Placeholder 10">
            <a:extLst>
              <a:ext uri="{FF2B5EF4-FFF2-40B4-BE49-F238E27FC236}">
                <a16:creationId xmlns:a16="http://schemas.microsoft.com/office/drawing/2014/main" id="{4CB6F5B2-F117-4AD5-9C54-96006D152F19}"/>
              </a:ext>
            </a:extLst>
          </p:cNvPr>
          <p:cNvSpPr>
            <a:spLocks noGrp="1"/>
          </p:cNvSpPr>
          <p:nvPr>
            <p:ph type="body" sz="quarter" idx="26" hasCustomPrompt="1"/>
          </p:nvPr>
        </p:nvSpPr>
        <p:spPr>
          <a:xfrm rot="16200000">
            <a:off x="3226739" y="3063183"/>
            <a:ext cx="2387816" cy="448769"/>
          </a:xfrm>
          <a:prstGeom prst="rect">
            <a:avLst/>
          </a:prstGeom>
        </p:spPr>
        <p:txBody>
          <a:bodyPr anchor="b">
            <a:noAutofit/>
          </a:bodyPr>
          <a:lstStyle>
            <a:lvl1pPr marL="0" indent="0" algn="l">
              <a:lnSpc>
                <a:spcPct val="80000"/>
              </a:lnSpc>
              <a:buNone/>
              <a:defRPr sz="2400" cap="all" spc="200" baseline="0">
                <a:solidFill>
                  <a:schemeClr val="accent1"/>
                </a:solidFill>
                <a:latin typeface="+mj-lt"/>
              </a:defRPr>
            </a:lvl1pPr>
          </a:lstStyle>
          <a:p>
            <a:pPr lvl="0"/>
            <a:r>
              <a:rPr lang="en-US"/>
              <a:t>Click to add title</a:t>
            </a:r>
          </a:p>
        </p:txBody>
      </p:sp>
      <p:sp>
        <p:nvSpPr>
          <p:cNvPr id="30" name="Text Placeholder 10">
            <a:extLst>
              <a:ext uri="{FF2B5EF4-FFF2-40B4-BE49-F238E27FC236}">
                <a16:creationId xmlns:a16="http://schemas.microsoft.com/office/drawing/2014/main" id="{60636773-D205-448C-8DD8-8BBC3AFC2568}"/>
              </a:ext>
            </a:extLst>
          </p:cNvPr>
          <p:cNvSpPr>
            <a:spLocks noGrp="1"/>
          </p:cNvSpPr>
          <p:nvPr>
            <p:ph type="body" sz="quarter" idx="27" hasCustomPrompt="1"/>
          </p:nvPr>
        </p:nvSpPr>
        <p:spPr>
          <a:xfrm rot="16200000">
            <a:off x="5857430" y="3063181"/>
            <a:ext cx="2387816" cy="448769"/>
          </a:xfrm>
          <a:prstGeom prst="rect">
            <a:avLst/>
          </a:prstGeom>
        </p:spPr>
        <p:txBody>
          <a:bodyPr anchor="b">
            <a:noAutofit/>
          </a:bodyPr>
          <a:lstStyle>
            <a:lvl1pPr marL="0" indent="0" algn="l">
              <a:lnSpc>
                <a:spcPct val="80000"/>
              </a:lnSpc>
              <a:buNone/>
              <a:defRPr sz="2400" cap="all" spc="200" baseline="0">
                <a:solidFill>
                  <a:schemeClr val="accent1"/>
                </a:solidFill>
                <a:latin typeface="+mj-lt"/>
              </a:defRPr>
            </a:lvl1pPr>
          </a:lstStyle>
          <a:p>
            <a:pPr lvl="0"/>
            <a:r>
              <a:rPr lang="en-US"/>
              <a:t>Click to add title</a:t>
            </a:r>
          </a:p>
        </p:txBody>
      </p:sp>
      <p:sp>
        <p:nvSpPr>
          <p:cNvPr id="31" name="Text Placeholder 10">
            <a:extLst>
              <a:ext uri="{FF2B5EF4-FFF2-40B4-BE49-F238E27FC236}">
                <a16:creationId xmlns:a16="http://schemas.microsoft.com/office/drawing/2014/main" id="{6CD4F0A7-B003-44EA-AD28-A4B13CCE892C}"/>
              </a:ext>
            </a:extLst>
          </p:cNvPr>
          <p:cNvSpPr>
            <a:spLocks noGrp="1"/>
          </p:cNvSpPr>
          <p:nvPr>
            <p:ph type="body" sz="quarter" idx="28" hasCustomPrompt="1"/>
          </p:nvPr>
        </p:nvSpPr>
        <p:spPr>
          <a:xfrm rot="16200000">
            <a:off x="8520742" y="3063180"/>
            <a:ext cx="2387816" cy="448769"/>
          </a:xfrm>
          <a:prstGeom prst="rect">
            <a:avLst/>
          </a:prstGeom>
        </p:spPr>
        <p:txBody>
          <a:bodyPr anchor="b">
            <a:noAutofit/>
          </a:bodyPr>
          <a:lstStyle>
            <a:lvl1pPr marL="0" indent="0" algn="l">
              <a:lnSpc>
                <a:spcPct val="80000"/>
              </a:lnSpc>
              <a:buNone/>
              <a:defRPr sz="2400" cap="all" spc="200" baseline="0">
                <a:solidFill>
                  <a:schemeClr val="accent1"/>
                </a:solidFill>
                <a:latin typeface="+mj-lt"/>
              </a:defRPr>
            </a:lvl1pPr>
          </a:lstStyle>
          <a:p>
            <a:pPr lvl="0"/>
            <a:r>
              <a:rPr lang="en-US"/>
              <a:t>Click to add title</a:t>
            </a:r>
          </a:p>
        </p:txBody>
      </p:sp>
      <p:sp>
        <p:nvSpPr>
          <p:cNvPr id="32" name="Text Placeholder 10">
            <a:extLst>
              <a:ext uri="{FF2B5EF4-FFF2-40B4-BE49-F238E27FC236}">
                <a16:creationId xmlns:a16="http://schemas.microsoft.com/office/drawing/2014/main" id="{3CEEA233-6913-4525-8B47-39C2814EEF45}"/>
              </a:ext>
            </a:extLst>
          </p:cNvPr>
          <p:cNvSpPr>
            <a:spLocks noGrp="1"/>
          </p:cNvSpPr>
          <p:nvPr>
            <p:ph type="body" sz="quarter" idx="16" hasCustomPrompt="1"/>
          </p:nvPr>
        </p:nvSpPr>
        <p:spPr>
          <a:xfrm>
            <a:off x="838200" y="5154557"/>
            <a:ext cx="2449286" cy="1003155"/>
          </a:xfrm>
          <a:prstGeom prst="rect">
            <a:avLst/>
          </a:prstGeom>
        </p:spPr>
        <p:txBody>
          <a:bodyPr anchor="t">
            <a:noAutofit/>
          </a:bodyPr>
          <a:lstStyle>
            <a:lvl1pPr marL="0" indent="0" algn="ctr">
              <a:lnSpc>
                <a:spcPct val="125000"/>
              </a:lnSpc>
              <a:spcBef>
                <a:spcPts val="0"/>
              </a:spcBef>
              <a:buNone/>
              <a:defRPr sz="1400" cap="none" spc="100" baseline="0">
                <a:solidFill>
                  <a:schemeClr val="tx1"/>
                </a:solidFill>
                <a:latin typeface="+mn-lt"/>
              </a:defRPr>
            </a:lvl1pPr>
          </a:lstStyle>
          <a:p>
            <a:pPr lvl="0"/>
            <a:r>
              <a:rPr lang="en-US"/>
              <a:t>Click to add text</a:t>
            </a:r>
          </a:p>
        </p:txBody>
      </p:sp>
      <p:sp>
        <p:nvSpPr>
          <p:cNvPr id="33" name="Text Placeholder 10">
            <a:extLst>
              <a:ext uri="{FF2B5EF4-FFF2-40B4-BE49-F238E27FC236}">
                <a16:creationId xmlns:a16="http://schemas.microsoft.com/office/drawing/2014/main" id="{718C63E6-2425-4D8D-99C9-99B35F978A8F}"/>
              </a:ext>
            </a:extLst>
          </p:cNvPr>
          <p:cNvSpPr>
            <a:spLocks noGrp="1"/>
          </p:cNvSpPr>
          <p:nvPr>
            <p:ph type="body" sz="quarter" idx="17" hasCustomPrompt="1"/>
          </p:nvPr>
        </p:nvSpPr>
        <p:spPr>
          <a:xfrm>
            <a:off x="838200" y="4525420"/>
            <a:ext cx="2449286" cy="639192"/>
          </a:xfrm>
          <a:prstGeom prst="rect">
            <a:avLst/>
          </a:prstGeom>
        </p:spPr>
        <p:txBody>
          <a:bodyPr anchor="b">
            <a:noAutofit/>
          </a:bodyPr>
          <a:lstStyle>
            <a:lvl1pPr marL="0" indent="0" algn="ctr">
              <a:lnSpc>
                <a:spcPct val="100000"/>
              </a:lnSpc>
              <a:spcBef>
                <a:spcPts val="0"/>
              </a:spcBef>
              <a:buNone/>
              <a:defRPr sz="1600" cap="all" spc="100" baseline="0">
                <a:solidFill>
                  <a:schemeClr val="accent1"/>
                </a:solidFill>
                <a:latin typeface="+mj-lt"/>
              </a:defRPr>
            </a:lvl1pPr>
          </a:lstStyle>
          <a:p>
            <a:pPr lvl="0"/>
            <a:r>
              <a:rPr lang="en-US"/>
              <a:t>Click to add subtitle</a:t>
            </a:r>
          </a:p>
        </p:txBody>
      </p:sp>
      <p:sp>
        <p:nvSpPr>
          <p:cNvPr id="34" name="Text Placeholder 10">
            <a:extLst>
              <a:ext uri="{FF2B5EF4-FFF2-40B4-BE49-F238E27FC236}">
                <a16:creationId xmlns:a16="http://schemas.microsoft.com/office/drawing/2014/main" id="{AEB3CF35-C4EC-42DA-B265-89015DF03501}"/>
              </a:ext>
            </a:extLst>
          </p:cNvPr>
          <p:cNvSpPr>
            <a:spLocks noGrp="1"/>
          </p:cNvSpPr>
          <p:nvPr>
            <p:ph type="body" sz="quarter" idx="29" hasCustomPrompt="1"/>
          </p:nvPr>
        </p:nvSpPr>
        <p:spPr>
          <a:xfrm>
            <a:off x="3536069" y="5154557"/>
            <a:ext cx="2449286" cy="1003155"/>
          </a:xfrm>
          <a:prstGeom prst="rect">
            <a:avLst/>
          </a:prstGeom>
        </p:spPr>
        <p:txBody>
          <a:bodyPr anchor="t">
            <a:noAutofit/>
          </a:bodyPr>
          <a:lstStyle>
            <a:lvl1pPr marL="0" indent="0" algn="ctr">
              <a:lnSpc>
                <a:spcPct val="125000"/>
              </a:lnSpc>
              <a:spcBef>
                <a:spcPts val="0"/>
              </a:spcBef>
              <a:buNone/>
              <a:defRPr sz="1400" cap="none" spc="100" baseline="0">
                <a:solidFill>
                  <a:schemeClr val="tx1"/>
                </a:solidFill>
                <a:latin typeface="+mn-lt"/>
              </a:defRPr>
            </a:lvl1pPr>
          </a:lstStyle>
          <a:p>
            <a:pPr lvl="0"/>
            <a:r>
              <a:rPr lang="en-US"/>
              <a:t>Click to add text</a:t>
            </a:r>
          </a:p>
        </p:txBody>
      </p:sp>
      <p:sp>
        <p:nvSpPr>
          <p:cNvPr id="35" name="Text Placeholder 10">
            <a:extLst>
              <a:ext uri="{FF2B5EF4-FFF2-40B4-BE49-F238E27FC236}">
                <a16:creationId xmlns:a16="http://schemas.microsoft.com/office/drawing/2014/main" id="{A1B05A3F-5647-4FA8-AAB1-0438B6F6DD11}"/>
              </a:ext>
            </a:extLst>
          </p:cNvPr>
          <p:cNvSpPr>
            <a:spLocks noGrp="1"/>
          </p:cNvSpPr>
          <p:nvPr>
            <p:ph type="body" sz="quarter" idx="30" hasCustomPrompt="1"/>
          </p:nvPr>
        </p:nvSpPr>
        <p:spPr>
          <a:xfrm>
            <a:off x="3536069" y="4525420"/>
            <a:ext cx="2449286" cy="639192"/>
          </a:xfrm>
          <a:prstGeom prst="rect">
            <a:avLst/>
          </a:prstGeom>
        </p:spPr>
        <p:txBody>
          <a:bodyPr anchor="b">
            <a:noAutofit/>
          </a:bodyPr>
          <a:lstStyle>
            <a:lvl1pPr marL="0" indent="0" algn="ctr">
              <a:lnSpc>
                <a:spcPct val="100000"/>
              </a:lnSpc>
              <a:spcBef>
                <a:spcPts val="0"/>
              </a:spcBef>
              <a:buNone/>
              <a:defRPr sz="1600" cap="all" spc="100" baseline="0">
                <a:solidFill>
                  <a:schemeClr val="accent1"/>
                </a:solidFill>
                <a:latin typeface="+mj-lt"/>
              </a:defRPr>
            </a:lvl1pPr>
          </a:lstStyle>
          <a:p>
            <a:pPr lvl="0"/>
            <a:r>
              <a:rPr lang="en-US"/>
              <a:t>Click to add subtitle</a:t>
            </a:r>
          </a:p>
        </p:txBody>
      </p:sp>
      <p:sp>
        <p:nvSpPr>
          <p:cNvPr id="36" name="Text Placeholder 10">
            <a:extLst>
              <a:ext uri="{FF2B5EF4-FFF2-40B4-BE49-F238E27FC236}">
                <a16:creationId xmlns:a16="http://schemas.microsoft.com/office/drawing/2014/main" id="{67059F7A-88D8-4E2F-A6F4-6CF5F194D54E}"/>
              </a:ext>
            </a:extLst>
          </p:cNvPr>
          <p:cNvSpPr>
            <a:spLocks noGrp="1"/>
          </p:cNvSpPr>
          <p:nvPr>
            <p:ph type="body" sz="quarter" idx="31" hasCustomPrompt="1"/>
          </p:nvPr>
        </p:nvSpPr>
        <p:spPr>
          <a:xfrm>
            <a:off x="6211909" y="5154557"/>
            <a:ext cx="2449286" cy="1003155"/>
          </a:xfrm>
          <a:prstGeom prst="rect">
            <a:avLst/>
          </a:prstGeom>
        </p:spPr>
        <p:txBody>
          <a:bodyPr anchor="t">
            <a:noAutofit/>
          </a:bodyPr>
          <a:lstStyle>
            <a:lvl1pPr marL="0" indent="0" algn="ctr">
              <a:lnSpc>
                <a:spcPct val="125000"/>
              </a:lnSpc>
              <a:spcBef>
                <a:spcPts val="0"/>
              </a:spcBef>
              <a:buNone/>
              <a:defRPr sz="1400" cap="none" spc="100" baseline="0">
                <a:solidFill>
                  <a:schemeClr val="tx1"/>
                </a:solidFill>
                <a:latin typeface="+mn-lt"/>
              </a:defRPr>
            </a:lvl1pPr>
          </a:lstStyle>
          <a:p>
            <a:pPr lvl="0"/>
            <a:r>
              <a:rPr lang="en-US"/>
              <a:t>Click to add text</a:t>
            </a:r>
          </a:p>
        </p:txBody>
      </p:sp>
      <p:sp>
        <p:nvSpPr>
          <p:cNvPr id="37" name="Text Placeholder 10">
            <a:extLst>
              <a:ext uri="{FF2B5EF4-FFF2-40B4-BE49-F238E27FC236}">
                <a16:creationId xmlns:a16="http://schemas.microsoft.com/office/drawing/2014/main" id="{CB25228C-31FC-4E25-80B1-8FAD0909BE75}"/>
              </a:ext>
            </a:extLst>
          </p:cNvPr>
          <p:cNvSpPr>
            <a:spLocks noGrp="1"/>
          </p:cNvSpPr>
          <p:nvPr>
            <p:ph type="body" sz="quarter" idx="32" hasCustomPrompt="1"/>
          </p:nvPr>
        </p:nvSpPr>
        <p:spPr>
          <a:xfrm>
            <a:off x="6211909" y="4525420"/>
            <a:ext cx="2449286" cy="639192"/>
          </a:xfrm>
          <a:prstGeom prst="rect">
            <a:avLst/>
          </a:prstGeom>
        </p:spPr>
        <p:txBody>
          <a:bodyPr anchor="b">
            <a:noAutofit/>
          </a:bodyPr>
          <a:lstStyle>
            <a:lvl1pPr marL="0" indent="0" algn="ctr">
              <a:lnSpc>
                <a:spcPct val="100000"/>
              </a:lnSpc>
              <a:spcBef>
                <a:spcPts val="0"/>
              </a:spcBef>
              <a:buNone/>
              <a:defRPr sz="1600" cap="all" spc="100" baseline="0">
                <a:solidFill>
                  <a:schemeClr val="accent1"/>
                </a:solidFill>
                <a:latin typeface="+mj-lt"/>
              </a:defRPr>
            </a:lvl1pPr>
          </a:lstStyle>
          <a:p>
            <a:pPr lvl="0"/>
            <a:r>
              <a:rPr lang="en-US"/>
              <a:t>Click to add subtitle</a:t>
            </a:r>
          </a:p>
        </p:txBody>
      </p:sp>
      <p:sp>
        <p:nvSpPr>
          <p:cNvPr id="38" name="Text Placeholder 10">
            <a:extLst>
              <a:ext uri="{FF2B5EF4-FFF2-40B4-BE49-F238E27FC236}">
                <a16:creationId xmlns:a16="http://schemas.microsoft.com/office/drawing/2014/main" id="{E3BCA350-B685-4ADC-9FC8-231807297673}"/>
              </a:ext>
            </a:extLst>
          </p:cNvPr>
          <p:cNvSpPr>
            <a:spLocks noGrp="1"/>
          </p:cNvSpPr>
          <p:nvPr>
            <p:ph type="body" sz="quarter" idx="33" hasCustomPrompt="1"/>
          </p:nvPr>
        </p:nvSpPr>
        <p:spPr>
          <a:xfrm>
            <a:off x="8904516" y="5154557"/>
            <a:ext cx="2449286" cy="1003155"/>
          </a:xfrm>
          <a:prstGeom prst="rect">
            <a:avLst/>
          </a:prstGeom>
        </p:spPr>
        <p:txBody>
          <a:bodyPr anchor="t">
            <a:noAutofit/>
          </a:bodyPr>
          <a:lstStyle>
            <a:lvl1pPr marL="0" indent="0" algn="ctr">
              <a:lnSpc>
                <a:spcPct val="125000"/>
              </a:lnSpc>
              <a:spcBef>
                <a:spcPts val="0"/>
              </a:spcBef>
              <a:buNone/>
              <a:defRPr sz="1400" cap="none" spc="100" baseline="0">
                <a:solidFill>
                  <a:schemeClr val="tx1"/>
                </a:solidFill>
                <a:latin typeface="+mn-lt"/>
              </a:defRPr>
            </a:lvl1pPr>
          </a:lstStyle>
          <a:p>
            <a:pPr lvl="0"/>
            <a:r>
              <a:rPr lang="en-US"/>
              <a:t>Click to add text</a:t>
            </a:r>
          </a:p>
        </p:txBody>
      </p:sp>
      <p:sp>
        <p:nvSpPr>
          <p:cNvPr id="39" name="Text Placeholder 10">
            <a:extLst>
              <a:ext uri="{FF2B5EF4-FFF2-40B4-BE49-F238E27FC236}">
                <a16:creationId xmlns:a16="http://schemas.microsoft.com/office/drawing/2014/main" id="{F75319BC-EF3B-4B55-9663-E04ED5DBC88C}"/>
              </a:ext>
            </a:extLst>
          </p:cNvPr>
          <p:cNvSpPr>
            <a:spLocks noGrp="1"/>
          </p:cNvSpPr>
          <p:nvPr>
            <p:ph type="body" sz="quarter" idx="34" hasCustomPrompt="1"/>
          </p:nvPr>
        </p:nvSpPr>
        <p:spPr>
          <a:xfrm>
            <a:off x="8904516" y="4525420"/>
            <a:ext cx="2449286" cy="639192"/>
          </a:xfrm>
          <a:prstGeom prst="rect">
            <a:avLst/>
          </a:prstGeom>
        </p:spPr>
        <p:txBody>
          <a:bodyPr anchor="b">
            <a:noAutofit/>
          </a:bodyPr>
          <a:lstStyle>
            <a:lvl1pPr marL="0" indent="0" algn="ctr">
              <a:lnSpc>
                <a:spcPct val="100000"/>
              </a:lnSpc>
              <a:spcBef>
                <a:spcPts val="0"/>
              </a:spcBef>
              <a:buNone/>
              <a:defRPr sz="1600" cap="all" spc="100" baseline="0">
                <a:solidFill>
                  <a:schemeClr val="accent1"/>
                </a:solidFill>
                <a:latin typeface="+mj-lt"/>
              </a:defRPr>
            </a:lvl1pPr>
          </a:lstStyle>
          <a:p>
            <a:pPr lvl="0"/>
            <a:r>
              <a:rPr lang="en-US"/>
              <a:t>Click to add subtitle</a:t>
            </a:r>
          </a:p>
        </p:txBody>
      </p:sp>
      <p:sp>
        <p:nvSpPr>
          <p:cNvPr id="19" name="Title 1">
            <a:extLst>
              <a:ext uri="{FF2B5EF4-FFF2-40B4-BE49-F238E27FC236}">
                <a16:creationId xmlns:a16="http://schemas.microsoft.com/office/drawing/2014/main" id="{FE10C144-C9A1-43BD-9C8A-183A065E24FD}"/>
              </a:ext>
            </a:extLst>
          </p:cNvPr>
          <p:cNvSpPr>
            <a:spLocks noGrp="1"/>
          </p:cNvSpPr>
          <p:nvPr>
            <p:ph type="title" hasCustomPrompt="1"/>
          </p:nvPr>
        </p:nvSpPr>
        <p:spPr>
          <a:xfrm>
            <a:off x="5827694" y="658420"/>
            <a:ext cx="3472731" cy="665965"/>
          </a:xfrm>
        </p:spPr>
        <p:txBody>
          <a:bodyPr/>
          <a:lstStyle>
            <a:lvl1pPr algn="r">
              <a:defRPr/>
            </a:lvl1pPr>
          </a:lstStyle>
          <a:p>
            <a:r>
              <a:rPr lang="en-US" dirty="0"/>
              <a:t>Click to add title</a:t>
            </a:r>
          </a:p>
        </p:txBody>
      </p:sp>
    </p:spTree>
    <p:extLst>
      <p:ext uri="{BB962C8B-B14F-4D97-AF65-F5344CB8AC3E}">
        <p14:creationId xmlns:p14="http://schemas.microsoft.com/office/powerpoint/2010/main" val="17860223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bout Us">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D96E7A44-0539-4C8E-ABEB-E56B131C44E7}"/>
              </a:ext>
              <a:ext uri="{C183D7F6-B498-43B3-948B-1728B52AA6E4}">
                <adec:decorative xmlns:adec="http://schemas.microsoft.com/office/drawing/2017/decorative" val="1"/>
              </a:ext>
            </a:extLst>
          </p:cNvPr>
          <p:cNvSpPr/>
          <p:nvPr userDrawn="1"/>
        </p:nvSpPr>
        <p:spPr>
          <a:xfrm>
            <a:off x="6029326" y="2152651"/>
            <a:ext cx="6162674" cy="29098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11" name="Picture Placeholder 10">
            <a:extLst>
              <a:ext uri="{FF2B5EF4-FFF2-40B4-BE49-F238E27FC236}">
                <a16:creationId xmlns:a16="http://schemas.microsoft.com/office/drawing/2014/main" id="{200CB7D0-0851-45AD-932F-0A0BD59CCB01}"/>
              </a:ext>
            </a:extLst>
          </p:cNvPr>
          <p:cNvSpPr>
            <a:spLocks noGrp="1"/>
          </p:cNvSpPr>
          <p:nvPr>
            <p:ph type="pic" sz="quarter" idx="13" hasCustomPrompt="1"/>
          </p:nvPr>
        </p:nvSpPr>
        <p:spPr>
          <a:xfrm>
            <a:off x="1" y="466726"/>
            <a:ext cx="6848474" cy="6391274"/>
          </a:xfrm>
          <a:custGeom>
            <a:avLst/>
            <a:gdLst>
              <a:gd name="connsiteX0" fmla="*/ 0 w 6848474"/>
              <a:gd name="connsiteY0" fmla="*/ 0 h 6391274"/>
              <a:gd name="connsiteX1" fmla="*/ 6848474 w 6848474"/>
              <a:gd name="connsiteY1" fmla="*/ 0 h 6391274"/>
              <a:gd name="connsiteX2" fmla="*/ 6848474 w 6848474"/>
              <a:gd name="connsiteY2" fmla="*/ 1685925 h 6391274"/>
              <a:gd name="connsiteX3" fmla="*/ 6029325 w 6848474"/>
              <a:gd name="connsiteY3" fmla="*/ 1685925 h 6391274"/>
              <a:gd name="connsiteX4" fmla="*/ 6029325 w 6848474"/>
              <a:gd name="connsiteY4" fmla="*/ 4595813 h 6391274"/>
              <a:gd name="connsiteX5" fmla="*/ 6848474 w 6848474"/>
              <a:gd name="connsiteY5" fmla="*/ 4595813 h 6391274"/>
              <a:gd name="connsiteX6" fmla="*/ 6848474 w 6848474"/>
              <a:gd name="connsiteY6" fmla="*/ 6391274 h 6391274"/>
              <a:gd name="connsiteX7" fmla="*/ 0 w 6848474"/>
              <a:gd name="connsiteY7" fmla="*/ 6391274 h 6391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48474" h="6391274">
                <a:moveTo>
                  <a:pt x="0" y="0"/>
                </a:moveTo>
                <a:lnTo>
                  <a:pt x="6848474" y="0"/>
                </a:lnTo>
                <a:lnTo>
                  <a:pt x="6848474" y="1685925"/>
                </a:lnTo>
                <a:lnTo>
                  <a:pt x="6029325" y="1685925"/>
                </a:lnTo>
                <a:lnTo>
                  <a:pt x="6029325" y="4595813"/>
                </a:lnTo>
                <a:lnTo>
                  <a:pt x="6848474" y="4595813"/>
                </a:lnTo>
                <a:lnTo>
                  <a:pt x="6848474" y="6391274"/>
                </a:lnTo>
                <a:lnTo>
                  <a:pt x="0" y="6391274"/>
                </a:lnTo>
                <a:close/>
              </a:path>
            </a:pathLst>
          </a:custGeom>
        </p:spPr>
        <p:txBody>
          <a:bodyPr wrap="square">
            <a:noAutofit/>
          </a:bodyPr>
          <a:lstStyle>
            <a:lvl1pPr marL="0" indent="0" algn="ctr">
              <a:buNone/>
              <a:defRPr/>
            </a:lvl1pPr>
          </a:lstStyle>
          <a:p>
            <a:r>
              <a:rPr lang="en-US" dirty="0"/>
              <a:t>Click to add photo</a:t>
            </a:r>
          </a:p>
        </p:txBody>
      </p:sp>
      <p:sp>
        <p:nvSpPr>
          <p:cNvPr id="4" name="Date Placeholder 3">
            <a:extLst>
              <a:ext uri="{FF2B5EF4-FFF2-40B4-BE49-F238E27FC236}">
                <a16:creationId xmlns:a16="http://schemas.microsoft.com/office/drawing/2014/main" id="{BE0C0B0C-9F99-4C31-993B-EB072ABAD206}"/>
              </a:ext>
            </a:extLst>
          </p:cNvPr>
          <p:cNvSpPr>
            <a:spLocks noGrp="1"/>
          </p:cNvSpPr>
          <p:nvPr>
            <p:ph type="dt" sz="half" idx="10"/>
          </p:nvPr>
        </p:nvSpPr>
        <p:spPr/>
        <p:txBody>
          <a:bodyPr>
            <a:noAutofit/>
          </a:bodyPr>
          <a:lstStyle>
            <a:lvl1pPr>
              <a:defRPr>
                <a:solidFill>
                  <a:schemeClr val="accent1"/>
                </a:solidFill>
              </a:defRPr>
            </a:lvl1pPr>
          </a:lstStyle>
          <a:p>
            <a:r>
              <a:rPr lang="en-US" dirty="0"/>
              <a:t>8/03/20XX</a:t>
            </a:r>
          </a:p>
        </p:txBody>
      </p:sp>
      <p:sp>
        <p:nvSpPr>
          <p:cNvPr id="5" name="Footer Placeholder 4">
            <a:extLst>
              <a:ext uri="{FF2B5EF4-FFF2-40B4-BE49-F238E27FC236}">
                <a16:creationId xmlns:a16="http://schemas.microsoft.com/office/drawing/2014/main" id="{B632CDF4-F0E3-4D07-89C6-5ABCCDDD8726}"/>
              </a:ext>
            </a:extLst>
          </p:cNvPr>
          <p:cNvSpPr>
            <a:spLocks noGrp="1"/>
          </p:cNvSpPr>
          <p:nvPr>
            <p:ph type="ftr" sz="quarter" idx="11"/>
          </p:nvPr>
        </p:nvSpPr>
        <p:spPr/>
        <p:txBody>
          <a:bodyPr>
            <a:noAutofit/>
          </a:bodyPr>
          <a:lstStyle>
            <a:lvl1pPr>
              <a:defRPr>
                <a:solidFill>
                  <a:schemeClr val="accent1"/>
                </a:solidFill>
              </a:defRPr>
            </a:lvl1pPr>
          </a:lstStyle>
          <a:p>
            <a:r>
              <a:rPr lang="en-US" dirty="0"/>
              <a:t>PITCH DECK</a:t>
            </a:r>
          </a:p>
        </p:txBody>
      </p:sp>
      <p:sp>
        <p:nvSpPr>
          <p:cNvPr id="6" name="Slide Number Placeholder 5">
            <a:extLst>
              <a:ext uri="{FF2B5EF4-FFF2-40B4-BE49-F238E27FC236}">
                <a16:creationId xmlns:a16="http://schemas.microsoft.com/office/drawing/2014/main" id="{645BDA5F-715E-4514-9476-437B3EB01335}"/>
              </a:ext>
            </a:extLst>
          </p:cNvPr>
          <p:cNvSpPr>
            <a:spLocks noGrp="1"/>
          </p:cNvSpPr>
          <p:nvPr>
            <p:ph type="sldNum" sz="quarter" idx="12"/>
          </p:nvPr>
        </p:nvSpPr>
        <p:spPr/>
        <p:txBody>
          <a:bodyPr>
            <a:noAutofit/>
          </a:bodyPr>
          <a:lstStyle>
            <a:lvl1pPr>
              <a:defRPr>
                <a:solidFill>
                  <a:schemeClr val="accent1"/>
                </a:solidFill>
              </a:defRPr>
            </a:lvl1pPr>
          </a:lstStyle>
          <a:p>
            <a:fld id="{BF860B6F-2FE3-4DE6-9496-980E987E7466}" type="slidenum">
              <a:rPr lang="en-US" smtClean="0"/>
              <a:pPr/>
              <a:t>‹#›</a:t>
            </a:fld>
            <a:endParaRPr lang="en-US" dirty="0"/>
          </a:p>
        </p:txBody>
      </p:sp>
      <p:sp>
        <p:nvSpPr>
          <p:cNvPr id="9" name="Text Placeholder 8">
            <a:extLst>
              <a:ext uri="{FF2B5EF4-FFF2-40B4-BE49-F238E27FC236}">
                <a16:creationId xmlns:a16="http://schemas.microsoft.com/office/drawing/2014/main" id="{A9D38E0F-D52F-4777-9D68-D30CB3B8C8ED}"/>
              </a:ext>
            </a:extLst>
          </p:cNvPr>
          <p:cNvSpPr>
            <a:spLocks noGrp="1"/>
          </p:cNvSpPr>
          <p:nvPr>
            <p:ph type="body" sz="quarter" idx="14" hasCustomPrompt="1"/>
          </p:nvPr>
        </p:nvSpPr>
        <p:spPr>
          <a:xfrm>
            <a:off x="6524625" y="2624137"/>
            <a:ext cx="5172075" cy="2033588"/>
          </a:xfrm>
        </p:spPr>
        <p:txBody>
          <a:bodyPr>
            <a:noAutofit/>
          </a:bodyPr>
          <a:lstStyle>
            <a:lvl1pPr marL="0" indent="0">
              <a:lnSpc>
                <a:spcPct val="125000"/>
              </a:lnSpc>
              <a:spcBef>
                <a:spcPts val="0"/>
              </a:spcBef>
              <a:buNone/>
              <a:defRPr sz="1600" spc="100" baseline="0">
                <a:solidFill>
                  <a:schemeClr val="bg1"/>
                </a:solidFill>
              </a:defRPr>
            </a:lvl1pPr>
          </a:lstStyle>
          <a:p>
            <a:pPr lvl="0"/>
            <a:r>
              <a:rPr lang="en-US" dirty="0"/>
              <a:t>Click to add text</a:t>
            </a:r>
          </a:p>
        </p:txBody>
      </p:sp>
      <p:sp>
        <p:nvSpPr>
          <p:cNvPr id="13" name="Title 1">
            <a:extLst>
              <a:ext uri="{FF2B5EF4-FFF2-40B4-BE49-F238E27FC236}">
                <a16:creationId xmlns:a16="http://schemas.microsoft.com/office/drawing/2014/main" id="{1E083E92-8775-41F5-A992-0786A4081385}"/>
              </a:ext>
            </a:extLst>
          </p:cNvPr>
          <p:cNvSpPr>
            <a:spLocks noGrp="1"/>
          </p:cNvSpPr>
          <p:nvPr>
            <p:ph type="title" hasCustomPrompt="1"/>
          </p:nvPr>
        </p:nvSpPr>
        <p:spPr>
          <a:xfrm>
            <a:off x="7692272" y="671808"/>
            <a:ext cx="3661528" cy="639192"/>
          </a:xfrm>
        </p:spPr>
        <p:txBody>
          <a:bodyPr/>
          <a:lstStyle>
            <a:lvl1pPr algn="ctr">
              <a:defRPr/>
            </a:lvl1pPr>
          </a:lstStyle>
          <a:p>
            <a:r>
              <a:rPr lang="en-US" dirty="0"/>
              <a:t>Click to add title</a:t>
            </a:r>
          </a:p>
        </p:txBody>
      </p:sp>
    </p:spTree>
    <p:extLst>
      <p:ext uri="{BB962C8B-B14F-4D97-AF65-F5344CB8AC3E}">
        <p14:creationId xmlns:p14="http://schemas.microsoft.com/office/powerpoint/2010/main" val="32762927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502A0C2-BC21-4E10-B50C-353B8CBD72F0}"/>
              </a:ext>
              <a:ext uri="{C183D7F6-B498-43B3-948B-1728B52AA6E4}">
                <adec:decorative xmlns:adec="http://schemas.microsoft.com/office/drawing/2017/decorative" val="1"/>
              </a:ext>
            </a:extLst>
          </p:cNvPr>
          <p:cNvSpPr/>
          <p:nvPr userDrawn="1"/>
        </p:nvSpPr>
        <p:spPr>
          <a:xfrm>
            <a:off x="514985" y="1057275"/>
            <a:ext cx="6015990" cy="345757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9" name="Picture Placeholder 8">
            <a:extLst>
              <a:ext uri="{FF2B5EF4-FFF2-40B4-BE49-F238E27FC236}">
                <a16:creationId xmlns:a16="http://schemas.microsoft.com/office/drawing/2014/main" id="{7B548780-9B3B-47BB-AA7B-928FA50A6A04}"/>
              </a:ext>
            </a:extLst>
          </p:cNvPr>
          <p:cNvSpPr>
            <a:spLocks noGrp="1"/>
          </p:cNvSpPr>
          <p:nvPr>
            <p:ph type="pic" sz="quarter" idx="13" hasCustomPrompt="1"/>
          </p:nvPr>
        </p:nvSpPr>
        <p:spPr>
          <a:xfrm>
            <a:off x="0" y="1057275"/>
            <a:ext cx="12191999" cy="5295900"/>
          </a:xfrm>
          <a:custGeom>
            <a:avLst/>
            <a:gdLst>
              <a:gd name="connsiteX0" fmla="*/ 0 w 12191999"/>
              <a:gd name="connsiteY0" fmla="*/ 0 h 5295900"/>
              <a:gd name="connsiteX1" fmla="*/ 514985 w 12191999"/>
              <a:gd name="connsiteY1" fmla="*/ 0 h 5295900"/>
              <a:gd name="connsiteX2" fmla="*/ 514985 w 12191999"/>
              <a:gd name="connsiteY2" fmla="*/ 3457576 h 5295900"/>
              <a:gd name="connsiteX3" fmla="*/ 6530975 w 12191999"/>
              <a:gd name="connsiteY3" fmla="*/ 3457576 h 5295900"/>
              <a:gd name="connsiteX4" fmla="*/ 6530975 w 12191999"/>
              <a:gd name="connsiteY4" fmla="*/ 0 h 5295900"/>
              <a:gd name="connsiteX5" fmla="*/ 12191999 w 12191999"/>
              <a:gd name="connsiteY5" fmla="*/ 0 h 5295900"/>
              <a:gd name="connsiteX6" fmla="*/ 12191999 w 12191999"/>
              <a:gd name="connsiteY6" fmla="*/ 5295900 h 5295900"/>
              <a:gd name="connsiteX7" fmla="*/ 0 w 12191999"/>
              <a:gd name="connsiteY7" fmla="*/ 5295900 h 529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1999" h="5295900">
                <a:moveTo>
                  <a:pt x="0" y="0"/>
                </a:moveTo>
                <a:lnTo>
                  <a:pt x="514985" y="0"/>
                </a:lnTo>
                <a:lnTo>
                  <a:pt x="514985" y="3457576"/>
                </a:lnTo>
                <a:lnTo>
                  <a:pt x="6530975" y="3457576"/>
                </a:lnTo>
                <a:lnTo>
                  <a:pt x="6530975" y="0"/>
                </a:lnTo>
                <a:lnTo>
                  <a:pt x="12191999" y="0"/>
                </a:lnTo>
                <a:lnTo>
                  <a:pt x="12191999" y="5295900"/>
                </a:lnTo>
                <a:lnTo>
                  <a:pt x="0" y="5295900"/>
                </a:lnTo>
                <a:close/>
              </a:path>
            </a:pathLst>
          </a:custGeom>
        </p:spPr>
        <p:txBody>
          <a:bodyPr wrap="square">
            <a:noAutofit/>
          </a:bodyPr>
          <a:lstStyle>
            <a:lvl1pPr marL="0" indent="0" algn="ctr">
              <a:buNone/>
              <a:defRPr/>
            </a:lvl1pPr>
          </a:lstStyle>
          <a:p>
            <a:r>
              <a:rPr lang="en-US" dirty="0"/>
              <a:t>Click to add photo</a:t>
            </a:r>
          </a:p>
        </p:txBody>
      </p:sp>
      <p:sp>
        <p:nvSpPr>
          <p:cNvPr id="3" name="Date Placeholder 2">
            <a:extLst>
              <a:ext uri="{FF2B5EF4-FFF2-40B4-BE49-F238E27FC236}">
                <a16:creationId xmlns:a16="http://schemas.microsoft.com/office/drawing/2014/main" id="{AB2958E2-130A-401C-B53D-DCC769627964}"/>
              </a:ext>
            </a:extLst>
          </p:cNvPr>
          <p:cNvSpPr>
            <a:spLocks noGrp="1"/>
          </p:cNvSpPr>
          <p:nvPr>
            <p:ph type="dt" sz="half" idx="10"/>
          </p:nvPr>
        </p:nvSpPr>
        <p:spPr/>
        <p:txBody>
          <a:bodyPr>
            <a:noAutofit/>
          </a:bodyPr>
          <a:lstStyle/>
          <a:p>
            <a:r>
              <a:rPr lang="en-US" dirty="0"/>
              <a:t>8/03/20XX</a:t>
            </a:r>
          </a:p>
        </p:txBody>
      </p:sp>
      <p:sp>
        <p:nvSpPr>
          <p:cNvPr id="4" name="Footer Placeholder 3">
            <a:extLst>
              <a:ext uri="{FF2B5EF4-FFF2-40B4-BE49-F238E27FC236}">
                <a16:creationId xmlns:a16="http://schemas.microsoft.com/office/drawing/2014/main" id="{E7178FE4-D7D1-40CE-9190-C68702FEDCDB}"/>
              </a:ext>
            </a:extLst>
          </p:cNvPr>
          <p:cNvSpPr>
            <a:spLocks noGrp="1"/>
          </p:cNvSpPr>
          <p:nvPr>
            <p:ph type="ftr" sz="quarter" idx="11"/>
          </p:nvPr>
        </p:nvSpPr>
        <p:spPr/>
        <p:txBody>
          <a:bodyPr>
            <a:noAutofit/>
          </a:bodyPr>
          <a:lstStyle/>
          <a:p>
            <a:r>
              <a:rPr lang="en-US" dirty="0"/>
              <a:t>PITCH DECK</a:t>
            </a:r>
          </a:p>
        </p:txBody>
      </p:sp>
      <p:sp>
        <p:nvSpPr>
          <p:cNvPr id="5" name="Slide Number Placeholder 4">
            <a:extLst>
              <a:ext uri="{FF2B5EF4-FFF2-40B4-BE49-F238E27FC236}">
                <a16:creationId xmlns:a16="http://schemas.microsoft.com/office/drawing/2014/main" id="{F4AC4996-95A4-4EC0-BF6E-7C2FACB7C895}"/>
              </a:ext>
            </a:extLst>
          </p:cNvPr>
          <p:cNvSpPr>
            <a:spLocks noGrp="1"/>
          </p:cNvSpPr>
          <p:nvPr>
            <p:ph type="sldNum" sz="quarter" idx="12"/>
          </p:nvPr>
        </p:nvSpPr>
        <p:spPr/>
        <p:txBody>
          <a:bodyPr>
            <a:noAutofit/>
          </a:bodyPr>
          <a:lstStyle/>
          <a:p>
            <a:fld id="{BF860B6F-2FE3-4DE6-9496-980E987E7466}" type="slidenum">
              <a:rPr lang="en-US" smtClean="0"/>
              <a:pPr/>
              <a:t>‹#›</a:t>
            </a:fld>
            <a:endParaRPr lang="en-US" dirty="0"/>
          </a:p>
        </p:txBody>
      </p:sp>
      <p:sp>
        <p:nvSpPr>
          <p:cNvPr id="7" name="Text Placeholder 10">
            <a:extLst>
              <a:ext uri="{FF2B5EF4-FFF2-40B4-BE49-F238E27FC236}">
                <a16:creationId xmlns:a16="http://schemas.microsoft.com/office/drawing/2014/main" id="{6332CD16-89CC-43FA-B7BF-06786B464846}"/>
              </a:ext>
            </a:extLst>
          </p:cNvPr>
          <p:cNvSpPr>
            <a:spLocks noGrp="1"/>
          </p:cNvSpPr>
          <p:nvPr>
            <p:ph type="body" sz="quarter" idx="16" hasCustomPrompt="1"/>
          </p:nvPr>
        </p:nvSpPr>
        <p:spPr>
          <a:xfrm>
            <a:off x="926354" y="1547271"/>
            <a:ext cx="5172932" cy="2581276"/>
          </a:xfrm>
          <a:prstGeom prst="rect">
            <a:avLst/>
          </a:prstGeom>
        </p:spPr>
        <p:txBody>
          <a:bodyPr anchor="t">
            <a:noAutofit/>
          </a:bodyPr>
          <a:lstStyle>
            <a:lvl1pPr marL="0" indent="0" algn="l">
              <a:lnSpc>
                <a:spcPct val="125000"/>
              </a:lnSpc>
              <a:spcBef>
                <a:spcPts val="0"/>
              </a:spcBef>
              <a:buNone/>
              <a:defRPr sz="1600" cap="none" spc="100" baseline="0">
                <a:solidFill>
                  <a:schemeClr val="accent1"/>
                </a:solidFill>
                <a:latin typeface="+mn-lt"/>
              </a:defRPr>
            </a:lvl1pPr>
          </a:lstStyle>
          <a:p>
            <a:pPr lvl="0"/>
            <a:r>
              <a:rPr lang="en-US"/>
              <a:t>Click to add text</a:t>
            </a:r>
          </a:p>
        </p:txBody>
      </p:sp>
      <p:sp>
        <p:nvSpPr>
          <p:cNvPr id="12" name="Title 1">
            <a:extLst>
              <a:ext uri="{FF2B5EF4-FFF2-40B4-BE49-F238E27FC236}">
                <a16:creationId xmlns:a16="http://schemas.microsoft.com/office/drawing/2014/main" id="{127734DB-D9FF-4945-91EF-DB146D8348E3}"/>
              </a:ext>
            </a:extLst>
          </p:cNvPr>
          <p:cNvSpPr>
            <a:spLocks noGrp="1"/>
          </p:cNvSpPr>
          <p:nvPr>
            <p:ph type="title" hasCustomPrompt="1"/>
          </p:nvPr>
        </p:nvSpPr>
        <p:spPr>
          <a:xfrm>
            <a:off x="3082250" y="762308"/>
            <a:ext cx="5783657" cy="665965"/>
          </a:xfrm>
        </p:spPr>
        <p:txBody>
          <a:bodyPr/>
          <a:lstStyle>
            <a:lvl1pPr algn="l">
              <a:defRPr/>
            </a:lvl1pPr>
          </a:lstStyle>
          <a:p>
            <a:r>
              <a:rPr lang="en-US" dirty="0"/>
              <a:t>Click to add title</a:t>
            </a:r>
          </a:p>
        </p:txBody>
      </p:sp>
    </p:spTree>
    <p:extLst>
      <p:ext uri="{BB962C8B-B14F-4D97-AF65-F5344CB8AC3E}">
        <p14:creationId xmlns:p14="http://schemas.microsoft.com/office/powerpoint/2010/main" val="17969904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2FB6A2A-F24A-4E64-A207-404C8CC76697}"/>
              </a:ext>
              <a:ext uri="{C183D7F6-B498-43B3-948B-1728B52AA6E4}">
                <adec:decorative xmlns:adec="http://schemas.microsoft.com/office/drawing/2017/decorative" val="1"/>
              </a:ext>
            </a:extLst>
          </p:cNvPr>
          <p:cNvSpPr/>
          <p:nvPr userDrawn="1"/>
        </p:nvSpPr>
        <p:spPr>
          <a:xfrm>
            <a:off x="8610600" y="2132410"/>
            <a:ext cx="3581400" cy="23169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3" name="Date Placeholder 2">
            <a:extLst>
              <a:ext uri="{FF2B5EF4-FFF2-40B4-BE49-F238E27FC236}">
                <a16:creationId xmlns:a16="http://schemas.microsoft.com/office/drawing/2014/main" id="{129E19EA-E986-4004-8C5B-712009E7877E}"/>
              </a:ext>
            </a:extLst>
          </p:cNvPr>
          <p:cNvSpPr>
            <a:spLocks noGrp="1"/>
          </p:cNvSpPr>
          <p:nvPr>
            <p:ph type="dt" sz="half" idx="10"/>
          </p:nvPr>
        </p:nvSpPr>
        <p:spPr/>
        <p:txBody>
          <a:bodyPr>
            <a:noAutofit/>
          </a:bodyPr>
          <a:lstStyle/>
          <a:p>
            <a:r>
              <a:rPr lang="en-US" dirty="0"/>
              <a:t>8/03/20XX</a:t>
            </a:r>
          </a:p>
        </p:txBody>
      </p:sp>
      <p:sp>
        <p:nvSpPr>
          <p:cNvPr id="4" name="Footer Placeholder 3">
            <a:extLst>
              <a:ext uri="{FF2B5EF4-FFF2-40B4-BE49-F238E27FC236}">
                <a16:creationId xmlns:a16="http://schemas.microsoft.com/office/drawing/2014/main" id="{13512B16-8A8E-4099-ACE3-946220C6323F}"/>
              </a:ext>
            </a:extLst>
          </p:cNvPr>
          <p:cNvSpPr>
            <a:spLocks noGrp="1"/>
          </p:cNvSpPr>
          <p:nvPr>
            <p:ph type="ftr" sz="quarter" idx="11"/>
          </p:nvPr>
        </p:nvSpPr>
        <p:spPr/>
        <p:txBody>
          <a:bodyPr>
            <a:noAutofit/>
          </a:bodyPr>
          <a:lstStyle>
            <a:lvl1pPr>
              <a:defRPr>
                <a:solidFill>
                  <a:schemeClr val="accent1"/>
                </a:solidFill>
              </a:defRPr>
            </a:lvl1pPr>
          </a:lstStyle>
          <a:p>
            <a:r>
              <a:rPr lang="en-US" dirty="0"/>
              <a:t>PITCH DECK</a:t>
            </a:r>
          </a:p>
        </p:txBody>
      </p:sp>
      <p:sp>
        <p:nvSpPr>
          <p:cNvPr id="5" name="Slide Number Placeholder 4">
            <a:extLst>
              <a:ext uri="{FF2B5EF4-FFF2-40B4-BE49-F238E27FC236}">
                <a16:creationId xmlns:a16="http://schemas.microsoft.com/office/drawing/2014/main" id="{77D8AF2A-C932-41B3-957E-9888020CD9C9}"/>
              </a:ext>
            </a:extLst>
          </p:cNvPr>
          <p:cNvSpPr>
            <a:spLocks noGrp="1"/>
          </p:cNvSpPr>
          <p:nvPr>
            <p:ph type="sldNum" sz="quarter" idx="12"/>
          </p:nvPr>
        </p:nvSpPr>
        <p:spPr/>
        <p:txBody>
          <a:bodyPr>
            <a:noAutofit/>
          </a:bodyPr>
          <a:lstStyle/>
          <a:p>
            <a:fld id="{BF860B6F-2FE3-4DE6-9496-980E987E7466}" type="slidenum">
              <a:rPr lang="en-US" smtClean="0"/>
              <a:pPr/>
              <a:t>‹#›</a:t>
            </a:fld>
            <a:endParaRPr lang="en-US" dirty="0"/>
          </a:p>
        </p:txBody>
      </p:sp>
      <p:sp>
        <p:nvSpPr>
          <p:cNvPr id="9" name="Picture Placeholder 8">
            <a:extLst>
              <a:ext uri="{FF2B5EF4-FFF2-40B4-BE49-F238E27FC236}">
                <a16:creationId xmlns:a16="http://schemas.microsoft.com/office/drawing/2014/main" id="{47D0C286-3FF6-4839-AE38-6F404BF05601}"/>
              </a:ext>
            </a:extLst>
          </p:cNvPr>
          <p:cNvSpPr>
            <a:spLocks noGrp="1"/>
          </p:cNvSpPr>
          <p:nvPr>
            <p:ph type="pic" sz="quarter" idx="13" hasCustomPrompt="1"/>
          </p:nvPr>
        </p:nvSpPr>
        <p:spPr>
          <a:xfrm flipH="1">
            <a:off x="1809750" y="466725"/>
            <a:ext cx="7834312" cy="5924550"/>
          </a:xfrm>
          <a:custGeom>
            <a:avLst/>
            <a:gdLst>
              <a:gd name="connsiteX0" fmla="*/ 7834312 w 7834312"/>
              <a:gd name="connsiteY0" fmla="*/ 0 h 5924550"/>
              <a:gd name="connsiteX1" fmla="*/ 0 w 7834312"/>
              <a:gd name="connsiteY1" fmla="*/ 0 h 5924550"/>
              <a:gd name="connsiteX2" fmla="*/ 0 w 7834312"/>
              <a:gd name="connsiteY2" fmla="*/ 1665685 h 5924550"/>
              <a:gd name="connsiteX3" fmla="*/ 1033462 w 7834312"/>
              <a:gd name="connsiteY3" fmla="*/ 1665685 h 5924550"/>
              <a:gd name="connsiteX4" fmla="*/ 1033462 w 7834312"/>
              <a:gd name="connsiteY4" fmla="*/ 3982640 h 5924550"/>
              <a:gd name="connsiteX5" fmla="*/ 0 w 7834312"/>
              <a:gd name="connsiteY5" fmla="*/ 3982640 h 5924550"/>
              <a:gd name="connsiteX6" fmla="*/ 0 w 7834312"/>
              <a:gd name="connsiteY6" fmla="*/ 5924550 h 5924550"/>
              <a:gd name="connsiteX7" fmla="*/ 7834312 w 7834312"/>
              <a:gd name="connsiteY7" fmla="*/ 5924550 h 5924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34312" h="5924550">
                <a:moveTo>
                  <a:pt x="7834312" y="0"/>
                </a:moveTo>
                <a:lnTo>
                  <a:pt x="0" y="0"/>
                </a:lnTo>
                <a:lnTo>
                  <a:pt x="0" y="1665685"/>
                </a:lnTo>
                <a:lnTo>
                  <a:pt x="1033462" y="1665685"/>
                </a:lnTo>
                <a:lnTo>
                  <a:pt x="1033462" y="3982640"/>
                </a:lnTo>
                <a:lnTo>
                  <a:pt x="0" y="3982640"/>
                </a:lnTo>
                <a:lnTo>
                  <a:pt x="0" y="5924550"/>
                </a:lnTo>
                <a:lnTo>
                  <a:pt x="7834312" y="5924550"/>
                </a:lnTo>
                <a:close/>
              </a:path>
            </a:pathLst>
          </a:custGeom>
        </p:spPr>
        <p:txBody>
          <a:bodyPr wrap="square">
            <a:noAutofit/>
          </a:bodyPr>
          <a:lstStyle>
            <a:lvl1pPr marL="0" indent="0" algn="ctr">
              <a:buNone/>
              <a:defRPr/>
            </a:lvl1pPr>
          </a:lstStyle>
          <a:p>
            <a:r>
              <a:rPr lang="en-US" dirty="0"/>
              <a:t>Click to add photo</a:t>
            </a:r>
          </a:p>
        </p:txBody>
      </p:sp>
      <p:sp>
        <p:nvSpPr>
          <p:cNvPr id="17" name="Text Placeholder 10">
            <a:extLst>
              <a:ext uri="{FF2B5EF4-FFF2-40B4-BE49-F238E27FC236}">
                <a16:creationId xmlns:a16="http://schemas.microsoft.com/office/drawing/2014/main" id="{88038514-112A-4AE2-BA52-286C38492F8D}"/>
              </a:ext>
            </a:extLst>
          </p:cNvPr>
          <p:cNvSpPr>
            <a:spLocks noGrp="1"/>
          </p:cNvSpPr>
          <p:nvPr>
            <p:ph type="body" sz="quarter" idx="16" hasCustomPrompt="1"/>
          </p:nvPr>
        </p:nvSpPr>
        <p:spPr>
          <a:xfrm>
            <a:off x="9210675" y="2579352"/>
            <a:ext cx="2381250" cy="1423068"/>
          </a:xfrm>
          <a:prstGeom prst="rect">
            <a:avLst/>
          </a:prstGeom>
        </p:spPr>
        <p:txBody>
          <a:bodyPr anchor="t">
            <a:noAutofit/>
          </a:bodyPr>
          <a:lstStyle>
            <a:lvl1pPr marL="0" indent="0" algn="l">
              <a:lnSpc>
                <a:spcPct val="125000"/>
              </a:lnSpc>
              <a:spcBef>
                <a:spcPts val="0"/>
              </a:spcBef>
              <a:buNone/>
              <a:defRPr sz="1600" cap="none" spc="100" baseline="0">
                <a:solidFill>
                  <a:schemeClr val="accent6"/>
                </a:solidFill>
                <a:latin typeface="+mn-lt"/>
              </a:defRPr>
            </a:lvl1pPr>
          </a:lstStyle>
          <a:p>
            <a:pPr lvl="0"/>
            <a:r>
              <a:rPr lang="en-US"/>
              <a:t>Click to add text</a:t>
            </a:r>
          </a:p>
        </p:txBody>
      </p:sp>
      <p:sp>
        <p:nvSpPr>
          <p:cNvPr id="11" name="Title 1">
            <a:extLst>
              <a:ext uri="{FF2B5EF4-FFF2-40B4-BE49-F238E27FC236}">
                <a16:creationId xmlns:a16="http://schemas.microsoft.com/office/drawing/2014/main" id="{9C27393D-ACFC-4AC9-93A3-FE24F0D12E57}"/>
              </a:ext>
            </a:extLst>
          </p:cNvPr>
          <p:cNvSpPr>
            <a:spLocks noGrp="1"/>
          </p:cNvSpPr>
          <p:nvPr>
            <p:ph type="title" hasCustomPrompt="1"/>
          </p:nvPr>
        </p:nvSpPr>
        <p:spPr>
          <a:xfrm rot="16200000">
            <a:off x="-1129259" y="3009387"/>
            <a:ext cx="4138612" cy="562995"/>
          </a:xfrm>
        </p:spPr>
        <p:txBody>
          <a:bodyPr/>
          <a:lstStyle>
            <a:lvl1pPr algn="ctr">
              <a:defRPr/>
            </a:lvl1pPr>
          </a:lstStyle>
          <a:p>
            <a:r>
              <a:rPr lang="en-US" dirty="0"/>
              <a:t>Click to add title</a:t>
            </a:r>
          </a:p>
        </p:txBody>
      </p:sp>
    </p:spTree>
    <p:extLst>
      <p:ext uri="{BB962C8B-B14F-4D97-AF65-F5344CB8AC3E}">
        <p14:creationId xmlns:p14="http://schemas.microsoft.com/office/powerpoint/2010/main" val="10163496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roblem">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85760CB-267C-4B96-8D93-EA775230543A}"/>
              </a:ext>
            </a:extLst>
          </p:cNvPr>
          <p:cNvSpPr>
            <a:spLocks noGrp="1"/>
          </p:cNvSpPr>
          <p:nvPr>
            <p:ph type="dt" sz="half" idx="10"/>
          </p:nvPr>
        </p:nvSpPr>
        <p:spPr/>
        <p:txBody>
          <a:bodyPr>
            <a:noAutofit/>
          </a:bodyPr>
          <a:lstStyle/>
          <a:p>
            <a:r>
              <a:rPr lang="en-US" dirty="0"/>
              <a:t>8/03/20XX</a:t>
            </a:r>
          </a:p>
        </p:txBody>
      </p:sp>
      <p:sp>
        <p:nvSpPr>
          <p:cNvPr id="5" name="Footer Placeholder 4">
            <a:extLst>
              <a:ext uri="{FF2B5EF4-FFF2-40B4-BE49-F238E27FC236}">
                <a16:creationId xmlns:a16="http://schemas.microsoft.com/office/drawing/2014/main" id="{0D5F8915-ABFD-4CAE-AC61-1E1B2B1C6F04}"/>
              </a:ext>
            </a:extLst>
          </p:cNvPr>
          <p:cNvSpPr>
            <a:spLocks noGrp="1"/>
          </p:cNvSpPr>
          <p:nvPr>
            <p:ph type="ftr" sz="quarter" idx="11"/>
          </p:nvPr>
        </p:nvSpPr>
        <p:spPr/>
        <p:txBody>
          <a:bodyPr>
            <a:noAutofit/>
          </a:bodyPr>
          <a:lstStyle/>
          <a:p>
            <a:r>
              <a:rPr lang="en-US" dirty="0"/>
              <a:t>PITCH DECK</a:t>
            </a:r>
          </a:p>
        </p:txBody>
      </p:sp>
      <p:sp>
        <p:nvSpPr>
          <p:cNvPr id="6" name="Slide Number Placeholder 5">
            <a:extLst>
              <a:ext uri="{FF2B5EF4-FFF2-40B4-BE49-F238E27FC236}">
                <a16:creationId xmlns:a16="http://schemas.microsoft.com/office/drawing/2014/main" id="{27F7218A-692D-4EB0-817E-60AFD432FC84}"/>
              </a:ext>
            </a:extLst>
          </p:cNvPr>
          <p:cNvSpPr>
            <a:spLocks noGrp="1"/>
          </p:cNvSpPr>
          <p:nvPr>
            <p:ph type="sldNum" sz="quarter" idx="12"/>
          </p:nvPr>
        </p:nvSpPr>
        <p:spPr/>
        <p:txBody>
          <a:bodyPr>
            <a:noAutofit/>
          </a:bodyPr>
          <a:lstStyle/>
          <a:p>
            <a:fld id="{BF860B6F-2FE3-4DE6-9496-980E987E7466}" type="slidenum">
              <a:rPr lang="en-US" smtClean="0"/>
              <a:t>‹#›</a:t>
            </a:fld>
            <a:endParaRPr lang="en-US" dirty="0"/>
          </a:p>
        </p:txBody>
      </p:sp>
      <p:sp>
        <p:nvSpPr>
          <p:cNvPr id="9" name="Text Placeholder 10">
            <a:extLst>
              <a:ext uri="{FF2B5EF4-FFF2-40B4-BE49-F238E27FC236}">
                <a16:creationId xmlns:a16="http://schemas.microsoft.com/office/drawing/2014/main" id="{D5A4AB60-E1AB-4239-BFC7-C10A235B18E0}"/>
              </a:ext>
            </a:extLst>
          </p:cNvPr>
          <p:cNvSpPr>
            <a:spLocks noGrp="1"/>
          </p:cNvSpPr>
          <p:nvPr>
            <p:ph type="body" sz="quarter" idx="13" hasCustomPrompt="1"/>
          </p:nvPr>
        </p:nvSpPr>
        <p:spPr>
          <a:xfrm>
            <a:off x="838200" y="2700899"/>
            <a:ext cx="3281555" cy="1472693"/>
          </a:xfrm>
          <a:prstGeom prst="rect">
            <a:avLst/>
          </a:prstGeom>
        </p:spPr>
        <p:txBody>
          <a:bodyPr anchor="t">
            <a:noAutofit/>
          </a:bodyPr>
          <a:lstStyle>
            <a:lvl1pPr marL="0" indent="0" algn="l">
              <a:lnSpc>
                <a:spcPct val="125000"/>
              </a:lnSpc>
              <a:spcBef>
                <a:spcPts val="0"/>
              </a:spcBef>
              <a:buNone/>
              <a:defRPr sz="1400" cap="none" spc="100" baseline="0">
                <a:solidFill>
                  <a:schemeClr val="tx1"/>
                </a:solidFill>
                <a:latin typeface="+mn-lt"/>
              </a:defRPr>
            </a:lvl1pPr>
          </a:lstStyle>
          <a:p>
            <a:pPr lvl="0"/>
            <a:r>
              <a:rPr lang="en-US"/>
              <a:t>Click to add text</a:t>
            </a:r>
          </a:p>
        </p:txBody>
      </p:sp>
      <p:sp>
        <p:nvSpPr>
          <p:cNvPr id="10" name="Text Placeholder 10">
            <a:extLst>
              <a:ext uri="{FF2B5EF4-FFF2-40B4-BE49-F238E27FC236}">
                <a16:creationId xmlns:a16="http://schemas.microsoft.com/office/drawing/2014/main" id="{53300DCB-9114-4ADF-8664-EFDD2C7A6E6A}"/>
              </a:ext>
            </a:extLst>
          </p:cNvPr>
          <p:cNvSpPr>
            <a:spLocks noGrp="1"/>
          </p:cNvSpPr>
          <p:nvPr>
            <p:ph type="body" sz="quarter" idx="17" hasCustomPrompt="1"/>
          </p:nvPr>
        </p:nvSpPr>
        <p:spPr>
          <a:xfrm>
            <a:off x="838200" y="2321396"/>
            <a:ext cx="3281555" cy="426393"/>
          </a:xfrm>
          <a:prstGeom prst="rect">
            <a:avLst/>
          </a:prstGeom>
        </p:spPr>
        <p:txBody>
          <a:bodyPr anchor="b">
            <a:noAutofit/>
          </a:bodyPr>
          <a:lstStyle>
            <a:lvl1pPr marL="0" indent="0" algn="l">
              <a:buNone/>
              <a:defRPr sz="1600" cap="all" spc="100" baseline="0">
                <a:solidFill>
                  <a:schemeClr val="accent4"/>
                </a:solidFill>
                <a:latin typeface="+mj-lt"/>
              </a:defRPr>
            </a:lvl1pPr>
          </a:lstStyle>
          <a:p>
            <a:pPr lvl="0"/>
            <a:r>
              <a:rPr lang="en-US"/>
              <a:t>Click to add subtitle</a:t>
            </a:r>
          </a:p>
        </p:txBody>
      </p:sp>
      <p:sp>
        <p:nvSpPr>
          <p:cNvPr id="11" name="Text Placeholder 10">
            <a:extLst>
              <a:ext uri="{FF2B5EF4-FFF2-40B4-BE49-F238E27FC236}">
                <a16:creationId xmlns:a16="http://schemas.microsoft.com/office/drawing/2014/main" id="{6B69E913-93AE-4878-BA45-C2A83F5ACE30}"/>
              </a:ext>
            </a:extLst>
          </p:cNvPr>
          <p:cNvSpPr>
            <a:spLocks noGrp="1"/>
          </p:cNvSpPr>
          <p:nvPr>
            <p:ph type="body" sz="quarter" idx="22" hasCustomPrompt="1"/>
          </p:nvPr>
        </p:nvSpPr>
        <p:spPr>
          <a:xfrm>
            <a:off x="838200" y="4683183"/>
            <a:ext cx="3281555" cy="1067648"/>
          </a:xfrm>
          <a:prstGeom prst="rect">
            <a:avLst/>
          </a:prstGeom>
        </p:spPr>
        <p:txBody>
          <a:bodyPr anchor="t">
            <a:noAutofit/>
          </a:bodyPr>
          <a:lstStyle>
            <a:lvl1pPr marL="0" indent="0" algn="l">
              <a:lnSpc>
                <a:spcPct val="125000"/>
              </a:lnSpc>
              <a:spcBef>
                <a:spcPts val="0"/>
              </a:spcBef>
              <a:buNone/>
              <a:defRPr sz="1400" cap="none" spc="100" baseline="0">
                <a:solidFill>
                  <a:schemeClr val="tx1"/>
                </a:solidFill>
                <a:latin typeface="+mn-lt"/>
              </a:defRPr>
            </a:lvl1pPr>
          </a:lstStyle>
          <a:p>
            <a:pPr lvl="0"/>
            <a:r>
              <a:rPr lang="en-US"/>
              <a:t>Click to add text</a:t>
            </a:r>
          </a:p>
        </p:txBody>
      </p:sp>
      <p:sp>
        <p:nvSpPr>
          <p:cNvPr id="12" name="Text Placeholder 10">
            <a:extLst>
              <a:ext uri="{FF2B5EF4-FFF2-40B4-BE49-F238E27FC236}">
                <a16:creationId xmlns:a16="http://schemas.microsoft.com/office/drawing/2014/main" id="{EF306DC8-5642-4A13-B67A-9BF5A74DB8BB}"/>
              </a:ext>
            </a:extLst>
          </p:cNvPr>
          <p:cNvSpPr>
            <a:spLocks noGrp="1"/>
          </p:cNvSpPr>
          <p:nvPr>
            <p:ph type="body" sz="quarter" idx="23" hasCustomPrompt="1"/>
          </p:nvPr>
        </p:nvSpPr>
        <p:spPr>
          <a:xfrm>
            <a:off x="838200" y="4303679"/>
            <a:ext cx="3281555" cy="426393"/>
          </a:xfrm>
          <a:prstGeom prst="rect">
            <a:avLst/>
          </a:prstGeom>
        </p:spPr>
        <p:txBody>
          <a:bodyPr anchor="b">
            <a:noAutofit/>
          </a:bodyPr>
          <a:lstStyle>
            <a:lvl1pPr marL="0" indent="0" algn="l">
              <a:buNone/>
              <a:defRPr sz="1600" cap="all" spc="100" baseline="0">
                <a:solidFill>
                  <a:schemeClr val="accent4"/>
                </a:solidFill>
                <a:latin typeface="+mj-lt"/>
              </a:defRPr>
            </a:lvl1pPr>
          </a:lstStyle>
          <a:p>
            <a:pPr lvl="0"/>
            <a:r>
              <a:rPr lang="en-US"/>
              <a:t>Click to add subtitle</a:t>
            </a:r>
          </a:p>
        </p:txBody>
      </p:sp>
      <p:sp>
        <p:nvSpPr>
          <p:cNvPr id="13" name="Text Placeholder 10">
            <a:extLst>
              <a:ext uri="{FF2B5EF4-FFF2-40B4-BE49-F238E27FC236}">
                <a16:creationId xmlns:a16="http://schemas.microsoft.com/office/drawing/2014/main" id="{CC0CA179-9852-4BA8-8E7D-8C5F43775EA9}"/>
              </a:ext>
            </a:extLst>
          </p:cNvPr>
          <p:cNvSpPr>
            <a:spLocks noGrp="1"/>
          </p:cNvSpPr>
          <p:nvPr>
            <p:ph type="body" sz="quarter" idx="24" hasCustomPrompt="1"/>
          </p:nvPr>
        </p:nvSpPr>
        <p:spPr>
          <a:xfrm>
            <a:off x="4465159" y="2715236"/>
            <a:ext cx="3281555" cy="1472693"/>
          </a:xfrm>
          <a:prstGeom prst="rect">
            <a:avLst/>
          </a:prstGeom>
        </p:spPr>
        <p:txBody>
          <a:bodyPr anchor="t">
            <a:noAutofit/>
          </a:bodyPr>
          <a:lstStyle>
            <a:lvl1pPr marL="0" indent="0" algn="l">
              <a:lnSpc>
                <a:spcPct val="125000"/>
              </a:lnSpc>
              <a:spcBef>
                <a:spcPts val="0"/>
              </a:spcBef>
              <a:buNone/>
              <a:defRPr sz="1400" cap="none" spc="100" baseline="0">
                <a:solidFill>
                  <a:schemeClr val="tx1"/>
                </a:solidFill>
                <a:latin typeface="+mn-lt"/>
              </a:defRPr>
            </a:lvl1pPr>
          </a:lstStyle>
          <a:p>
            <a:pPr lvl="0"/>
            <a:r>
              <a:rPr lang="en-US"/>
              <a:t>Click to add text</a:t>
            </a:r>
          </a:p>
        </p:txBody>
      </p:sp>
      <p:sp>
        <p:nvSpPr>
          <p:cNvPr id="14" name="Text Placeholder 10">
            <a:extLst>
              <a:ext uri="{FF2B5EF4-FFF2-40B4-BE49-F238E27FC236}">
                <a16:creationId xmlns:a16="http://schemas.microsoft.com/office/drawing/2014/main" id="{651735A5-9931-4467-9BBD-D622219F38F6}"/>
              </a:ext>
            </a:extLst>
          </p:cNvPr>
          <p:cNvSpPr>
            <a:spLocks noGrp="1"/>
          </p:cNvSpPr>
          <p:nvPr>
            <p:ph type="body" sz="quarter" idx="25" hasCustomPrompt="1"/>
          </p:nvPr>
        </p:nvSpPr>
        <p:spPr>
          <a:xfrm>
            <a:off x="4465159" y="2335733"/>
            <a:ext cx="3281555" cy="426393"/>
          </a:xfrm>
          <a:prstGeom prst="rect">
            <a:avLst/>
          </a:prstGeom>
        </p:spPr>
        <p:txBody>
          <a:bodyPr anchor="b">
            <a:noAutofit/>
          </a:bodyPr>
          <a:lstStyle>
            <a:lvl1pPr marL="0" indent="0" algn="l">
              <a:buNone/>
              <a:defRPr sz="1600" cap="all" spc="100" baseline="0">
                <a:solidFill>
                  <a:schemeClr val="accent4"/>
                </a:solidFill>
                <a:latin typeface="+mj-lt"/>
              </a:defRPr>
            </a:lvl1pPr>
          </a:lstStyle>
          <a:p>
            <a:pPr lvl="0"/>
            <a:r>
              <a:rPr lang="en-US"/>
              <a:t>Click to add subtitle</a:t>
            </a:r>
          </a:p>
        </p:txBody>
      </p:sp>
      <p:sp>
        <p:nvSpPr>
          <p:cNvPr id="15" name="Text Placeholder 10">
            <a:extLst>
              <a:ext uri="{FF2B5EF4-FFF2-40B4-BE49-F238E27FC236}">
                <a16:creationId xmlns:a16="http://schemas.microsoft.com/office/drawing/2014/main" id="{75467CBB-A84A-4371-9C2F-3BD7181223E8}"/>
              </a:ext>
            </a:extLst>
          </p:cNvPr>
          <p:cNvSpPr>
            <a:spLocks noGrp="1"/>
          </p:cNvSpPr>
          <p:nvPr>
            <p:ph type="body" sz="quarter" idx="26" hasCustomPrompt="1"/>
          </p:nvPr>
        </p:nvSpPr>
        <p:spPr>
          <a:xfrm>
            <a:off x="4465159" y="4697520"/>
            <a:ext cx="3281555" cy="1067648"/>
          </a:xfrm>
          <a:prstGeom prst="rect">
            <a:avLst/>
          </a:prstGeom>
        </p:spPr>
        <p:txBody>
          <a:bodyPr anchor="t">
            <a:noAutofit/>
          </a:bodyPr>
          <a:lstStyle>
            <a:lvl1pPr marL="0" indent="0" algn="l">
              <a:lnSpc>
                <a:spcPct val="125000"/>
              </a:lnSpc>
              <a:spcBef>
                <a:spcPts val="0"/>
              </a:spcBef>
              <a:buNone/>
              <a:defRPr sz="1400" cap="none" spc="100" baseline="0">
                <a:solidFill>
                  <a:schemeClr val="tx1"/>
                </a:solidFill>
                <a:latin typeface="+mn-lt"/>
              </a:defRPr>
            </a:lvl1pPr>
          </a:lstStyle>
          <a:p>
            <a:pPr lvl="0"/>
            <a:r>
              <a:rPr lang="en-US"/>
              <a:t>Click to add text</a:t>
            </a:r>
          </a:p>
        </p:txBody>
      </p:sp>
      <p:sp>
        <p:nvSpPr>
          <p:cNvPr id="16" name="Text Placeholder 10">
            <a:extLst>
              <a:ext uri="{FF2B5EF4-FFF2-40B4-BE49-F238E27FC236}">
                <a16:creationId xmlns:a16="http://schemas.microsoft.com/office/drawing/2014/main" id="{5E96B9F0-428C-454F-A050-D0D8E8714281}"/>
              </a:ext>
            </a:extLst>
          </p:cNvPr>
          <p:cNvSpPr>
            <a:spLocks noGrp="1"/>
          </p:cNvSpPr>
          <p:nvPr>
            <p:ph type="body" sz="quarter" idx="27" hasCustomPrompt="1"/>
          </p:nvPr>
        </p:nvSpPr>
        <p:spPr>
          <a:xfrm>
            <a:off x="4465159" y="4318016"/>
            <a:ext cx="3281555" cy="426393"/>
          </a:xfrm>
          <a:prstGeom prst="rect">
            <a:avLst/>
          </a:prstGeom>
        </p:spPr>
        <p:txBody>
          <a:bodyPr anchor="b">
            <a:noAutofit/>
          </a:bodyPr>
          <a:lstStyle>
            <a:lvl1pPr marL="0" indent="0" algn="l">
              <a:buNone/>
              <a:defRPr sz="1600" cap="all" spc="100" baseline="0">
                <a:solidFill>
                  <a:schemeClr val="accent4"/>
                </a:solidFill>
                <a:latin typeface="+mj-lt"/>
              </a:defRPr>
            </a:lvl1pPr>
          </a:lstStyle>
          <a:p>
            <a:pPr lvl="0"/>
            <a:r>
              <a:rPr lang="en-US"/>
              <a:t>Click to add subtitle</a:t>
            </a:r>
          </a:p>
        </p:txBody>
      </p:sp>
      <p:sp>
        <p:nvSpPr>
          <p:cNvPr id="17" name="Text Placeholder 10">
            <a:extLst>
              <a:ext uri="{FF2B5EF4-FFF2-40B4-BE49-F238E27FC236}">
                <a16:creationId xmlns:a16="http://schemas.microsoft.com/office/drawing/2014/main" id="{DBEB11F1-0872-4500-8CBB-63D9F6BBAF00}"/>
              </a:ext>
            </a:extLst>
          </p:cNvPr>
          <p:cNvSpPr>
            <a:spLocks noGrp="1"/>
          </p:cNvSpPr>
          <p:nvPr>
            <p:ph type="body" sz="quarter" idx="28" hasCustomPrompt="1"/>
          </p:nvPr>
        </p:nvSpPr>
        <p:spPr>
          <a:xfrm>
            <a:off x="8089832" y="2715236"/>
            <a:ext cx="3281555" cy="1472693"/>
          </a:xfrm>
          <a:prstGeom prst="rect">
            <a:avLst/>
          </a:prstGeom>
        </p:spPr>
        <p:txBody>
          <a:bodyPr anchor="t">
            <a:noAutofit/>
          </a:bodyPr>
          <a:lstStyle>
            <a:lvl1pPr marL="0" indent="0" algn="l">
              <a:lnSpc>
                <a:spcPct val="125000"/>
              </a:lnSpc>
              <a:spcBef>
                <a:spcPts val="0"/>
              </a:spcBef>
              <a:buNone/>
              <a:defRPr sz="1400" cap="none" spc="100" baseline="0">
                <a:solidFill>
                  <a:schemeClr val="tx1"/>
                </a:solidFill>
                <a:latin typeface="+mn-lt"/>
              </a:defRPr>
            </a:lvl1pPr>
          </a:lstStyle>
          <a:p>
            <a:pPr lvl="0"/>
            <a:r>
              <a:rPr lang="en-US"/>
              <a:t>Click to add text</a:t>
            </a:r>
          </a:p>
        </p:txBody>
      </p:sp>
      <p:sp>
        <p:nvSpPr>
          <p:cNvPr id="18" name="Text Placeholder 10">
            <a:extLst>
              <a:ext uri="{FF2B5EF4-FFF2-40B4-BE49-F238E27FC236}">
                <a16:creationId xmlns:a16="http://schemas.microsoft.com/office/drawing/2014/main" id="{1D1E8BAA-941F-4D25-92A6-7E9A2C3664CD}"/>
              </a:ext>
            </a:extLst>
          </p:cNvPr>
          <p:cNvSpPr>
            <a:spLocks noGrp="1"/>
          </p:cNvSpPr>
          <p:nvPr>
            <p:ph type="body" sz="quarter" idx="29" hasCustomPrompt="1"/>
          </p:nvPr>
        </p:nvSpPr>
        <p:spPr>
          <a:xfrm>
            <a:off x="8089832" y="2335733"/>
            <a:ext cx="3281555" cy="426393"/>
          </a:xfrm>
          <a:prstGeom prst="rect">
            <a:avLst/>
          </a:prstGeom>
        </p:spPr>
        <p:txBody>
          <a:bodyPr anchor="b">
            <a:noAutofit/>
          </a:bodyPr>
          <a:lstStyle>
            <a:lvl1pPr marL="0" indent="0" algn="l">
              <a:buNone/>
              <a:defRPr sz="1600" cap="all" spc="100" baseline="0">
                <a:solidFill>
                  <a:schemeClr val="accent4"/>
                </a:solidFill>
                <a:latin typeface="+mj-lt"/>
              </a:defRPr>
            </a:lvl1pPr>
          </a:lstStyle>
          <a:p>
            <a:pPr lvl="0"/>
            <a:r>
              <a:rPr lang="en-US"/>
              <a:t>Click to add subtitle</a:t>
            </a:r>
          </a:p>
        </p:txBody>
      </p:sp>
      <p:sp>
        <p:nvSpPr>
          <p:cNvPr id="19" name="Rectangle 18">
            <a:extLst>
              <a:ext uri="{FF2B5EF4-FFF2-40B4-BE49-F238E27FC236}">
                <a16:creationId xmlns:a16="http://schemas.microsoft.com/office/drawing/2014/main" id="{9A7E5E59-1A85-4D6C-9DFC-E288DD5ABE98}"/>
              </a:ext>
            </a:extLst>
          </p:cNvPr>
          <p:cNvSpPr/>
          <p:nvPr userDrawn="1"/>
        </p:nvSpPr>
        <p:spPr>
          <a:xfrm rot="5400000">
            <a:off x="9766385" y="-1006534"/>
            <a:ext cx="972645" cy="392429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2" name="Title 1">
            <a:extLst>
              <a:ext uri="{FF2B5EF4-FFF2-40B4-BE49-F238E27FC236}">
                <a16:creationId xmlns:a16="http://schemas.microsoft.com/office/drawing/2014/main" id="{E67B2D7D-08A6-4C69-B43C-2288E5BBDAEA}"/>
              </a:ext>
            </a:extLst>
          </p:cNvPr>
          <p:cNvSpPr>
            <a:spLocks noGrp="1"/>
          </p:cNvSpPr>
          <p:nvPr>
            <p:ph type="title" hasCustomPrompt="1"/>
          </p:nvPr>
        </p:nvSpPr>
        <p:spPr>
          <a:xfrm>
            <a:off x="2891574" y="658420"/>
            <a:ext cx="6408851" cy="665965"/>
          </a:xfrm>
        </p:spPr>
        <p:txBody>
          <a:bodyPr/>
          <a:lstStyle>
            <a:lvl1pPr algn="r">
              <a:defRPr/>
            </a:lvl1pPr>
          </a:lstStyle>
          <a:p>
            <a:r>
              <a:rPr lang="en-US" dirty="0"/>
              <a:t>Click to add title</a:t>
            </a:r>
          </a:p>
        </p:txBody>
      </p:sp>
    </p:spTree>
    <p:extLst>
      <p:ext uri="{BB962C8B-B14F-4D97-AF65-F5344CB8AC3E}">
        <p14:creationId xmlns:p14="http://schemas.microsoft.com/office/powerpoint/2010/main" val="25691778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olution">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DCFDE121-67A1-407B-A6E2-D5B255A4F712}"/>
              </a:ext>
            </a:extLst>
          </p:cNvPr>
          <p:cNvSpPr/>
          <p:nvPr userDrawn="1"/>
        </p:nvSpPr>
        <p:spPr>
          <a:xfrm>
            <a:off x="1282168" y="0"/>
            <a:ext cx="1855263" cy="4459951"/>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2" name="Title 1">
            <a:extLst>
              <a:ext uri="{FF2B5EF4-FFF2-40B4-BE49-F238E27FC236}">
                <a16:creationId xmlns:a16="http://schemas.microsoft.com/office/drawing/2014/main" id="{F45C2B05-C32D-4F66-8BDA-0F4824844CE9}"/>
              </a:ext>
            </a:extLst>
          </p:cNvPr>
          <p:cNvSpPr>
            <a:spLocks noGrp="1"/>
          </p:cNvSpPr>
          <p:nvPr>
            <p:ph type="title" hasCustomPrompt="1"/>
          </p:nvPr>
        </p:nvSpPr>
        <p:spPr>
          <a:xfrm rot="16200000">
            <a:off x="575672" y="4121035"/>
            <a:ext cx="3337712" cy="639195"/>
          </a:xfrm>
        </p:spPr>
        <p:txBody>
          <a:bodyPr/>
          <a:lstStyle>
            <a:lvl1pPr algn="r">
              <a:defRPr/>
            </a:lvl1pPr>
          </a:lstStyle>
          <a:p>
            <a:r>
              <a:rPr lang="en-US" dirty="0"/>
              <a:t>Click to add title</a:t>
            </a:r>
          </a:p>
        </p:txBody>
      </p:sp>
      <p:sp>
        <p:nvSpPr>
          <p:cNvPr id="4" name="Picture Placeholder 3">
            <a:extLst>
              <a:ext uri="{FF2B5EF4-FFF2-40B4-BE49-F238E27FC236}">
                <a16:creationId xmlns:a16="http://schemas.microsoft.com/office/drawing/2014/main" id="{67AE0851-B0C9-475B-8AD9-7C6A141FDDE0}"/>
              </a:ext>
            </a:extLst>
          </p:cNvPr>
          <p:cNvSpPr>
            <a:spLocks noGrp="1"/>
          </p:cNvSpPr>
          <p:nvPr>
            <p:ph type="pic" sz="quarter" idx="21"/>
          </p:nvPr>
        </p:nvSpPr>
        <p:spPr>
          <a:xfrm>
            <a:off x="4414645" y="758825"/>
            <a:ext cx="599148" cy="600075"/>
          </a:xfrm>
        </p:spPr>
        <p:txBody>
          <a:bodyPr anchor="ctr"/>
          <a:lstStyle>
            <a:lvl1pPr marL="0" indent="0" algn="ctr">
              <a:buNone/>
              <a:defRPr sz="1000"/>
            </a:lvl1pPr>
          </a:lstStyle>
          <a:p>
            <a:r>
              <a:rPr lang="en-US"/>
              <a:t>Click icon to add picture</a:t>
            </a:r>
            <a:endParaRPr lang="en-US" dirty="0"/>
          </a:p>
        </p:txBody>
      </p:sp>
      <p:sp>
        <p:nvSpPr>
          <p:cNvPr id="12" name="Text Placeholder 10">
            <a:extLst>
              <a:ext uri="{FF2B5EF4-FFF2-40B4-BE49-F238E27FC236}">
                <a16:creationId xmlns:a16="http://schemas.microsoft.com/office/drawing/2014/main" id="{32254E01-FD47-43F3-A74C-720A0EA4C249}"/>
              </a:ext>
            </a:extLst>
          </p:cNvPr>
          <p:cNvSpPr>
            <a:spLocks noGrp="1"/>
          </p:cNvSpPr>
          <p:nvPr>
            <p:ph type="body" sz="quarter" idx="17" hasCustomPrompt="1"/>
          </p:nvPr>
        </p:nvSpPr>
        <p:spPr>
          <a:xfrm>
            <a:off x="4414645" y="1388209"/>
            <a:ext cx="3281555" cy="426393"/>
          </a:xfrm>
          <a:prstGeom prst="rect">
            <a:avLst/>
          </a:prstGeom>
        </p:spPr>
        <p:txBody>
          <a:bodyPr anchor="b">
            <a:noAutofit/>
          </a:bodyPr>
          <a:lstStyle>
            <a:lvl1pPr marL="0" indent="0" algn="l">
              <a:buNone/>
              <a:defRPr sz="1600" cap="all" spc="100" baseline="0">
                <a:solidFill>
                  <a:schemeClr val="accent4"/>
                </a:solidFill>
                <a:latin typeface="+mj-lt"/>
              </a:defRPr>
            </a:lvl1pPr>
          </a:lstStyle>
          <a:p>
            <a:pPr lvl="0"/>
            <a:r>
              <a:rPr lang="en-US"/>
              <a:t>Click to add subtitle</a:t>
            </a:r>
          </a:p>
        </p:txBody>
      </p:sp>
      <p:sp>
        <p:nvSpPr>
          <p:cNvPr id="8" name="Text Placeholder 10">
            <a:extLst>
              <a:ext uri="{FF2B5EF4-FFF2-40B4-BE49-F238E27FC236}">
                <a16:creationId xmlns:a16="http://schemas.microsoft.com/office/drawing/2014/main" id="{9B911B77-02F4-42D2-8639-A3F7EAFB71EC}"/>
              </a:ext>
            </a:extLst>
          </p:cNvPr>
          <p:cNvSpPr>
            <a:spLocks noGrp="1"/>
          </p:cNvSpPr>
          <p:nvPr>
            <p:ph type="body" sz="quarter" idx="13" hasCustomPrompt="1"/>
          </p:nvPr>
        </p:nvSpPr>
        <p:spPr>
          <a:xfrm>
            <a:off x="4414645" y="1767713"/>
            <a:ext cx="3281555" cy="1125740"/>
          </a:xfrm>
          <a:prstGeom prst="rect">
            <a:avLst/>
          </a:prstGeom>
        </p:spPr>
        <p:txBody>
          <a:bodyPr anchor="t">
            <a:noAutofit/>
          </a:bodyPr>
          <a:lstStyle>
            <a:lvl1pPr marL="0" indent="0" algn="l">
              <a:lnSpc>
                <a:spcPct val="125000"/>
              </a:lnSpc>
              <a:spcBef>
                <a:spcPts val="0"/>
              </a:spcBef>
              <a:buNone/>
              <a:defRPr sz="1400" cap="none" spc="100" baseline="0">
                <a:solidFill>
                  <a:schemeClr val="tx1"/>
                </a:solidFill>
                <a:latin typeface="+mn-lt"/>
              </a:defRPr>
            </a:lvl1pPr>
          </a:lstStyle>
          <a:p>
            <a:pPr lvl="0"/>
            <a:r>
              <a:rPr lang="en-US"/>
              <a:t>Click to add text</a:t>
            </a:r>
          </a:p>
        </p:txBody>
      </p:sp>
      <p:sp>
        <p:nvSpPr>
          <p:cNvPr id="22" name="Picture Placeholder 3">
            <a:extLst>
              <a:ext uri="{FF2B5EF4-FFF2-40B4-BE49-F238E27FC236}">
                <a16:creationId xmlns:a16="http://schemas.microsoft.com/office/drawing/2014/main" id="{0FBF118A-5599-4A55-9939-8075D74851A3}"/>
              </a:ext>
            </a:extLst>
          </p:cNvPr>
          <p:cNvSpPr>
            <a:spLocks noGrp="1"/>
          </p:cNvSpPr>
          <p:nvPr>
            <p:ph type="pic" sz="quarter" idx="22"/>
          </p:nvPr>
        </p:nvSpPr>
        <p:spPr>
          <a:xfrm>
            <a:off x="4414645" y="3251858"/>
            <a:ext cx="599148" cy="600075"/>
          </a:xfrm>
        </p:spPr>
        <p:txBody>
          <a:bodyPr anchor="ctr"/>
          <a:lstStyle>
            <a:lvl1pPr marL="0" indent="0" algn="ctr">
              <a:buNone/>
              <a:defRPr sz="1000"/>
            </a:lvl1pPr>
          </a:lstStyle>
          <a:p>
            <a:r>
              <a:rPr lang="en-US"/>
              <a:t>Click icon to add picture</a:t>
            </a:r>
            <a:endParaRPr lang="en-US" dirty="0"/>
          </a:p>
        </p:txBody>
      </p:sp>
      <p:sp>
        <p:nvSpPr>
          <p:cNvPr id="14" name="Text Placeholder 10">
            <a:extLst>
              <a:ext uri="{FF2B5EF4-FFF2-40B4-BE49-F238E27FC236}">
                <a16:creationId xmlns:a16="http://schemas.microsoft.com/office/drawing/2014/main" id="{066BB17E-99F0-43A3-99AA-F928695311F6}"/>
              </a:ext>
            </a:extLst>
          </p:cNvPr>
          <p:cNvSpPr>
            <a:spLocks noGrp="1"/>
          </p:cNvSpPr>
          <p:nvPr>
            <p:ph type="body" sz="quarter" idx="19" hasCustomPrompt="1"/>
          </p:nvPr>
        </p:nvSpPr>
        <p:spPr>
          <a:xfrm>
            <a:off x="4414645" y="3866925"/>
            <a:ext cx="3281555" cy="428891"/>
          </a:xfrm>
          <a:prstGeom prst="rect">
            <a:avLst/>
          </a:prstGeom>
        </p:spPr>
        <p:txBody>
          <a:bodyPr anchor="b">
            <a:noAutofit/>
          </a:bodyPr>
          <a:lstStyle>
            <a:lvl1pPr marL="0" indent="0" algn="l">
              <a:buNone/>
              <a:defRPr sz="1600" cap="all" spc="100" baseline="0">
                <a:solidFill>
                  <a:schemeClr val="accent4"/>
                </a:solidFill>
                <a:latin typeface="+mj-lt"/>
              </a:defRPr>
            </a:lvl1pPr>
          </a:lstStyle>
          <a:p>
            <a:pPr lvl="0"/>
            <a:r>
              <a:rPr lang="en-US"/>
              <a:t>Click to add subtitle</a:t>
            </a:r>
          </a:p>
        </p:txBody>
      </p:sp>
      <p:sp>
        <p:nvSpPr>
          <p:cNvPr id="10" name="Text Placeholder 10">
            <a:extLst>
              <a:ext uri="{FF2B5EF4-FFF2-40B4-BE49-F238E27FC236}">
                <a16:creationId xmlns:a16="http://schemas.microsoft.com/office/drawing/2014/main" id="{934F74CA-3E2F-4F3A-BE25-F8D9572179A2}"/>
              </a:ext>
            </a:extLst>
          </p:cNvPr>
          <p:cNvSpPr>
            <a:spLocks noGrp="1"/>
          </p:cNvSpPr>
          <p:nvPr>
            <p:ph type="body" sz="quarter" idx="15" hasCustomPrompt="1"/>
          </p:nvPr>
        </p:nvSpPr>
        <p:spPr>
          <a:xfrm>
            <a:off x="4414645" y="4248925"/>
            <a:ext cx="3281555" cy="1429216"/>
          </a:xfrm>
          <a:prstGeom prst="rect">
            <a:avLst/>
          </a:prstGeom>
        </p:spPr>
        <p:txBody>
          <a:bodyPr anchor="t">
            <a:noAutofit/>
          </a:bodyPr>
          <a:lstStyle>
            <a:lvl1pPr marL="0" indent="0" algn="l">
              <a:lnSpc>
                <a:spcPct val="125000"/>
              </a:lnSpc>
              <a:spcBef>
                <a:spcPts val="0"/>
              </a:spcBef>
              <a:buNone/>
              <a:defRPr sz="1400" cap="none" spc="100" baseline="0">
                <a:solidFill>
                  <a:schemeClr val="tx1"/>
                </a:solidFill>
                <a:latin typeface="+mn-lt"/>
              </a:defRPr>
            </a:lvl1pPr>
          </a:lstStyle>
          <a:p>
            <a:pPr lvl="0"/>
            <a:r>
              <a:rPr lang="en-US"/>
              <a:t>Click to add text</a:t>
            </a:r>
          </a:p>
        </p:txBody>
      </p:sp>
      <p:sp>
        <p:nvSpPr>
          <p:cNvPr id="27" name="Picture Placeholder 3">
            <a:extLst>
              <a:ext uri="{FF2B5EF4-FFF2-40B4-BE49-F238E27FC236}">
                <a16:creationId xmlns:a16="http://schemas.microsoft.com/office/drawing/2014/main" id="{B5A383D6-9A09-46E4-8DD5-684C3B04E152}"/>
              </a:ext>
            </a:extLst>
          </p:cNvPr>
          <p:cNvSpPr>
            <a:spLocks noGrp="1"/>
          </p:cNvSpPr>
          <p:nvPr>
            <p:ph type="pic" sz="quarter" idx="24"/>
          </p:nvPr>
        </p:nvSpPr>
        <p:spPr>
          <a:xfrm>
            <a:off x="8077157" y="773142"/>
            <a:ext cx="599148" cy="600075"/>
          </a:xfrm>
        </p:spPr>
        <p:txBody>
          <a:bodyPr anchor="ctr"/>
          <a:lstStyle>
            <a:lvl1pPr marL="0" indent="0" algn="ctr">
              <a:buNone/>
              <a:defRPr sz="1000"/>
            </a:lvl1pPr>
          </a:lstStyle>
          <a:p>
            <a:r>
              <a:rPr lang="en-US"/>
              <a:t>Click icon to add picture</a:t>
            </a:r>
            <a:endParaRPr lang="en-US" dirty="0"/>
          </a:p>
        </p:txBody>
      </p:sp>
      <p:sp>
        <p:nvSpPr>
          <p:cNvPr id="13" name="Text Placeholder 10">
            <a:extLst>
              <a:ext uri="{FF2B5EF4-FFF2-40B4-BE49-F238E27FC236}">
                <a16:creationId xmlns:a16="http://schemas.microsoft.com/office/drawing/2014/main" id="{76D712C8-D0F1-407A-AAC4-D86C1FDDCDCF}"/>
              </a:ext>
            </a:extLst>
          </p:cNvPr>
          <p:cNvSpPr>
            <a:spLocks noGrp="1"/>
          </p:cNvSpPr>
          <p:nvPr>
            <p:ph type="body" sz="quarter" idx="18" hasCustomPrompt="1"/>
          </p:nvPr>
        </p:nvSpPr>
        <p:spPr>
          <a:xfrm>
            <a:off x="8072244" y="1388209"/>
            <a:ext cx="3281556" cy="426393"/>
          </a:xfrm>
          <a:prstGeom prst="rect">
            <a:avLst/>
          </a:prstGeom>
        </p:spPr>
        <p:txBody>
          <a:bodyPr anchor="b">
            <a:noAutofit/>
          </a:bodyPr>
          <a:lstStyle>
            <a:lvl1pPr marL="0" indent="0" algn="l">
              <a:buNone/>
              <a:defRPr sz="1600" cap="all" spc="100" baseline="0">
                <a:solidFill>
                  <a:schemeClr val="accent4"/>
                </a:solidFill>
                <a:latin typeface="+mj-lt"/>
              </a:defRPr>
            </a:lvl1pPr>
          </a:lstStyle>
          <a:p>
            <a:pPr lvl="0"/>
            <a:r>
              <a:rPr lang="en-US"/>
              <a:t>Click to add subtitle</a:t>
            </a:r>
          </a:p>
        </p:txBody>
      </p:sp>
      <p:sp>
        <p:nvSpPr>
          <p:cNvPr id="9" name="Text Placeholder 10">
            <a:extLst>
              <a:ext uri="{FF2B5EF4-FFF2-40B4-BE49-F238E27FC236}">
                <a16:creationId xmlns:a16="http://schemas.microsoft.com/office/drawing/2014/main" id="{41C731A4-58E7-4726-BFC7-23260BCD624E}"/>
              </a:ext>
            </a:extLst>
          </p:cNvPr>
          <p:cNvSpPr>
            <a:spLocks noGrp="1"/>
          </p:cNvSpPr>
          <p:nvPr>
            <p:ph type="body" sz="quarter" idx="14" hasCustomPrompt="1"/>
          </p:nvPr>
        </p:nvSpPr>
        <p:spPr>
          <a:xfrm>
            <a:off x="8072244" y="1767713"/>
            <a:ext cx="3281556" cy="1125740"/>
          </a:xfrm>
          <a:prstGeom prst="rect">
            <a:avLst/>
          </a:prstGeom>
        </p:spPr>
        <p:txBody>
          <a:bodyPr anchor="t">
            <a:noAutofit/>
          </a:bodyPr>
          <a:lstStyle>
            <a:lvl1pPr marL="0" indent="0" algn="l">
              <a:lnSpc>
                <a:spcPct val="125000"/>
              </a:lnSpc>
              <a:spcBef>
                <a:spcPts val="0"/>
              </a:spcBef>
              <a:buNone/>
              <a:defRPr sz="1400" cap="none" spc="100" baseline="0">
                <a:solidFill>
                  <a:schemeClr val="tx1"/>
                </a:solidFill>
                <a:latin typeface="+mn-lt"/>
              </a:defRPr>
            </a:lvl1pPr>
          </a:lstStyle>
          <a:p>
            <a:pPr lvl="0"/>
            <a:r>
              <a:rPr lang="en-US"/>
              <a:t>Click to add text</a:t>
            </a:r>
          </a:p>
        </p:txBody>
      </p:sp>
      <p:sp>
        <p:nvSpPr>
          <p:cNvPr id="26" name="Picture Placeholder 3">
            <a:extLst>
              <a:ext uri="{FF2B5EF4-FFF2-40B4-BE49-F238E27FC236}">
                <a16:creationId xmlns:a16="http://schemas.microsoft.com/office/drawing/2014/main" id="{533CF28F-2EF0-4DE6-AD35-043AAA87EEC1}"/>
              </a:ext>
            </a:extLst>
          </p:cNvPr>
          <p:cNvSpPr>
            <a:spLocks noGrp="1"/>
          </p:cNvSpPr>
          <p:nvPr>
            <p:ph type="pic" sz="quarter" idx="23"/>
          </p:nvPr>
        </p:nvSpPr>
        <p:spPr>
          <a:xfrm>
            <a:off x="8072244" y="3237794"/>
            <a:ext cx="599148" cy="600075"/>
          </a:xfrm>
        </p:spPr>
        <p:txBody>
          <a:bodyPr anchor="ctr"/>
          <a:lstStyle>
            <a:lvl1pPr marL="0" indent="0" algn="ctr">
              <a:buNone/>
              <a:defRPr sz="1000"/>
            </a:lvl1pPr>
          </a:lstStyle>
          <a:p>
            <a:r>
              <a:rPr lang="en-US"/>
              <a:t>Click icon to add picture</a:t>
            </a:r>
            <a:endParaRPr lang="en-US" dirty="0"/>
          </a:p>
        </p:txBody>
      </p:sp>
      <p:sp>
        <p:nvSpPr>
          <p:cNvPr id="15" name="Text Placeholder 10">
            <a:extLst>
              <a:ext uri="{FF2B5EF4-FFF2-40B4-BE49-F238E27FC236}">
                <a16:creationId xmlns:a16="http://schemas.microsoft.com/office/drawing/2014/main" id="{098ABB59-CA95-470C-A29D-627B16E69E8E}"/>
              </a:ext>
            </a:extLst>
          </p:cNvPr>
          <p:cNvSpPr>
            <a:spLocks noGrp="1"/>
          </p:cNvSpPr>
          <p:nvPr>
            <p:ph type="body" sz="quarter" idx="20" hasCustomPrompt="1"/>
          </p:nvPr>
        </p:nvSpPr>
        <p:spPr>
          <a:xfrm>
            <a:off x="8072244" y="3866925"/>
            <a:ext cx="3281556" cy="428891"/>
          </a:xfrm>
          <a:prstGeom prst="rect">
            <a:avLst/>
          </a:prstGeom>
        </p:spPr>
        <p:txBody>
          <a:bodyPr anchor="b">
            <a:noAutofit/>
          </a:bodyPr>
          <a:lstStyle>
            <a:lvl1pPr marL="0" indent="0" algn="l">
              <a:buNone/>
              <a:defRPr sz="1600" cap="all" spc="100" baseline="0">
                <a:solidFill>
                  <a:schemeClr val="accent4"/>
                </a:solidFill>
                <a:latin typeface="+mj-lt"/>
              </a:defRPr>
            </a:lvl1pPr>
          </a:lstStyle>
          <a:p>
            <a:pPr lvl="0"/>
            <a:r>
              <a:rPr lang="en-US"/>
              <a:t>Click to add subtitle</a:t>
            </a:r>
          </a:p>
        </p:txBody>
      </p:sp>
      <p:sp>
        <p:nvSpPr>
          <p:cNvPr id="11" name="Text Placeholder 10">
            <a:extLst>
              <a:ext uri="{FF2B5EF4-FFF2-40B4-BE49-F238E27FC236}">
                <a16:creationId xmlns:a16="http://schemas.microsoft.com/office/drawing/2014/main" id="{FB571488-55CE-40DF-84B6-A5166E2BEF92}"/>
              </a:ext>
            </a:extLst>
          </p:cNvPr>
          <p:cNvSpPr>
            <a:spLocks noGrp="1"/>
          </p:cNvSpPr>
          <p:nvPr>
            <p:ph type="body" sz="quarter" idx="16" hasCustomPrompt="1"/>
          </p:nvPr>
        </p:nvSpPr>
        <p:spPr>
          <a:xfrm>
            <a:off x="8072244" y="4248925"/>
            <a:ext cx="3281556" cy="1429216"/>
          </a:xfrm>
          <a:prstGeom prst="rect">
            <a:avLst/>
          </a:prstGeom>
        </p:spPr>
        <p:txBody>
          <a:bodyPr anchor="t">
            <a:noAutofit/>
          </a:bodyPr>
          <a:lstStyle>
            <a:lvl1pPr marL="0" indent="0" algn="l">
              <a:lnSpc>
                <a:spcPct val="125000"/>
              </a:lnSpc>
              <a:spcBef>
                <a:spcPts val="0"/>
              </a:spcBef>
              <a:buNone/>
              <a:defRPr sz="1400" cap="none" spc="100" baseline="0">
                <a:solidFill>
                  <a:schemeClr val="tx1"/>
                </a:solidFill>
                <a:latin typeface="+mn-lt"/>
              </a:defRPr>
            </a:lvl1pPr>
          </a:lstStyle>
          <a:p>
            <a:pPr lvl="0"/>
            <a:r>
              <a:rPr lang="en-US"/>
              <a:t>Click to add text</a:t>
            </a:r>
          </a:p>
        </p:txBody>
      </p:sp>
      <p:sp>
        <p:nvSpPr>
          <p:cNvPr id="5" name="Date Placeholder 4">
            <a:extLst>
              <a:ext uri="{FF2B5EF4-FFF2-40B4-BE49-F238E27FC236}">
                <a16:creationId xmlns:a16="http://schemas.microsoft.com/office/drawing/2014/main" id="{E7D15CF3-8EFD-40BC-B749-25F401BC162C}"/>
              </a:ext>
            </a:extLst>
          </p:cNvPr>
          <p:cNvSpPr>
            <a:spLocks noGrp="1"/>
          </p:cNvSpPr>
          <p:nvPr>
            <p:ph type="dt" sz="half" idx="10"/>
          </p:nvPr>
        </p:nvSpPr>
        <p:spPr/>
        <p:txBody>
          <a:bodyPr>
            <a:noAutofit/>
          </a:bodyPr>
          <a:lstStyle/>
          <a:p>
            <a:r>
              <a:rPr lang="en-US" dirty="0"/>
              <a:t>8/03/20XX</a:t>
            </a:r>
          </a:p>
        </p:txBody>
      </p:sp>
      <p:sp>
        <p:nvSpPr>
          <p:cNvPr id="6" name="Footer Placeholder 5">
            <a:extLst>
              <a:ext uri="{FF2B5EF4-FFF2-40B4-BE49-F238E27FC236}">
                <a16:creationId xmlns:a16="http://schemas.microsoft.com/office/drawing/2014/main" id="{8A1DB08D-5054-4577-AA1B-BA9D87CF8BD2}"/>
              </a:ext>
            </a:extLst>
          </p:cNvPr>
          <p:cNvSpPr>
            <a:spLocks noGrp="1"/>
          </p:cNvSpPr>
          <p:nvPr>
            <p:ph type="ftr" sz="quarter" idx="11"/>
          </p:nvPr>
        </p:nvSpPr>
        <p:spPr/>
        <p:txBody>
          <a:bodyPr>
            <a:noAutofit/>
          </a:bodyPr>
          <a:lstStyle/>
          <a:p>
            <a:r>
              <a:rPr lang="en-US" dirty="0"/>
              <a:t>PITCH DECK</a:t>
            </a:r>
          </a:p>
        </p:txBody>
      </p:sp>
      <p:sp>
        <p:nvSpPr>
          <p:cNvPr id="7" name="Slide Number Placeholder 6">
            <a:extLst>
              <a:ext uri="{FF2B5EF4-FFF2-40B4-BE49-F238E27FC236}">
                <a16:creationId xmlns:a16="http://schemas.microsoft.com/office/drawing/2014/main" id="{9FEF9931-2A77-46BF-822E-D503CEAF6E2C}"/>
              </a:ext>
            </a:extLst>
          </p:cNvPr>
          <p:cNvSpPr>
            <a:spLocks noGrp="1"/>
          </p:cNvSpPr>
          <p:nvPr>
            <p:ph type="sldNum" sz="quarter" idx="12"/>
          </p:nvPr>
        </p:nvSpPr>
        <p:spPr/>
        <p:txBody>
          <a:bodyPr>
            <a:noAutofit/>
          </a:bodyPr>
          <a:lstStyle/>
          <a:p>
            <a:fld id="{BF860B6F-2FE3-4DE6-9496-980E987E7466}" type="slidenum">
              <a:rPr lang="en-US" smtClean="0"/>
              <a:t>‹#›</a:t>
            </a:fld>
            <a:endParaRPr lang="en-US" dirty="0"/>
          </a:p>
        </p:txBody>
      </p:sp>
    </p:spTree>
    <p:extLst>
      <p:ext uri="{BB962C8B-B14F-4D97-AF65-F5344CB8AC3E}">
        <p14:creationId xmlns:p14="http://schemas.microsoft.com/office/powerpoint/2010/main" val="6416163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roduct Overview">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693F3E0E-712E-4821-A89E-6727BD3825A0}"/>
              </a:ext>
            </a:extLst>
          </p:cNvPr>
          <p:cNvSpPr>
            <a:spLocks noGrp="1"/>
          </p:cNvSpPr>
          <p:nvPr>
            <p:ph type="pic" sz="quarter" idx="16" hasCustomPrompt="1"/>
          </p:nvPr>
        </p:nvSpPr>
        <p:spPr>
          <a:xfrm>
            <a:off x="0" y="466725"/>
            <a:ext cx="4858139" cy="5924550"/>
          </a:xfrm>
        </p:spPr>
        <p:txBody>
          <a:bodyPr>
            <a:noAutofit/>
          </a:bodyPr>
          <a:lstStyle>
            <a:lvl1pPr marL="0" indent="0" algn="ctr">
              <a:buNone/>
              <a:defRPr/>
            </a:lvl1pPr>
          </a:lstStyle>
          <a:p>
            <a:r>
              <a:rPr lang="en-US" dirty="0"/>
              <a:t>Click to add photo</a:t>
            </a:r>
          </a:p>
        </p:txBody>
      </p:sp>
      <p:sp>
        <p:nvSpPr>
          <p:cNvPr id="7" name="Date Placeholder 6">
            <a:extLst>
              <a:ext uri="{FF2B5EF4-FFF2-40B4-BE49-F238E27FC236}">
                <a16:creationId xmlns:a16="http://schemas.microsoft.com/office/drawing/2014/main" id="{394311D2-47FE-44C1-9B1C-179CAA338029}"/>
              </a:ext>
            </a:extLst>
          </p:cNvPr>
          <p:cNvSpPr>
            <a:spLocks noGrp="1"/>
          </p:cNvSpPr>
          <p:nvPr>
            <p:ph type="dt" sz="half" idx="10"/>
          </p:nvPr>
        </p:nvSpPr>
        <p:spPr/>
        <p:txBody>
          <a:bodyPr>
            <a:noAutofit/>
          </a:bodyPr>
          <a:lstStyle>
            <a:lvl1pPr>
              <a:defRPr>
                <a:solidFill>
                  <a:schemeClr val="bg2">
                    <a:lumMod val="50000"/>
                  </a:schemeClr>
                </a:solidFill>
              </a:defRPr>
            </a:lvl1pPr>
          </a:lstStyle>
          <a:p>
            <a:r>
              <a:rPr lang="en-US" dirty="0"/>
              <a:t>8/03/20XX</a:t>
            </a:r>
          </a:p>
        </p:txBody>
      </p:sp>
      <p:sp>
        <p:nvSpPr>
          <p:cNvPr id="8" name="Footer Placeholder 7">
            <a:extLst>
              <a:ext uri="{FF2B5EF4-FFF2-40B4-BE49-F238E27FC236}">
                <a16:creationId xmlns:a16="http://schemas.microsoft.com/office/drawing/2014/main" id="{6EDFF648-B296-4801-91A9-A6868BFA7F63}"/>
              </a:ext>
            </a:extLst>
          </p:cNvPr>
          <p:cNvSpPr>
            <a:spLocks noGrp="1"/>
          </p:cNvSpPr>
          <p:nvPr>
            <p:ph type="ftr" sz="quarter" idx="11"/>
          </p:nvPr>
        </p:nvSpPr>
        <p:spPr/>
        <p:txBody>
          <a:bodyPr>
            <a:noAutofit/>
          </a:bodyPr>
          <a:lstStyle>
            <a:lvl1pPr>
              <a:defRPr>
                <a:solidFill>
                  <a:schemeClr val="bg2">
                    <a:lumMod val="50000"/>
                  </a:schemeClr>
                </a:solidFill>
              </a:defRPr>
            </a:lvl1pPr>
          </a:lstStyle>
          <a:p>
            <a:r>
              <a:rPr lang="en-US" dirty="0"/>
              <a:t>PITCH DECK</a:t>
            </a:r>
          </a:p>
        </p:txBody>
      </p:sp>
      <p:sp>
        <p:nvSpPr>
          <p:cNvPr id="9" name="Slide Number Placeholder 8">
            <a:extLst>
              <a:ext uri="{FF2B5EF4-FFF2-40B4-BE49-F238E27FC236}">
                <a16:creationId xmlns:a16="http://schemas.microsoft.com/office/drawing/2014/main" id="{7364D7C8-0561-4530-BCD5-AB0BB1977A4F}"/>
              </a:ext>
            </a:extLst>
          </p:cNvPr>
          <p:cNvSpPr>
            <a:spLocks noGrp="1"/>
          </p:cNvSpPr>
          <p:nvPr>
            <p:ph type="sldNum" sz="quarter" idx="12"/>
          </p:nvPr>
        </p:nvSpPr>
        <p:spPr/>
        <p:txBody>
          <a:bodyPr>
            <a:noAutofit/>
          </a:bodyPr>
          <a:lstStyle>
            <a:lvl1pPr>
              <a:defRPr>
                <a:solidFill>
                  <a:schemeClr val="bg2">
                    <a:lumMod val="50000"/>
                  </a:schemeClr>
                </a:solidFill>
              </a:defRPr>
            </a:lvl1pPr>
          </a:lstStyle>
          <a:p>
            <a:fld id="{BF860B6F-2FE3-4DE6-9496-980E987E7466}" type="slidenum">
              <a:rPr lang="en-US" smtClean="0"/>
              <a:pPr/>
              <a:t>‹#›</a:t>
            </a:fld>
            <a:endParaRPr lang="en-US" dirty="0"/>
          </a:p>
        </p:txBody>
      </p:sp>
      <p:sp>
        <p:nvSpPr>
          <p:cNvPr id="10" name="Text Placeholder 10">
            <a:extLst>
              <a:ext uri="{FF2B5EF4-FFF2-40B4-BE49-F238E27FC236}">
                <a16:creationId xmlns:a16="http://schemas.microsoft.com/office/drawing/2014/main" id="{B50F7E33-83E1-4951-9CEC-14866D6A3C44}"/>
              </a:ext>
            </a:extLst>
          </p:cNvPr>
          <p:cNvSpPr>
            <a:spLocks noGrp="1"/>
          </p:cNvSpPr>
          <p:nvPr>
            <p:ph type="body" sz="quarter" idx="13" hasCustomPrompt="1"/>
          </p:nvPr>
        </p:nvSpPr>
        <p:spPr>
          <a:xfrm>
            <a:off x="5598135" y="2759613"/>
            <a:ext cx="2824355" cy="1117566"/>
          </a:xfrm>
          <a:prstGeom prst="rect">
            <a:avLst/>
          </a:prstGeom>
        </p:spPr>
        <p:txBody>
          <a:bodyPr anchor="t">
            <a:noAutofit/>
          </a:bodyPr>
          <a:lstStyle>
            <a:lvl1pPr marL="0" indent="0" algn="l">
              <a:lnSpc>
                <a:spcPct val="125000"/>
              </a:lnSpc>
              <a:spcBef>
                <a:spcPts val="1000"/>
              </a:spcBef>
              <a:buNone/>
              <a:defRPr sz="1400" cap="none" spc="100" baseline="0">
                <a:solidFill>
                  <a:schemeClr val="tx1"/>
                </a:solidFill>
                <a:latin typeface="+mn-lt"/>
              </a:defRPr>
            </a:lvl1pPr>
          </a:lstStyle>
          <a:p>
            <a:pPr lvl="0"/>
            <a:r>
              <a:rPr lang="en-US"/>
              <a:t>Click to add text</a:t>
            </a:r>
          </a:p>
        </p:txBody>
      </p:sp>
      <p:sp>
        <p:nvSpPr>
          <p:cNvPr id="11" name="Text Placeholder 10">
            <a:extLst>
              <a:ext uri="{FF2B5EF4-FFF2-40B4-BE49-F238E27FC236}">
                <a16:creationId xmlns:a16="http://schemas.microsoft.com/office/drawing/2014/main" id="{4F01B4AA-8A2C-488B-A306-BC09BA1C66A5}"/>
              </a:ext>
            </a:extLst>
          </p:cNvPr>
          <p:cNvSpPr>
            <a:spLocks noGrp="1"/>
          </p:cNvSpPr>
          <p:nvPr>
            <p:ph type="body" sz="quarter" idx="17" hasCustomPrompt="1"/>
          </p:nvPr>
        </p:nvSpPr>
        <p:spPr>
          <a:xfrm>
            <a:off x="5598135" y="2176946"/>
            <a:ext cx="2824355" cy="581530"/>
          </a:xfrm>
          <a:prstGeom prst="rect">
            <a:avLst/>
          </a:prstGeom>
        </p:spPr>
        <p:txBody>
          <a:bodyPr anchor="b">
            <a:noAutofit/>
          </a:bodyPr>
          <a:lstStyle>
            <a:lvl1pPr marL="0" indent="0" algn="l">
              <a:buNone/>
              <a:defRPr sz="1600" cap="all" spc="100" baseline="0">
                <a:solidFill>
                  <a:schemeClr val="accent4"/>
                </a:solidFill>
                <a:latin typeface="+mj-lt"/>
              </a:defRPr>
            </a:lvl1pPr>
          </a:lstStyle>
          <a:p>
            <a:pPr lvl="0"/>
            <a:r>
              <a:rPr lang="en-US"/>
              <a:t>Click to add subtitle</a:t>
            </a:r>
          </a:p>
        </p:txBody>
      </p:sp>
      <p:sp>
        <p:nvSpPr>
          <p:cNvPr id="12" name="Text Placeholder 10">
            <a:extLst>
              <a:ext uri="{FF2B5EF4-FFF2-40B4-BE49-F238E27FC236}">
                <a16:creationId xmlns:a16="http://schemas.microsoft.com/office/drawing/2014/main" id="{C79840D9-3F3D-4DFB-9592-867BB8CA12E3}"/>
              </a:ext>
            </a:extLst>
          </p:cNvPr>
          <p:cNvSpPr>
            <a:spLocks noGrp="1"/>
          </p:cNvSpPr>
          <p:nvPr>
            <p:ph type="body" sz="quarter" idx="18" hasCustomPrompt="1"/>
          </p:nvPr>
        </p:nvSpPr>
        <p:spPr>
          <a:xfrm>
            <a:off x="8845966" y="2759613"/>
            <a:ext cx="2595758" cy="1117566"/>
          </a:xfrm>
          <a:prstGeom prst="rect">
            <a:avLst/>
          </a:prstGeom>
        </p:spPr>
        <p:txBody>
          <a:bodyPr anchor="t">
            <a:noAutofit/>
          </a:bodyPr>
          <a:lstStyle>
            <a:lvl1pPr marL="0" indent="0" algn="l">
              <a:lnSpc>
                <a:spcPct val="125000"/>
              </a:lnSpc>
              <a:spcBef>
                <a:spcPts val="1000"/>
              </a:spcBef>
              <a:buNone/>
              <a:defRPr sz="1400" cap="none" spc="100" baseline="0">
                <a:solidFill>
                  <a:schemeClr val="tx1"/>
                </a:solidFill>
                <a:latin typeface="+mn-lt"/>
              </a:defRPr>
            </a:lvl1pPr>
          </a:lstStyle>
          <a:p>
            <a:pPr lvl="0"/>
            <a:r>
              <a:rPr lang="en-US"/>
              <a:t>Click to add text</a:t>
            </a:r>
          </a:p>
        </p:txBody>
      </p:sp>
      <p:sp>
        <p:nvSpPr>
          <p:cNvPr id="13" name="Text Placeholder 10">
            <a:extLst>
              <a:ext uri="{FF2B5EF4-FFF2-40B4-BE49-F238E27FC236}">
                <a16:creationId xmlns:a16="http://schemas.microsoft.com/office/drawing/2014/main" id="{32DFBC7C-0887-40D8-93DA-CBE9F58B1CBD}"/>
              </a:ext>
            </a:extLst>
          </p:cNvPr>
          <p:cNvSpPr>
            <a:spLocks noGrp="1"/>
          </p:cNvSpPr>
          <p:nvPr>
            <p:ph type="body" sz="quarter" idx="19" hasCustomPrompt="1"/>
          </p:nvPr>
        </p:nvSpPr>
        <p:spPr>
          <a:xfrm>
            <a:off x="8845966" y="2176946"/>
            <a:ext cx="2595758" cy="581530"/>
          </a:xfrm>
          <a:prstGeom prst="rect">
            <a:avLst/>
          </a:prstGeom>
        </p:spPr>
        <p:txBody>
          <a:bodyPr anchor="b">
            <a:noAutofit/>
          </a:bodyPr>
          <a:lstStyle>
            <a:lvl1pPr marL="0" indent="0" algn="l">
              <a:buNone/>
              <a:defRPr sz="1600" cap="all" spc="100" baseline="0">
                <a:solidFill>
                  <a:schemeClr val="accent4"/>
                </a:solidFill>
                <a:latin typeface="+mj-lt"/>
              </a:defRPr>
            </a:lvl1pPr>
          </a:lstStyle>
          <a:p>
            <a:pPr lvl="0"/>
            <a:r>
              <a:rPr lang="en-US"/>
              <a:t>Click to add subtitle</a:t>
            </a:r>
          </a:p>
        </p:txBody>
      </p:sp>
      <p:sp>
        <p:nvSpPr>
          <p:cNvPr id="14" name="Text Placeholder 10">
            <a:extLst>
              <a:ext uri="{FF2B5EF4-FFF2-40B4-BE49-F238E27FC236}">
                <a16:creationId xmlns:a16="http://schemas.microsoft.com/office/drawing/2014/main" id="{C3C60B52-4450-4317-A5DF-A3E617C12A21}"/>
              </a:ext>
            </a:extLst>
          </p:cNvPr>
          <p:cNvSpPr>
            <a:spLocks noGrp="1"/>
          </p:cNvSpPr>
          <p:nvPr>
            <p:ph type="body" sz="quarter" idx="20" hasCustomPrompt="1"/>
          </p:nvPr>
        </p:nvSpPr>
        <p:spPr>
          <a:xfrm>
            <a:off x="5598135" y="4712146"/>
            <a:ext cx="2824355" cy="1117566"/>
          </a:xfrm>
          <a:prstGeom prst="rect">
            <a:avLst/>
          </a:prstGeom>
        </p:spPr>
        <p:txBody>
          <a:bodyPr anchor="t">
            <a:noAutofit/>
          </a:bodyPr>
          <a:lstStyle>
            <a:lvl1pPr marL="0" indent="0" algn="l">
              <a:lnSpc>
                <a:spcPct val="125000"/>
              </a:lnSpc>
              <a:spcBef>
                <a:spcPts val="1000"/>
              </a:spcBef>
              <a:buNone/>
              <a:defRPr sz="1400" cap="none" spc="100" baseline="0">
                <a:solidFill>
                  <a:schemeClr val="tx1"/>
                </a:solidFill>
                <a:latin typeface="+mn-lt"/>
              </a:defRPr>
            </a:lvl1pPr>
          </a:lstStyle>
          <a:p>
            <a:pPr lvl="0"/>
            <a:r>
              <a:rPr lang="en-US"/>
              <a:t>Click to add text</a:t>
            </a:r>
          </a:p>
        </p:txBody>
      </p:sp>
      <p:sp>
        <p:nvSpPr>
          <p:cNvPr id="15" name="Text Placeholder 10">
            <a:extLst>
              <a:ext uri="{FF2B5EF4-FFF2-40B4-BE49-F238E27FC236}">
                <a16:creationId xmlns:a16="http://schemas.microsoft.com/office/drawing/2014/main" id="{75F1DE6B-CBDA-40EB-A055-4FDC09ACC656}"/>
              </a:ext>
            </a:extLst>
          </p:cNvPr>
          <p:cNvSpPr>
            <a:spLocks noGrp="1"/>
          </p:cNvSpPr>
          <p:nvPr>
            <p:ph type="body" sz="quarter" idx="21" hasCustomPrompt="1"/>
          </p:nvPr>
        </p:nvSpPr>
        <p:spPr>
          <a:xfrm>
            <a:off x="5598135" y="4129479"/>
            <a:ext cx="2824355" cy="581530"/>
          </a:xfrm>
          <a:prstGeom prst="rect">
            <a:avLst/>
          </a:prstGeom>
        </p:spPr>
        <p:txBody>
          <a:bodyPr anchor="b">
            <a:noAutofit/>
          </a:bodyPr>
          <a:lstStyle>
            <a:lvl1pPr marL="0" indent="0" algn="l">
              <a:buNone/>
              <a:defRPr sz="1600" cap="all" spc="100" baseline="0">
                <a:solidFill>
                  <a:schemeClr val="accent4"/>
                </a:solidFill>
                <a:latin typeface="+mj-lt"/>
              </a:defRPr>
            </a:lvl1pPr>
          </a:lstStyle>
          <a:p>
            <a:pPr lvl="0"/>
            <a:r>
              <a:rPr lang="en-US"/>
              <a:t>Click to add subtitle</a:t>
            </a:r>
          </a:p>
        </p:txBody>
      </p:sp>
      <p:sp>
        <p:nvSpPr>
          <p:cNvPr id="16" name="Text Placeholder 10">
            <a:extLst>
              <a:ext uri="{FF2B5EF4-FFF2-40B4-BE49-F238E27FC236}">
                <a16:creationId xmlns:a16="http://schemas.microsoft.com/office/drawing/2014/main" id="{A9593E99-8D88-45AD-83AF-7F7F9AB6930E}"/>
              </a:ext>
            </a:extLst>
          </p:cNvPr>
          <p:cNvSpPr>
            <a:spLocks noGrp="1"/>
          </p:cNvSpPr>
          <p:nvPr>
            <p:ph type="body" sz="quarter" idx="22" hasCustomPrompt="1"/>
          </p:nvPr>
        </p:nvSpPr>
        <p:spPr>
          <a:xfrm>
            <a:off x="8845966" y="4712146"/>
            <a:ext cx="2595758" cy="1117566"/>
          </a:xfrm>
          <a:prstGeom prst="rect">
            <a:avLst/>
          </a:prstGeom>
        </p:spPr>
        <p:txBody>
          <a:bodyPr anchor="t">
            <a:noAutofit/>
          </a:bodyPr>
          <a:lstStyle>
            <a:lvl1pPr marL="0" indent="0" algn="l">
              <a:lnSpc>
                <a:spcPct val="125000"/>
              </a:lnSpc>
              <a:spcBef>
                <a:spcPts val="1000"/>
              </a:spcBef>
              <a:buNone/>
              <a:defRPr sz="1400" cap="none" spc="100" baseline="0">
                <a:solidFill>
                  <a:schemeClr val="tx1"/>
                </a:solidFill>
                <a:latin typeface="+mn-lt"/>
              </a:defRPr>
            </a:lvl1pPr>
          </a:lstStyle>
          <a:p>
            <a:pPr lvl="0"/>
            <a:r>
              <a:rPr lang="en-US"/>
              <a:t>Click to add text</a:t>
            </a:r>
          </a:p>
        </p:txBody>
      </p:sp>
      <p:sp>
        <p:nvSpPr>
          <p:cNvPr id="17" name="Text Placeholder 10">
            <a:extLst>
              <a:ext uri="{FF2B5EF4-FFF2-40B4-BE49-F238E27FC236}">
                <a16:creationId xmlns:a16="http://schemas.microsoft.com/office/drawing/2014/main" id="{D95823CC-CA7F-4F5B-B442-48A39696933C}"/>
              </a:ext>
            </a:extLst>
          </p:cNvPr>
          <p:cNvSpPr>
            <a:spLocks noGrp="1"/>
          </p:cNvSpPr>
          <p:nvPr>
            <p:ph type="body" sz="quarter" idx="23" hasCustomPrompt="1"/>
          </p:nvPr>
        </p:nvSpPr>
        <p:spPr>
          <a:xfrm>
            <a:off x="8845966" y="4129479"/>
            <a:ext cx="2595758" cy="581530"/>
          </a:xfrm>
          <a:prstGeom prst="rect">
            <a:avLst/>
          </a:prstGeom>
        </p:spPr>
        <p:txBody>
          <a:bodyPr anchor="b">
            <a:noAutofit/>
          </a:bodyPr>
          <a:lstStyle>
            <a:lvl1pPr marL="0" indent="0" algn="l">
              <a:buNone/>
              <a:defRPr sz="1600" cap="all" spc="100" baseline="0">
                <a:solidFill>
                  <a:schemeClr val="accent4"/>
                </a:solidFill>
                <a:latin typeface="+mj-lt"/>
              </a:defRPr>
            </a:lvl1pPr>
          </a:lstStyle>
          <a:p>
            <a:pPr lvl="0"/>
            <a:r>
              <a:rPr lang="en-US"/>
              <a:t>Click to add subtitle</a:t>
            </a:r>
          </a:p>
        </p:txBody>
      </p:sp>
      <p:sp>
        <p:nvSpPr>
          <p:cNvPr id="2" name="Title 1">
            <a:extLst>
              <a:ext uri="{FF2B5EF4-FFF2-40B4-BE49-F238E27FC236}">
                <a16:creationId xmlns:a16="http://schemas.microsoft.com/office/drawing/2014/main" id="{38F87501-8949-4796-90C5-50D20B54AAF9}"/>
              </a:ext>
            </a:extLst>
          </p:cNvPr>
          <p:cNvSpPr>
            <a:spLocks noGrp="1"/>
          </p:cNvSpPr>
          <p:nvPr>
            <p:ph type="title"/>
          </p:nvPr>
        </p:nvSpPr>
        <p:spPr>
          <a:xfrm>
            <a:off x="5586411" y="941112"/>
            <a:ext cx="6074545" cy="639192"/>
          </a:xfrm>
        </p:spPr>
        <p:txBody>
          <a:bodyPr/>
          <a:lstStyle/>
          <a:p>
            <a:r>
              <a:rPr lang="en-US"/>
              <a:t>Click to edit Master title style</a:t>
            </a:r>
            <a:endParaRPr lang="en-US" dirty="0"/>
          </a:p>
        </p:txBody>
      </p:sp>
    </p:spTree>
    <p:extLst>
      <p:ext uri="{BB962C8B-B14F-4D97-AF65-F5344CB8AC3E}">
        <p14:creationId xmlns:p14="http://schemas.microsoft.com/office/powerpoint/2010/main" val="39833672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roduct Benefit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70A3F71-78A0-4742-B701-4A1489F5A7CD}"/>
              </a:ext>
              <a:ext uri="{C183D7F6-B498-43B3-948B-1728B52AA6E4}">
                <adec:decorative xmlns:adec="http://schemas.microsoft.com/office/drawing/2017/decorative" val="1"/>
              </a:ext>
            </a:extLst>
          </p:cNvPr>
          <p:cNvSpPr/>
          <p:nvPr userDrawn="1"/>
        </p:nvSpPr>
        <p:spPr>
          <a:xfrm>
            <a:off x="0" y="3169108"/>
            <a:ext cx="4243755" cy="207712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10" name="Picture Placeholder 9">
            <a:extLst>
              <a:ext uri="{FF2B5EF4-FFF2-40B4-BE49-F238E27FC236}">
                <a16:creationId xmlns:a16="http://schemas.microsoft.com/office/drawing/2014/main" id="{2CB7E97A-4B46-429D-80E3-5A2E689EFAFE}"/>
              </a:ext>
            </a:extLst>
          </p:cNvPr>
          <p:cNvSpPr>
            <a:spLocks noGrp="1"/>
          </p:cNvSpPr>
          <p:nvPr>
            <p:ph type="pic" sz="quarter" idx="13" hasCustomPrompt="1"/>
          </p:nvPr>
        </p:nvSpPr>
        <p:spPr>
          <a:xfrm>
            <a:off x="3000375" y="466724"/>
            <a:ext cx="9191625" cy="6391275"/>
          </a:xfrm>
          <a:custGeom>
            <a:avLst/>
            <a:gdLst>
              <a:gd name="connsiteX0" fmla="*/ 0 w 9191625"/>
              <a:gd name="connsiteY0" fmla="*/ 0 h 6391275"/>
              <a:gd name="connsiteX1" fmla="*/ 9191625 w 9191625"/>
              <a:gd name="connsiteY1" fmla="*/ 0 h 6391275"/>
              <a:gd name="connsiteX2" fmla="*/ 9191625 w 9191625"/>
              <a:gd name="connsiteY2" fmla="*/ 6391275 h 6391275"/>
              <a:gd name="connsiteX3" fmla="*/ 0 w 9191625"/>
              <a:gd name="connsiteY3" fmla="*/ 6391275 h 6391275"/>
              <a:gd name="connsiteX4" fmla="*/ 0 w 9191625"/>
              <a:gd name="connsiteY4" fmla="*/ 4779506 h 6391275"/>
              <a:gd name="connsiteX5" fmla="*/ 1243380 w 9191625"/>
              <a:gd name="connsiteY5" fmla="*/ 4779506 h 6391275"/>
              <a:gd name="connsiteX6" fmla="*/ 1243380 w 9191625"/>
              <a:gd name="connsiteY6" fmla="*/ 2702384 h 6391275"/>
              <a:gd name="connsiteX7" fmla="*/ 0 w 9191625"/>
              <a:gd name="connsiteY7" fmla="*/ 2702384 h 639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91625" h="6391275">
                <a:moveTo>
                  <a:pt x="0" y="0"/>
                </a:moveTo>
                <a:lnTo>
                  <a:pt x="9191625" y="0"/>
                </a:lnTo>
                <a:lnTo>
                  <a:pt x="9191625" y="6391275"/>
                </a:lnTo>
                <a:lnTo>
                  <a:pt x="0" y="6391275"/>
                </a:lnTo>
                <a:lnTo>
                  <a:pt x="0" y="4779506"/>
                </a:lnTo>
                <a:lnTo>
                  <a:pt x="1243380" y="4779506"/>
                </a:lnTo>
                <a:lnTo>
                  <a:pt x="1243380" y="2702384"/>
                </a:lnTo>
                <a:lnTo>
                  <a:pt x="0" y="2702384"/>
                </a:lnTo>
                <a:close/>
              </a:path>
            </a:pathLst>
          </a:custGeom>
        </p:spPr>
        <p:txBody>
          <a:bodyPr wrap="square">
            <a:noAutofit/>
          </a:bodyPr>
          <a:lstStyle>
            <a:lvl1pPr marL="0" indent="0" algn="ctr">
              <a:buNone/>
              <a:defRPr/>
            </a:lvl1pPr>
          </a:lstStyle>
          <a:p>
            <a:r>
              <a:rPr lang="en-US" dirty="0"/>
              <a:t>Click to add photo</a:t>
            </a:r>
          </a:p>
        </p:txBody>
      </p:sp>
      <p:sp>
        <p:nvSpPr>
          <p:cNvPr id="3" name="Date Placeholder 2">
            <a:extLst>
              <a:ext uri="{FF2B5EF4-FFF2-40B4-BE49-F238E27FC236}">
                <a16:creationId xmlns:a16="http://schemas.microsoft.com/office/drawing/2014/main" id="{6059D5F7-4F29-467D-8261-4E075BB20C92}"/>
              </a:ext>
            </a:extLst>
          </p:cNvPr>
          <p:cNvSpPr>
            <a:spLocks noGrp="1"/>
          </p:cNvSpPr>
          <p:nvPr>
            <p:ph type="dt" sz="half" idx="10"/>
          </p:nvPr>
        </p:nvSpPr>
        <p:spPr/>
        <p:txBody>
          <a:bodyPr>
            <a:noAutofit/>
          </a:bodyPr>
          <a:lstStyle>
            <a:lvl1pPr>
              <a:defRPr>
                <a:solidFill>
                  <a:schemeClr val="accent1"/>
                </a:solidFill>
              </a:defRPr>
            </a:lvl1pPr>
          </a:lstStyle>
          <a:p>
            <a:r>
              <a:rPr lang="en-US" dirty="0"/>
              <a:t>8/03/20XX</a:t>
            </a:r>
          </a:p>
        </p:txBody>
      </p:sp>
      <p:sp>
        <p:nvSpPr>
          <p:cNvPr id="4" name="Footer Placeholder 3">
            <a:extLst>
              <a:ext uri="{FF2B5EF4-FFF2-40B4-BE49-F238E27FC236}">
                <a16:creationId xmlns:a16="http://schemas.microsoft.com/office/drawing/2014/main" id="{DE2C6787-293A-4CC2-A2D2-E2881CC61451}"/>
              </a:ext>
            </a:extLst>
          </p:cNvPr>
          <p:cNvSpPr>
            <a:spLocks noGrp="1"/>
          </p:cNvSpPr>
          <p:nvPr>
            <p:ph type="ftr" sz="quarter" idx="11"/>
          </p:nvPr>
        </p:nvSpPr>
        <p:spPr/>
        <p:txBody>
          <a:bodyPr>
            <a:noAutofit/>
          </a:bodyPr>
          <a:lstStyle>
            <a:lvl1pPr>
              <a:defRPr>
                <a:solidFill>
                  <a:schemeClr val="accent1"/>
                </a:solidFill>
              </a:defRPr>
            </a:lvl1pPr>
          </a:lstStyle>
          <a:p>
            <a:r>
              <a:rPr lang="en-US" dirty="0"/>
              <a:t>PITCH DECK</a:t>
            </a:r>
          </a:p>
        </p:txBody>
      </p:sp>
      <p:sp>
        <p:nvSpPr>
          <p:cNvPr id="5" name="Slide Number Placeholder 4">
            <a:extLst>
              <a:ext uri="{FF2B5EF4-FFF2-40B4-BE49-F238E27FC236}">
                <a16:creationId xmlns:a16="http://schemas.microsoft.com/office/drawing/2014/main" id="{A611C36F-4448-4279-8552-28C42ECE4928}"/>
              </a:ext>
            </a:extLst>
          </p:cNvPr>
          <p:cNvSpPr>
            <a:spLocks noGrp="1"/>
          </p:cNvSpPr>
          <p:nvPr>
            <p:ph type="sldNum" sz="quarter" idx="12"/>
          </p:nvPr>
        </p:nvSpPr>
        <p:spPr/>
        <p:txBody>
          <a:bodyPr>
            <a:noAutofit/>
          </a:bodyPr>
          <a:lstStyle>
            <a:lvl1pPr>
              <a:defRPr>
                <a:solidFill>
                  <a:schemeClr val="accent1"/>
                </a:solidFill>
              </a:defRPr>
            </a:lvl1pPr>
          </a:lstStyle>
          <a:p>
            <a:fld id="{BF860B6F-2FE3-4DE6-9496-980E987E7466}" type="slidenum">
              <a:rPr lang="en-US" smtClean="0"/>
              <a:pPr/>
              <a:t>‹#›</a:t>
            </a:fld>
            <a:endParaRPr lang="en-US" dirty="0"/>
          </a:p>
        </p:txBody>
      </p:sp>
      <p:sp>
        <p:nvSpPr>
          <p:cNvPr id="8" name="Text Placeholder 10">
            <a:extLst>
              <a:ext uri="{FF2B5EF4-FFF2-40B4-BE49-F238E27FC236}">
                <a16:creationId xmlns:a16="http://schemas.microsoft.com/office/drawing/2014/main" id="{CCB8AC8A-361C-4A01-AEB1-112BEAC4873A}"/>
              </a:ext>
            </a:extLst>
          </p:cNvPr>
          <p:cNvSpPr>
            <a:spLocks noGrp="1"/>
          </p:cNvSpPr>
          <p:nvPr>
            <p:ph type="body" sz="quarter" idx="16" hasCustomPrompt="1"/>
          </p:nvPr>
        </p:nvSpPr>
        <p:spPr>
          <a:xfrm>
            <a:off x="362133" y="3384898"/>
            <a:ext cx="3519487" cy="1588392"/>
          </a:xfrm>
          <a:prstGeom prst="rect">
            <a:avLst/>
          </a:prstGeom>
        </p:spPr>
        <p:txBody>
          <a:bodyPr anchor="ctr">
            <a:noAutofit/>
          </a:bodyPr>
          <a:lstStyle>
            <a:lvl1pPr marL="0" indent="0" algn="l">
              <a:lnSpc>
                <a:spcPct val="150000"/>
              </a:lnSpc>
              <a:spcBef>
                <a:spcPts val="0"/>
              </a:spcBef>
              <a:buNone/>
              <a:defRPr sz="1600" cap="none" spc="100" baseline="0">
                <a:solidFill>
                  <a:schemeClr val="bg1"/>
                </a:solidFill>
                <a:latin typeface="+mn-lt"/>
              </a:defRPr>
            </a:lvl1pPr>
          </a:lstStyle>
          <a:p>
            <a:pPr lvl="0"/>
            <a:r>
              <a:rPr lang="en-US"/>
              <a:t>Click to add text</a:t>
            </a:r>
          </a:p>
        </p:txBody>
      </p:sp>
      <p:sp>
        <p:nvSpPr>
          <p:cNvPr id="2" name="Title 1">
            <a:extLst>
              <a:ext uri="{FF2B5EF4-FFF2-40B4-BE49-F238E27FC236}">
                <a16:creationId xmlns:a16="http://schemas.microsoft.com/office/drawing/2014/main" id="{BE847092-EAA4-4108-A528-108AD1F96436}"/>
              </a:ext>
            </a:extLst>
          </p:cNvPr>
          <p:cNvSpPr>
            <a:spLocks noGrp="1"/>
          </p:cNvSpPr>
          <p:nvPr>
            <p:ph type="title" hasCustomPrompt="1"/>
          </p:nvPr>
        </p:nvSpPr>
        <p:spPr>
          <a:xfrm>
            <a:off x="1200518" y="2211168"/>
            <a:ext cx="5829300" cy="662096"/>
          </a:xfrm>
        </p:spPr>
        <p:txBody>
          <a:bodyPr/>
          <a:lstStyle>
            <a:lvl1pPr>
              <a:defRPr/>
            </a:lvl1pPr>
          </a:lstStyle>
          <a:p>
            <a:r>
              <a:rPr lang="en-US" dirty="0"/>
              <a:t>Click to add title</a:t>
            </a:r>
          </a:p>
        </p:txBody>
      </p:sp>
    </p:spTree>
    <p:extLst>
      <p:ext uri="{BB962C8B-B14F-4D97-AF65-F5344CB8AC3E}">
        <p14:creationId xmlns:p14="http://schemas.microsoft.com/office/powerpoint/2010/main" val="2967000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Titl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CFABFC7-4108-49F4-A75A-5AB472AA2031}"/>
              </a:ext>
              <a:ext uri="{C183D7F6-B498-43B3-948B-1728B52AA6E4}">
                <adec:decorative xmlns:adec="http://schemas.microsoft.com/office/drawing/2017/decorative" val="1"/>
              </a:ext>
            </a:extLst>
          </p:cNvPr>
          <p:cNvSpPr/>
          <p:nvPr userDrawn="1"/>
        </p:nvSpPr>
        <p:spPr>
          <a:xfrm>
            <a:off x="0" y="2847139"/>
            <a:ext cx="12192000" cy="116372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7" name="Picture Placeholder 6">
            <a:extLst>
              <a:ext uri="{FF2B5EF4-FFF2-40B4-BE49-F238E27FC236}">
                <a16:creationId xmlns:a16="http://schemas.microsoft.com/office/drawing/2014/main" id="{B162CB3A-11BC-4C5C-B53D-B965CFA2B685}"/>
              </a:ext>
            </a:extLst>
          </p:cNvPr>
          <p:cNvSpPr>
            <a:spLocks noGrp="1"/>
          </p:cNvSpPr>
          <p:nvPr>
            <p:ph type="pic" sz="quarter" idx="10" hasCustomPrompt="1"/>
          </p:nvPr>
        </p:nvSpPr>
        <p:spPr>
          <a:xfrm>
            <a:off x="466725" y="466725"/>
            <a:ext cx="11258550" cy="5924550"/>
          </a:xfrm>
          <a:custGeom>
            <a:avLst/>
            <a:gdLst>
              <a:gd name="connsiteX0" fmla="*/ 0 w 11258550"/>
              <a:gd name="connsiteY0" fmla="*/ 3544135 h 5924550"/>
              <a:gd name="connsiteX1" fmla="*/ 11258550 w 11258550"/>
              <a:gd name="connsiteY1" fmla="*/ 3544135 h 5924550"/>
              <a:gd name="connsiteX2" fmla="*/ 11258550 w 11258550"/>
              <a:gd name="connsiteY2" fmla="*/ 5924550 h 5924550"/>
              <a:gd name="connsiteX3" fmla="*/ 0 w 11258550"/>
              <a:gd name="connsiteY3" fmla="*/ 5924550 h 5924550"/>
              <a:gd name="connsiteX4" fmla="*/ 0 w 11258550"/>
              <a:gd name="connsiteY4" fmla="*/ 0 h 5924550"/>
              <a:gd name="connsiteX5" fmla="*/ 11258550 w 11258550"/>
              <a:gd name="connsiteY5" fmla="*/ 0 h 5924550"/>
              <a:gd name="connsiteX6" fmla="*/ 11258550 w 11258550"/>
              <a:gd name="connsiteY6" fmla="*/ 2380414 h 5924550"/>
              <a:gd name="connsiteX7" fmla="*/ 0 w 11258550"/>
              <a:gd name="connsiteY7" fmla="*/ 2380414 h 5924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258550" h="5924550">
                <a:moveTo>
                  <a:pt x="0" y="3544135"/>
                </a:moveTo>
                <a:lnTo>
                  <a:pt x="11258550" y="3544135"/>
                </a:lnTo>
                <a:lnTo>
                  <a:pt x="11258550" y="5924550"/>
                </a:lnTo>
                <a:lnTo>
                  <a:pt x="0" y="5924550"/>
                </a:lnTo>
                <a:close/>
                <a:moveTo>
                  <a:pt x="0" y="0"/>
                </a:moveTo>
                <a:lnTo>
                  <a:pt x="11258550" y="0"/>
                </a:lnTo>
                <a:lnTo>
                  <a:pt x="11258550" y="2380414"/>
                </a:lnTo>
                <a:lnTo>
                  <a:pt x="0" y="2380414"/>
                </a:lnTo>
                <a:close/>
              </a:path>
            </a:pathLst>
          </a:custGeom>
        </p:spPr>
        <p:txBody>
          <a:bodyPr wrap="square">
            <a:noAutofit/>
          </a:bodyPr>
          <a:lstStyle>
            <a:lvl1pPr marL="0" indent="0" algn="ctr">
              <a:buNone/>
              <a:defRPr/>
            </a:lvl1pPr>
          </a:lstStyle>
          <a:p>
            <a:r>
              <a:rPr lang="en-US" dirty="0"/>
              <a:t>Click to add photo</a:t>
            </a:r>
          </a:p>
        </p:txBody>
      </p:sp>
      <p:sp>
        <p:nvSpPr>
          <p:cNvPr id="2" name="Title 1">
            <a:extLst>
              <a:ext uri="{FF2B5EF4-FFF2-40B4-BE49-F238E27FC236}">
                <a16:creationId xmlns:a16="http://schemas.microsoft.com/office/drawing/2014/main" id="{DF9EBBDF-3A3F-40FD-9752-1D92BFAD1908}"/>
              </a:ext>
            </a:extLst>
          </p:cNvPr>
          <p:cNvSpPr>
            <a:spLocks noGrp="1"/>
          </p:cNvSpPr>
          <p:nvPr>
            <p:ph type="title" hasCustomPrompt="1"/>
          </p:nvPr>
        </p:nvSpPr>
        <p:spPr>
          <a:xfrm>
            <a:off x="1889738" y="3001020"/>
            <a:ext cx="8412524" cy="938559"/>
          </a:xfrm>
        </p:spPr>
        <p:txBody>
          <a:bodyPr/>
          <a:lstStyle>
            <a:lvl1pPr algn="ctr">
              <a:defRPr sz="5000" spc="100" baseline="0"/>
            </a:lvl1pPr>
          </a:lstStyle>
          <a:p>
            <a:r>
              <a:rPr lang="en-US" dirty="0"/>
              <a:t>Click to add title</a:t>
            </a:r>
          </a:p>
        </p:txBody>
      </p:sp>
    </p:spTree>
    <p:extLst>
      <p:ext uri="{BB962C8B-B14F-4D97-AF65-F5344CB8AC3E}">
        <p14:creationId xmlns:p14="http://schemas.microsoft.com/office/powerpoint/2010/main" val="3462329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usiness Model">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86457E51-8279-450D-ABC2-889F91AD715A}"/>
              </a:ext>
            </a:extLst>
          </p:cNvPr>
          <p:cNvSpPr>
            <a:spLocks noGrp="1"/>
          </p:cNvSpPr>
          <p:nvPr>
            <p:ph type="dt" sz="half" idx="10"/>
          </p:nvPr>
        </p:nvSpPr>
        <p:spPr/>
        <p:txBody>
          <a:bodyPr>
            <a:noAutofit/>
          </a:bodyPr>
          <a:lstStyle/>
          <a:p>
            <a:r>
              <a:rPr lang="en-US" dirty="0"/>
              <a:t>8/03/20XX</a:t>
            </a:r>
          </a:p>
        </p:txBody>
      </p:sp>
      <p:sp>
        <p:nvSpPr>
          <p:cNvPr id="6" name="Footer Placeholder 5">
            <a:extLst>
              <a:ext uri="{FF2B5EF4-FFF2-40B4-BE49-F238E27FC236}">
                <a16:creationId xmlns:a16="http://schemas.microsoft.com/office/drawing/2014/main" id="{44F52AC3-8AAB-49A9-8BB4-9A82193F9C05}"/>
              </a:ext>
            </a:extLst>
          </p:cNvPr>
          <p:cNvSpPr>
            <a:spLocks noGrp="1"/>
          </p:cNvSpPr>
          <p:nvPr>
            <p:ph type="ftr" sz="quarter" idx="11"/>
          </p:nvPr>
        </p:nvSpPr>
        <p:spPr/>
        <p:txBody>
          <a:bodyPr>
            <a:noAutofit/>
          </a:bodyPr>
          <a:lstStyle/>
          <a:p>
            <a:r>
              <a:rPr lang="en-US" dirty="0"/>
              <a:t>PITCH DECK</a:t>
            </a:r>
          </a:p>
        </p:txBody>
      </p:sp>
      <p:sp>
        <p:nvSpPr>
          <p:cNvPr id="7" name="Slide Number Placeholder 6">
            <a:extLst>
              <a:ext uri="{FF2B5EF4-FFF2-40B4-BE49-F238E27FC236}">
                <a16:creationId xmlns:a16="http://schemas.microsoft.com/office/drawing/2014/main" id="{C242EBEF-1685-466C-9FC9-D1A2D4A6895D}"/>
              </a:ext>
            </a:extLst>
          </p:cNvPr>
          <p:cNvSpPr>
            <a:spLocks noGrp="1"/>
          </p:cNvSpPr>
          <p:nvPr>
            <p:ph type="sldNum" sz="quarter" idx="12"/>
          </p:nvPr>
        </p:nvSpPr>
        <p:spPr/>
        <p:txBody>
          <a:bodyPr>
            <a:noAutofit/>
          </a:bodyPr>
          <a:lstStyle/>
          <a:p>
            <a:fld id="{BF860B6F-2FE3-4DE6-9496-980E987E7466}" type="slidenum">
              <a:rPr lang="en-US" smtClean="0"/>
              <a:t>‹#›</a:t>
            </a:fld>
            <a:endParaRPr lang="en-US" dirty="0"/>
          </a:p>
        </p:txBody>
      </p:sp>
      <p:sp>
        <p:nvSpPr>
          <p:cNvPr id="8" name="Picture Placeholder 7">
            <a:extLst>
              <a:ext uri="{FF2B5EF4-FFF2-40B4-BE49-F238E27FC236}">
                <a16:creationId xmlns:a16="http://schemas.microsoft.com/office/drawing/2014/main" id="{5360F31D-8187-4BBF-807F-BCD7628363E1}"/>
              </a:ext>
            </a:extLst>
          </p:cNvPr>
          <p:cNvSpPr>
            <a:spLocks noGrp="1"/>
          </p:cNvSpPr>
          <p:nvPr>
            <p:ph type="pic" sz="quarter" idx="13" hasCustomPrompt="1"/>
          </p:nvPr>
        </p:nvSpPr>
        <p:spPr>
          <a:xfrm flipH="1">
            <a:off x="1" y="466725"/>
            <a:ext cx="6096000" cy="5924550"/>
          </a:xfrm>
        </p:spPr>
        <p:txBody>
          <a:bodyPr>
            <a:noAutofit/>
          </a:bodyPr>
          <a:lstStyle>
            <a:lvl1pPr marL="0" indent="0" algn="ctr">
              <a:buNone/>
              <a:defRPr/>
            </a:lvl1pPr>
          </a:lstStyle>
          <a:p>
            <a:r>
              <a:rPr lang="en-US" dirty="0"/>
              <a:t>Click to add photo</a:t>
            </a:r>
          </a:p>
        </p:txBody>
      </p:sp>
      <p:sp>
        <p:nvSpPr>
          <p:cNvPr id="10" name="Text Placeholder 10">
            <a:extLst>
              <a:ext uri="{FF2B5EF4-FFF2-40B4-BE49-F238E27FC236}">
                <a16:creationId xmlns:a16="http://schemas.microsoft.com/office/drawing/2014/main" id="{361D3AC4-50E4-442B-88DA-99E01D461FAD}"/>
              </a:ext>
            </a:extLst>
          </p:cNvPr>
          <p:cNvSpPr>
            <a:spLocks noGrp="1"/>
          </p:cNvSpPr>
          <p:nvPr>
            <p:ph type="body" sz="quarter" idx="16" hasCustomPrompt="1"/>
          </p:nvPr>
        </p:nvSpPr>
        <p:spPr>
          <a:xfrm>
            <a:off x="6934200" y="2183098"/>
            <a:ext cx="4419600" cy="642075"/>
          </a:xfrm>
          <a:prstGeom prst="rect">
            <a:avLst/>
          </a:prstGeom>
        </p:spPr>
        <p:txBody>
          <a:bodyPr anchor="t">
            <a:noAutofit/>
          </a:bodyPr>
          <a:lstStyle>
            <a:lvl1pPr marL="0" indent="0" algn="l">
              <a:lnSpc>
                <a:spcPct val="125000"/>
              </a:lnSpc>
              <a:spcBef>
                <a:spcPts val="0"/>
              </a:spcBef>
              <a:buNone/>
              <a:defRPr sz="1400" cap="none" spc="100" baseline="0">
                <a:solidFill>
                  <a:schemeClr val="tx1"/>
                </a:solidFill>
                <a:latin typeface="+mn-lt"/>
              </a:defRPr>
            </a:lvl1pPr>
          </a:lstStyle>
          <a:p>
            <a:pPr lvl="0"/>
            <a:r>
              <a:rPr lang="en-US"/>
              <a:t>Click to add text</a:t>
            </a:r>
          </a:p>
        </p:txBody>
      </p:sp>
      <p:sp>
        <p:nvSpPr>
          <p:cNvPr id="11" name="Text Placeholder 10">
            <a:extLst>
              <a:ext uri="{FF2B5EF4-FFF2-40B4-BE49-F238E27FC236}">
                <a16:creationId xmlns:a16="http://schemas.microsoft.com/office/drawing/2014/main" id="{2BA1C8C7-E942-4381-8DFB-35C0D375D503}"/>
              </a:ext>
            </a:extLst>
          </p:cNvPr>
          <p:cNvSpPr>
            <a:spLocks noGrp="1"/>
          </p:cNvSpPr>
          <p:nvPr>
            <p:ph type="body" sz="quarter" idx="17" hasCustomPrompt="1"/>
          </p:nvPr>
        </p:nvSpPr>
        <p:spPr>
          <a:xfrm>
            <a:off x="6934200" y="1632228"/>
            <a:ext cx="4419600" cy="550870"/>
          </a:xfrm>
          <a:prstGeom prst="rect">
            <a:avLst/>
          </a:prstGeom>
        </p:spPr>
        <p:txBody>
          <a:bodyPr anchor="b">
            <a:noAutofit/>
          </a:bodyPr>
          <a:lstStyle>
            <a:lvl1pPr marL="0" indent="0" algn="l">
              <a:buNone/>
              <a:defRPr sz="1600" cap="all" spc="100" baseline="0">
                <a:solidFill>
                  <a:schemeClr val="accent1"/>
                </a:solidFill>
                <a:latin typeface="+mj-lt"/>
              </a:defRPr>
            </a:lvl1pPr>
          </a:lstStyle>
          <a:p>
            <a:pPr lvl="0"/>
            <a:r>
              <a:rPr lang="en-US"/>
              <a:t>Click to add subtitle</a:t>
            </a:r>
          </a:p>
        </p:txBody>
      </p:sp>
      <p:sp>
        <p:nvSpPr>
          <p:cNvPr id="18" name="Text Placeholder 10">
            <a:extLst>
              <a:ext uri="{FF2B5EF4-FFF2-40B4-BE49-F238E27FC236}">
                <a16:creationId xmlns:a16="http://schemas.microsoft.com/office/drawing/2014/main" id="{619FB69F-436E-4680-805E-129656D1FC8B}"/>
              </a:ext>
            </a:extLst>
          </p:cNvPr>
          <p:cNvSpPr>
            <a:spLocks noGrp="1"/>
          </p:cNvSpPr>
          <p:nvPr>
            <p:ph type="body" sz="quarter" idx="18" hasCustomPrompt="1"/>
          </p:nvPr>
        </p:nvSpPr>
        <p:spPr>
          <a:xfrm>
            <a:off x="6934200" y="3732794"/>
            <a:ext cx="4419600" cy="642075"/>
          </a:xfrm>
          <a:prstGeom prst="rect">
            <a:avLst/>
          </a:prstGeom>
        </p:spPr>
        <p:txBody>
          <a:bodyPr anchor="t">
            <a:noAutofit/>
          </a:bodyPr>
          <a:lstStyle>
            <a:lvl1pPr marL="0" indent="0" algn="l">
              <a:lnSpc>
                <a:spcPct val="125000"/>
              </a:lnSpc>
              <a:spcBef>
                <a:spcPts val="0"/>
              </a:spcBef>
              <a:buNone/>
              <a:defRPr sz="1400" cap="none" spc="100" baseline="0">
                <a:solidFill>
                  <a:schemeClr val="tx1"/>
                </a:solidFill>
                <a:latin typeface="+mn-lt"/>
              </a:defRPr>
            </a:lvl1pPr>
          </a:lstStyle>
          <a:p>
            <a:pPr lvl="0"/>
            <a:r>
              <a:rPr lang="en-US"/>
              <a:t>Click to add text</a:t>
            </a:r>
          </a:p>
        </p:txBody>
      </p:sp>
      <p:sp>
        <p:nvSpPr>
          <p:cNvPr id="19" name="Text Placeholder 10">
            <a:extLst>
              <a:ext uri="{FF2B5EF4-FFF2-40B4-BE49-F238E27FC236}">
                <a16:creationId xmlns:a16="http://schemas.microsoft.com/office/drawing/2014/main" id="{9EEFB823-5D40-4C5F-8E5C-8DA54596313D}"/>
              </a:ext>
            </a:extLst>
          </p:cNvPr>
          <p:cNvSpPr>
            <a:spLocks noGrp="1"/>
          </p:cNvSpPr>
          <p:nvPr>
            <p:ph type="body" sz="quarter" idx="19" hasCustomPrompt="1"/>
          </p:nvPr>
        </p:nvSpPr>
        <p:spPr>
          <a:xfrm>
            <a:off x="6934200" y="3181924"/>
            <a:ext cx="4419600" cy="550870"/>
          </a:xfrm>
          <a:prstGeom prst="rect">
            <a:avLst/>
          </a:prstGeom>
        </p:spPr>
        <p:txBody>
          <a:bodyPr anchor="b">
            <a:noAutofit/>
          </a:bodyPr>
          <a:lstStyle>
            <a:lvl1pPr marL="0" indent="0" algn="l">
              <a:buNone/>
              <a:defRPr sz="1600" cap="all" spc="100" baseline="0">
                <a:solidFill>
                  <a:schemeClr val="accent1"/>
                </a:solidFill>
                <a:latin typeface="+mj-lt"/>
              </a:defRPr>
            </a:lvl1pPr>
          </a:lstStyle>
          <a:p>
            <a:pPr lvl="0"/>
            <a:r>
              <a:rPr lang="en-US"/>
              <a:t>Click to add subtitle</a:t>
            </a:r>
          </a:p>
        </p:txBody>
      </p:sp>
      <p:sp>
        <p:nvSpPr>
          <p:cNvPr id="20" name="Text Placeholder 10">
            <a:extLst>
              <a:ext uri="{FF2B5EF4-FFF2-40B4-BE49-F238E27FC236}">
                <a16:creationId xmlns:a16="http://schemas.microsoft.com/office/drawing/2014/main" id="{97A70DDF-2854-466D-AE9A-7AA7BF32982D}"/>
              </a:ext>
            </a:extLst>
          </p:cNvPr>
          <p:cNvSpPr>
            <a:spLocks noGrp="1"/>
          </p:cNvSpPr>
          <p:nvPr>
            <p:ph type="body" sz="quarter" idx="20" hasCustomPrompt="1"/>
          </p:nvPr>
        </p:nvSpPr>
        <p:spPr>
          <a:xfrm>
            <a:off x="6934200" y="5307885"/>
            <a:ext cx="4419600" cy="642075"/>
          </a:xfrm>
          <a:prstGeom prst="rect">
            <a:avLst/>
          </a:prstGeom>
        </p:spPr>
        <p:txBody>
          <a:bodyPr anchor="t">
            <a:noAutofit/>
          </a:bodyPr>
          <a:lstStyle>
            <a:lvl1pPr marL="0" indent="0" algn="l">
              <a:lnSpc>
                <a:spcPct val="125000"/>
              </a:lnSpc>
              <a:spcBef>
                <a:spcPts val="0"/>
              </a:spcBef>
              <a:buNone/>
              <a:defRPr sz="1400" cap="none" spc="100" baseline="0">
                <a:solidFill>
                  <a:schemeClr val="tx1"/>
                </a:solidFill>
                <a:latin typeface="+mn-lt"/>
              </a:defRPr>
            </a:lvl1pPr>
          </a:lstStyle>
          <a:p>
            <a:pPr lvl="0"/>
            <a:r>
              <a:rPr lang="en-US"/>
              <a:t>Click to add text</a:t>
            </a:r>
          </a:p>
        </p:txBody>
      </p:sp>
      <p:sp>
        <p:nvSpPr>
          <p:cNvPr id="21" name="Text Placeholder 10">
            <a:extLst>
              <a:ext uri="{FF2B5EF4-FFF2-40B4-BE49-F238E27FC236}">
                <a16:creationId xmlns:a16="http://schemas.microsoft.com/office/drawing/2014/main" id="{C6C41E82-34D6-471D-81E8-FCA62C7F22F7}"/>
              </a:ext>
            </a:extLst>
          </p:cNvPr>
          <p:cNvSpPr>
            <a:spLocks noGrp="1"/>
          </p:cNvSpPr>
          <p:nvPr>
            <p:ph type="body" sz="quarter" idx="21" hasCustomPrompt="1"/>
          </p:nvPr>
        </p:nvSpPr>
        <p:spPr>
          <a:xfrm>
            <a:off x="6934200" y="4757015"/>
            <a:ext cx="4419600" cy="550870"/>
          </a:xfrm>
          <a:prstGeom prst="rect">
            <a:avLst/>
          </a:prstGeom>
        </p:spPr>
        <p:txBody>
          <a:bodyPr anchor="b">
            <a:noAutofit/>
          </a:bodyPr>
          <a:lstStyle>
            <a:lvl1pPr marL="0" indent="0" algn="l">
              <a:buNone/>
              <a:defRPr sz="1600" cap="all" spc="100" baseline="0">
                <a:solidFill>
                  <a:schemeClr val="accent1"/>
                </a:solidFill>
                <a:latin typeface="+mj-lt"/>
              </a:defRPr>
            </a:lvl1pPr>
          </a:lstStyle>
          <a:p>
            <a:pPr lvl="0"/>
            <a:r>
              <a:rPr lang="en-US"/>
              <a:t>Click to add subtitle</a:t>
            </a:r>
          </a:p>
        </p:txBody>
      </p:sp>
      <p:sp>
        <p:nvSpPr>
          <p:cNvPr id="2" name="Title 1">
            <a:extLst>
              <a:ext uri="{FF2B5EF4-FFF2-40B4-BE49-F238E27FC236}">
                <a16:creationId xmlns:a16="http://schemas.microsoft.com/office/drawing/2014/main" id="{7A0E1AE8-90BE-4DE3-93E9-B997D48FE671}"/>
              </a:ext>
            </a:extLst>
          </p:cNvPr>
          <p:cNvSpPr>
            <a:spLocks noGrp="1"/>
          </p:cNvSpPr>
          <p:nvPr>
            <p:ph type="title" hasCustomPrompt="1"/>
          </p:nvPr>
        </p:nvSpPr>
        <p:spPr>
          <a:xfrm>
            <a:off x="4513162" y="668924"/>
            <a:ext cx="6041908" cy="642075"/>
          </a:xfrm>
        </p:spPr>
        <p:txBody>
          <a:bodyPr/>
          <a:lstStyle>
            <a:lvl1pPr>
              <a:defRPr/>
            </a:lvl1pPr>
          </a:lstStyle>
          <a:p>
            <a:r>
              <a:rPr lang="en-US" dirty="0"/>
              <a:t>Click to add title</a:t>
            </a:r>
          </a:p>
        </p:txBody>
      </p:sp>
    </p:spTree>
    <p:extLst>
      <p:ext uri="{BB962C8B-B14F-4D97-AF65-F5344CB8AC3E}">
        <p14:creationId xmlns:p14="http://schemas.microsoft.com/office/powerpoint/2010/main" val="7405686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arket Overview">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E12FB566-AB0F-4A84-A379-5B7A132A1E1B}"/>
              </a:ext>
            </a:extLst>
          </p:cNvPr>
          <p:cNvSpPr>
            <a:spLocks noGrp="1"/>
          </p:cNvSpPr>
          <p:nvPr>
            <p:ph type="dt" sz="half" idx="10"/>
          </p:nvPr>
        </p:nvSpPr>
        <p:spPr/>
        <p:txBody>
          <a:bodyPr>
            <a:noAutofit/>
          </a:bodyPr>
          <a:lstStyle/>
          <a:p>
            <a:r>
              <a:rPr lang="en-US" dirty="0"/>
              <a:t>8/03/20XX</a:t>
            </a:r>
          </a:p>
        </p:txBody>
      </p:sp>
      <p:sp>
        <p:nvSpPr>
          <p:cNvPr id="6" name="Footer Placeholder 5">
            <a:extLst>
              <a:ext uri="{FF2B5EF4-FFF2-40B4-BE49-F238E27FC236}">
                <a16:creationId xmlns:a16="http://schemas.microsoft.com/office/drawing/2014/main" id="{310B01EE-E344-461A-85A0-3AA7F83AA4FD}"/>
              </a:ext>
            </a:extLst>
          </p:cNvPr>
          <p:cNvSpPr>
            <a:spLocks noGrp="1"/>
          </p:cNvSpPr>
          <p:nvPr>
            <p:ph type="ftr" sz="quarter" idx="11"/>
          </p:nvPr>
        </p:nvSpPr>
        <p:spPr/>
        <p:txBody>
          <a:bodyPr>
            <a:noAutofit/>
          </a:bodyPr>
          <a:lstStyle/>
          <a:p>
            <a:r>
              <a:rPr lang="en-US" dirty="0"/>
              <a:t>PITCH DECK</a:t>
            </a:r>
          </a:p>
        </p:txBody>
      </p:sp>
      <p:sp>
        <p:nvSpPr>
          <p:cNvPr id="7" name="Slide Number Placeholder 6">
            <a:extLst>
              <a:ext uri="{FF2B5EF4-FFF2-40B4-BE49-F238E27FC236}">
                <a16:creationId xmlns:a16="http://schemas.microsoft.com/office/drawing/2014/main" id="{6C09A25E-2DC1-49B1-A962-EFCDB81F9314}"/>
              </a:ext>
            </a:extLst>
          </p:cNvPr>
          <p:cNvSpPr>
            <a:spLocks noGrp="1"/>
          </p:cNvSpPr>
          <p:nvPr>
            <p:ph type="sldNum" sz="quarter" idx="12"/>
          </p:nvPr>
        </p:nvSpPr>
        <p:spPr/>
        <p:txBody>
          <a:bodyPr>
            <a:noAutofit/>
          </a:bodyPr>
          <a:lstStyle/>
          <a:p>
            <a:fld id="{BF860B6F-2FE3-4DE6-9496-980E987E7466}" type="slidenum">
              <a:rPr lang="en-US" smtClean="0"/>
              <a:t>‹#›</a:t>
            </a:fld>
            <a:endParaRPr lang="en-US" dirty="0"/>
          </a:p>
        </p:txBody>
      </p:sp>
      <p:sp>
        <p:nvSpPr>
          <p:cNvPr id="8" name="Picture Placeholder 7">
            <a:extLst>
              <a:ext uri="{FF2B5EF4-FFF2-40B4-BE49-F238E27FC236}">
                <a16:creationId xmlns:a16="http://schemas.microsoft.com/office/drawing/2014/main" id="{6848D9ED-15C8-4EA0-B95F-CFD1BAF0A547}"/>
              </a:ext>
            </a:extLst>
          </p:cNvPr>
          <p:cNvSpPr>
            <a:spLocks noGrp="1"/>
          </p:cNvSpPr>
          <p:nvPr>
            <p:ph type="pic" sz="quarter" idx="13" hasCustomPrompt="1"/>
          </p:nvPr>
        </p:nvSpPr>
        <p:spPr>
          <a:xfrm flipH="1">
            <a:off x="1809750" y="475743"/>
            <a:ext cx="6475268" cy="5915532"/>
          </a:xfrm>
        </p:spPr>
        <p:txBody>
          <a:bodyPr>
            <a:noAutofit/>
          </a:bodyPr>
          <a:lstStyle>
            <a:lvl1pPr marL="0" indent="0" algn="ctr">
              <a:buNone/>
              <a:defRPr/>
            </a:lvl1pPr>
          </a:lstStyle>
          <a:p>
            <a:r>
              <a:rPr lang="en-US" dirty="0"/>
              <a:t>Click to add photo</a:t>
            </a:r>
          </a:p>
        </p:txBody>
      </p:sp>
      <p:sp>
        <p:nvSpPr>
          <p:cNvPr id="11" name="Text Placeholder 10">
            <a:extLst>
              <a:ext uri="{FF2B5EF4-FFF2-40B4-BE49-F238E27FC236}">
                <a16:creationId xmlns:a16="http://schemas.microsoft.com/office/drawing/2014/main" id="{2CEF9385-3B06-4216-9420-A91190C6B7CC}"/>
              </a:ext>
            </a:extLst>
          </p:cNvPr>
          <p:cNvSpPr>
            <a:spLocks noGrp="1"/>
          </p:cNvSpPr>
          <p:nvPr>
            <p:ph type="body" sz="quarter" idx="16" hasCustomPrompt="1"/>
          </p:nvPr>
        </p:nvSpPr>
        <p:spPr>
          <a:xfrm>
            <a:off x="8691419" y="1125633"/>
            <a:ext cx="2937452" cy="1192694"/>
          </a:xfrm>
          <a:prstGeom prst="rect">
            <a:avLst/>
          </a:prstGeom>
        </p:spPr>
        <p:txBody>
          <a:bodyPr anchor="t">
            <a:noAutofit/>
          </a:bodyPr>
          <a:lstStyle>
            <a:lvl1pPr marL="0" indent="0" algn="l">
              <a:lnSpc>
                <a:spcPct val="100000"/>
              </a:lnSpc>
              <a:spcBef>
                <a:spcPts val="1000"/>
              </a:spcBef>
              <a:buNone/>
              <a:defRPr sz="1400" cap="none" spc="100" baseline="0">
                <a:solidFill>
                  <a:schemeClr val="tx1"/>
                </a:solidFill>
                <a:latin typeface="+mn-lt"/>
              </a:defRPr>
            </a:lvl1pPr>
          </a:lstStyle>
          <a:p>
            <a:pPr lvl="0"/>
            <a:r>
              <a:rPr lang="en-US"/>
              <a:t>Click to add text</a:t>
            </a:r>
          </a:p>
        </p:txBody>
      </p:sp>
      <p:sp>
        <p:nvSpPr>
          <p:cNvPr id="12" name="Text Placeholder 10">
            <a:extLst>
              <a:ext uri="{FF2B5EF4-FFF2-40B4-BE49-F238E27FC236}">
                <a16:creationId xmlns:a16="http://schemas.microsoft.com/office/drawing/2014/main" id="{D01ADD07-F155-4B1F-B204-2284F6999B7D}"/>
              </a:ext>
            </a:extLst>
          </p:cNvPr>
          <p:cNvSpPr>
            <a:spLocks noGrp="1"/>
          </p:cNvSpPr>
          <p:nvPr>
            <p:ph type="body" sz="quarter" idx="17" hasCustomPrompt="1"/>
          </p:nvPr>
        </p:nvSpPr>
        <p:spPr>
          <a:xfrm>
            <a:off x="8691419" y="746129"/>
            <a:ext cx="2937452" cy="426393"/>
          </a:xfrm>
          <a:prstGeom prst="rect">
            <a:avLst/>
          </a:prstGeom>
        </p:spPr>
        <p:txBody>
          <a:bodyPr anchor="t">
            <a:noAutofit/>
          </a:bodyPr>
          <a:lstStyle>
            <a:lvl1pPr marL="0" indent="0" algn="l">
              <a:buNone/>
              <a:defRPr sz="2000" cap="all" spc="100" baseline="0">
                <a:solidFill>
                  <a:schemeClr val="accent4"/>
                </a:solidFill>
                <a:latin typeface="+mj-lt"/>
              </a:defRPr>
            </a:lvl1pPr>
          </a:lstStyle>
          <a:p>
            <a:pPr lvl="0"/>
            <a:r>
              <a:rPr lang="en-US"/>
              <a:t>Click to add subtitle</a:t>
            </a:r>
          </a:p>
        </p:txBody>
      </p:sp>
      <p:sp>
        <p:nvSpPr>
          <p:cNvPr id="13" name="Text Placeholder 10">
            <a:extLst>
              <a:ext uri="{FF2B5EF4-FFF2-40B4-BE49-F238E27FC236}">
                <a16:creationId xmlns:a16="http://schemas.microsoft.com/office/drawing/2014/main" id="{129012F5-57FB-4F6F-8FF8-DBA65EC1EF02}"/>
              </a:ext>
            </a:extLst>
          </p:cNvPr>
          <p:cNvSpPr>
            <a:spLocks noGrp="1"/>
          </p:cNvSpPr>
          <p:nvPr>
            <p:ph type="body" sz="quarter" idx="18" hasCustomPrompt="1"/>
          </p:nvPr>
        </p:nvSpPr>
        <p:spPr>
          <a:xfrm>
            <a:off x="8691419" y="4716842"/>
            <a:ext cx="2937452" cy="1106662"/>
          </a:xfrm>
          <a:prstGeom prst="rect">
            <a:avLst/>
          </a:prstGeom>
        </p:spPr>
        <p:txBody>
          <a:bodyPr anchor="t">
            <a:noAutofit/>
          </a:bodyPr>
          <a:lstStyle>
            <a:lvl1pPr marL="0" indent="0" algn="l">
              <a:lnSpc>
                <a:spcPct val="100000"/>
              </a:lnSpc>
              <a:spcBef>
                <a:spcPts val="1000"/>
              </a:spcBef>
              <a:buNone/>
              <a:defRPr sz="1400" cap="none" spc="100" baseline="0">
                <a:solidFill>
                  <a:schemeClr val="tx1"/>
                </a:solidFill>
                <a:latin typeface="+mn-lt"/>
              </a:defRPr>
            </a:lvl1pPr>
          </a:lstStyle>
          <a:p>
            <a:pPr lvl="0"/>
            <a:r>
              <a:rPr lang="en-US"/>
              <a:t>Click to add text</a:t>
            </a:r>
          </a:p>
        </p:txBody>
      </p:sp>
      <p:sp>
        <p:nvSpPr>
          <p:cNvPr id="14" name="Text Placeholder 10">
            <a:extLst>
              <a:ext uri="{FF2B5EF4-FFF2-40B4-BE49-F238E27FC236}">
                <a16:creationId xmlns:a16="http://schemas.microsoft.com/office/drawing/2014/main" id="{FF8E7E45-85D4-40EE-836F-76055F0F8E75}"/>
              </a:ext>
            </a:extLst>
          </p:cNvPr>
          <p:cNvSpPr>
            <a:spLocks noGrp="1"/>
          </p:cNvSpPr>
          <p:nvPr>
            <p:ph type="body" sz="quarter" idx="19" hasCustomPrompt="1"/>
          </p:nvPr>
        </p:nvSpPr>
        <p:spPr>
          <a:xfrm>
            <a:off x="8691419" y="4337338"/>
            <a:ext cx="2937452" cy="426393"/>
          </a:xfrm>
          <a:prstGeom prst="rect">
            <a:avLst/>
          </a:prstGeom>
        </p:spPr>
        <p:txBody>
          <a:bodyPr anchor="t">
            <a:noAutofit/>
          </a:bodyPr>
          <a:lstStyle>
            <a:lvl1pPr marL="0" indent="0" algn="l">
              <a:buNone/>
              <a:defRPr sz="2000" cap="all" spc="100" baseline="0">
                <a:solidFill>
                  <a:schemeClr val="accent4"/>
                </a:solidFill>
                <a:latin typeface="+mj-lt"/>
              </a:defRPr>
            </a:lvl1pPr>
          </a:lstStyle>
          <a:p>
            <a:pPr lvl="0"/>
            <a:r>
              <a:rPr lang="en-US"/>
              <a:t>Click to add subtitle</a:t>
            </a:r>
          </a:p>
        </p:txBody>
      </p:sp>
      <p:sp>
        <p:nvSpPr>
          <p:cNvPr id="15" name="Text Placeholder 10">
            <a:extLst>
              <a:ext uri="{FF2B5EF4-FFF2-40B4-BE49-F238E27FC236}">
                <a16:creationId xmlns:a16="http://schemas.microsoft.com/office/drawing/2014/main" id="{E315DB3C-D2E4-4310-8A18-71457CBD7A4F}"/>
              </a:ext>
            </a:extLst>
          </p:cNvPr>
          <p:cNvSpPr>
            <a:spLocks noGrp="1"/>
          </p:cNvSpPr>
          <p:nvPr>
            <p:ph type="body" sz="quarter" idx="20" hasCustomPrompt="1"/>
          </p:nvPr>
        </p:nvSpPr>
        <p:spPr>
          <a:xfrm>
            <a:off x="8691419" y="2964253"/>
            <a:ext cx="2937452" cy="1106662"/>
          </a:xfrm>
          <a:prstGeom prst="rect">
            <a:avLst/>
          </a:prstGeom>
        </p:spPr>
        <p:txBody>
          <a:bodyPr anchor="t">
            <a:noAutofit/>
          </a:bodyPr>
          <a:lstStyle>
            <a:lvl1pPr marL="0" indent="0" algn="l">
              <a:lnSpc>
                <a:spcPct val="100000"/>
              </a:lnSpc>
              <a:spcBef>
                <a:spcPts val="1000"/>
              </a:spcBef>
              <a:buNone/>
              <a:defRPr sz="1400" cap="none" spc="100" baseline="0">
                <a:solidFill>
                  <a:schemeClr val="tx1"/>
                </a:solidFill>
                <a:latin typeface="+mn-lt"/>
              </a:defRPr>
            </a:lvl1pPr>
          </a:lstStyle>
          <a:p>
            <a:pPr lvl="0"/>
            <a:r>
              <a:rPr lang="en-US"/>
              <a:t>Click to add text</a:t>
            </a:r>
          </a:p>
        </p:txBody>
      </p:sp>
      <p:sp>
        <p:nvSpPr>
          <p:cNvPr id="16" name="Text Placeholder 10">
            <a:extLst>
              <a:ext uri="{FF2B5EF4-FFF2-40B4-BE49-F238E27FC236}">
                <a16:creationId xmlns:a16="http://schemas.microsoft.com/office/drawing/2014/main" id="{D8DBA9F3-328C-4BAE-A2E1-0FBFE3A476E4}"/>
              </a:ext>
            </a:extLst>
          </p:cNvPr>
          <p:cNvSpPr>
            <a:spLocks noGrp="1"/>
          </p:cNvSpPr>
          <p:nvPr>
            <p:ph type="body" sz="quarter" idx="21" hasCustomPrompt="1"/>
          </p:nvPr>
        </p:nvSpPr>
        <p:spPr>
          <a:xfrm>
            <a:off x="8691419" y="2584749"/>
            <a:ext cx="2937452" cy="426393"/>
          </a:xfrm>
          <a:prstGeom prst="rect">
            <a:avLst/>
          </a:prstGeom>
        </p:spPr>
        <p:txBody>
          <a:bodyPr anchor="t">
            <a:noAutofit/>
          </a:bodyPr>
          <a:lstStyle>
            <a:lvl1pPr marL="0" indent="0" algn="l">
              <a:buNone/>
              <a:defRPr sz="2000" cap="all" spc="100" baseline="0">
                <a:solidFill>
                  <a:schemeClr val="accent4"/>
                </a:solidFill>
                <a:latin typeface="+mj-lt"/>
              </a:defRPr>
            </a:lvl1pPr>
          </a:lstStyle>
          <a:p>
            <a:pPr lvl="0"/>
            <a:r>
              <a:rPr lang="en-US"/>
              <a:t>Click to add subtitle</a:t>
            </a:r>
          </a:p>
        </p:txBody>
      </p:sp>
      <p:sp>
        <p:nvSpPr>
          <p:cNvPr id="2" name="Title 1">
            <a:extLst>
              <a:ext uri="{FF2B5EF4-FFF2-40B4-BE49-F238E27FC236}">
                <a16:creationId xmlns:a16="http://schemas.microsoft.com/office/drawing/2014/main" id="{298B7365-7137-471F-BFE9-2F6C362933D4}"/>
              </a:ext>
            </a:extLst>
          </p:cNvPr>
          <p:cNvSpPr>
            <a:spLocks noGrp="1"/>
          </p:cNvSpPr>
          <p:nvPr>
            <p:ph type="title" hasCustomPrompt="1"/>
          </p:nvPr>
        </p:nvSpPr>
        <p:spPr>
          <a:xfrm rot="16200000">
            <a:off x="-1914546" y="3092260"/>
            <a:ext cx="5719734" cy="682498"/>
          </a:xfrm>
        </p:spPr>
        <p:txBody>
          <a:bodyPr/>
          <a:lstStyle>
            <a:lvl1pPr>
              <a:defRPr/>
            </a:lvl1pPr>
          </a:lstStyle>
          <a:p>
            <a:r>
              <a:rPr lang="en-US" dirty="0"/>
              <a:t>Click to add title</a:t>
            </a:r>
          </a:p>
        </p:txBody>
      </p:sp>
    </p:spTree>
    <p:extLst>
      <p:ext uri="{BB962C8B-B14F-4D97-AF65-F5344CB8AC3E}">
        <p14:creationId xmlns:p14="http://schemas.microsoft.com/office/powerpoint/2010/main" val="36739205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5826315-2B7F-4C57-86AC-F861837D3D6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Autofit/>
          </a:bodyPr>
          <a:lstStyle/>
          <a:p>
            <a:r>
              <a:rPr lang="en-US"/>
              <a:t>Click to edit Master title style</a:t>
            </a:r>
          </a:p>
        </p:txBody>
      </p:sp>
      <p:sp>
        <p:nvSpPr>
          <p:cNvPr id="3" name="Text Placeholder 2">
            <a:extLst>
              <a:ext uri="{FF2B5EF4-FFF2-40B4-BE49-F238E27FC236}">
                <a16:creationId xmlns:a16="http://schemas.microsoft.com/office/drawing/2014/main" id="{277E89F0-5C7D-4785-9E27-B2AC9192E64C}"/>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E8B7DCF-7168-4376-8641-10965E65A6B3}"/>
              </a:ext>
            </a:extLst>
          </p:cNvPr>
          <p:cNvSpPr>
            <a:spLocks noGrp="1"/>
          </p:cNvSpPr>
          <p:nvPr>
            <p:ph type="dt" sz="half" idx="2"/>
          </p:nvPr>
        </p:nvSpPr>
        <p:spPr>
          <a:xfrm>
            <a:off x="838200" y="6515753"/>
            <a:ext cx="2743200" cy="205722"/>
          </a:xfrm>
          <a:prstGeom prst="rect">
            <a:avLst/>
          </a:prstGeom>
        </p:spPr>
        <p:txBody>
          <a:bodyPr vert="horz" lIns="91440" tIns="45720" rIns="91440" bIns="45720" rtlCol="0" anchor="ctr"/>
          <a:lstStyle>
            <a:lvl1pPr algn="l">
              <a:defRPr sz="1000" cap="all" spc="100" baseline="0">
                <a:solidFill>
                  <a:schemeClr val="bg1">
                    <a:lumMod val="50000"/>
                  </a:schemeClr>
                </a:solidFill>
                <a:latin typeface="Seaford" panose="020B0502030303020204" pitchFamily="34" charset="0"/>
              </a:defRPr>
            </a:lvl1pPr>
          </a:lstStyle>
          <a:p>
            <a:r>
              <a:rPr lang="en-US" dirty="0"/>
              <a:t>8/03/20XX</a:t>
            </a:r>
          </a:p>
        </p:txBody>
      </p:sp>
      <p:sp>
        <p:nvSpPr>
          <p:cNvPr id="5" name="Footer Placeholder 4">
            <a:extLst>
              <a:ext uri="{FF2B5EF4-FFF2-40B4-BE49-F238E27FC236}">
                <a16:creationId xmlns:a16="http://schemas.microsoft.com/office/drawing/2014/main" id="{9E498FEF-9751-417B-82B2-BBAD0766584D}"/>
              </a:ext>
            </a:extLst>
          </p:cNvPr>
          <p:cNvSpPr>
            <a:spLocks noGrp="1"/>
          </p:cNvSpPr>
          <p:nvPr>
            <p:ph type="ftr" sz="quarter" idx="3"/>
          </p:nvPr>
        </p:nvSpPr>
        <p:spPr>
          <a:xfrm>
            <a:off x="4038600" y="6515753"/>
            <a:ext cx="4114800" cy="205722"/>
          </a:xfrm>
          <a:prstGeom prst="rect">
            <a:avLst/>
          </a:prstGeom>
        </p:spPr>
        <p:txBody>
          <a:bodyPr vert="horz" lIns="91440" tIns="45720" rIns="91440" bIns="45720" rtlCol="0" anchor="ctr"/>
          <a:lstStyle>
            <a:lvl1pPr algn="ctr">
              <a:defRPr sz="1000" cap="all" spc="100" baseline="0">
                <a:solidFill>
                  <a:schemeClr val="bg1">
                    <a:lumMod val="50000"/>
                  </a:schemeClr>
                </a:solidFill>
                <a:latin typeface="Seaford" panose="020B0502030303020204" pitchFamily="34" charset="0"/>
              </a:defRPr>
            </a:lvl1pPr>
          </a:lstStyle>
          <a:p>
            <a:r>
              <a:rPr lang="en-US" dirty="0"/>
              <a:t>PITCH DECK</a:t>
            </a:r>
          </a:p>
        </p:txBody>
      </p:sp>
      <p:sp>
        <p:nvSpPr>
          <p:cNvPr id="6" name="Slide Number Placeholder 5">
            <a:extLst>
              <a:ext uri="{FF2B5EF4-FFF2-40B4-BE49-F238E27FC236}">
                <a16:creationId xmlns:a16="http://schemas.microsoft.com/office/drawing/2014/main" id="{FFF7CE99-0833-4AF7-954F-3E4BD5F9CD0B}"/>
              </a:ext>
            </a:extLst>
          </p:cNvPr>
          <p:cNvSpPr>
            <a:spLocks noGrp="1"/>
          </p:cNvSpPr>
          <p:nvPr>
            <p:ph type="sldNum" sz="quarter" idx="4"/>
          </p:nvPr>
        </p:nvSpPr>
        <p:spPr>
          <a:xfrm>
            <a:off x="8610600" y="6515753"/>
            <a:ext cx="2743200" cy="205722"/>
          </a:xfrm>
          <a:prstGeom prst="rect">
            <a:avLst/>
          </a:prstGeom>
        </p:spPr>
        <p:txBody>
          <a:bodyPr vert="horz" lIns="91440" tIns="45720" rIns="91440" bIns="45720" rtlCol="0" anchor="ctr"/>
          <a:lstStyle>
            <a:lvl1pPr algn="r">
              <a:defRPr sz="1000" cap="all" spc="100" baseline="0">
                <a:solidFill>
                  <a:schemeClr val="bg1">
                    <a:lumMod val="50000"/>
                  </a:schemeClr>
                </a:solidFill>
                <a:latin typeface="Seaford" panose="020B0502030303020204" pitchFamily="34" charset="0"/>
              </a:defRPr>
            </a:lvl1pPr>
          </a:lstStyle>
          <a:p>
            <a:fld id="{BF860B6F-2FE3-4DE6-9496-980E987E7466}" type="slidenum">
              <a:rPr lang="en-US" smtClean="0"/>
              <a:pPr/>
              <a:t>‹#›</a:t>
            </a:fld>
            <a:endParaRPr lang="en-US" dirty="0"/>
          </a:p>
        </p:txBody>
      </p:sp>
    </p:spTree>
    <p:extLst>
      <p:ext uri="{BB962C8B-B14F-4D97-AF65-F5344CB8AC3E}">
        <p14:creationId xmlns:p14="http://schemas.microsoft.com/office/powerpoint/2010/main" val="22194045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p:hf hdr="0"/>
  <p:txStyles>
    <p:titleStyle>
      <a:lvl1pPr algn="l" defTabSz="914400" rtl="0" eaLnBrk="1" latinLnBrk="0" hangingPunct="1">
        <a:lnSpc>
          <a:spcPct val="80000"/>
        </a:lnSpc>
        <a:spcBef>
          <a:spcPct val="0"/>
        </a:spcBef>
        <a:buNone/>
        <a:defRPr sz="4000" kern="1200" cap="all" spc="200" baseline="0">
          <a:ln w="19050">
            <a:solidFill>
              <a:schemeClr val="accent1"/>
            </a:solidFill>
          </a:ln>
          <a:no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1.png"/><Relationship Id="rId7"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22.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3" Type="http://schemas.openxmlformats.org/officeDocument/2006/relationships/hyperlink" Target="https://doi.org/10.12968/bjon.2022.31.20.S32" TargetMode="External"/><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6.sv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slides/_rels/slide6.xml.rels><?xml version="1.0" encoding="UTF-8" standalone="yes"?>
<Relationships xmlns="http://schemas.openxmlformats.org/package/2006/relationships"><Relationship Id="rId8" Type="http://schemas.openxmlformats.org/officeDocument/2006/relationships/image" Target="../media/image8.svg"/><Relationship Id="rId13" Type="http://schemas.openxmlformats.org/officeDocument/2006/relationships/image" Target="../media/image19.png"/><Relationship Id="rId18" Type="http://schemas.openxmlformats.org/officeDocument/2006/relationships/image" Target="../media/image24.svg"/><Relationship Id="rId3" Type="http://schemas.openxmlformats.org/officeDocument/2006/relationships/image" Target="../media/image11.png"/><Relationship Id="rId7" Type="http://schemas.openxmlformats.org/officeDocument/2006/relationships/image" Target="../media/image7.png"/><Relationship Id="rId12" Type="http://schemas.openxmlformats.org/officeDocument/2006/relationships/image" Target="../media/image18.svg"/><Relationship Id="rId17" Type="http://schemas.openxmlformats.org/officeDocument/2006/relationships/image" Target="../media/image23.png"/><Relationship Id="rId2" Type="http://schemas.openxmlformats.org/officeDocument/2006/relationships/notesSlide" Target="../notesSlides/notesSlide5.xml"/><Relationship Id="rId16" Type="http://schemas.openxmlformats.org/officeDocument/2006/relationships/image" Target="../media/image22.svg"/><Relationship Id="rId1" Type="http://schemas.openxmlformats.org/officeDocument/2006/relationships/slideLayout" Target="../slideLayouts/slideLayout3.xml"/><Relationship Id="rId6" Type="http://schemas.openxmlformats.org/officeDocument/2006/relationships/image" Target="../media/image14.svg"/><Relationship Id="rId11" Type="http://schemas.openxmlformats.org/officeDocument/2006/relationships/image" Target="../media/image17.png"/><Relationship Id="rId5" Type="http://schemas.openxmlformats.org/officeDocument/2006/relationships/image" Target="../media/image13.png"/><Relationship Id="rId15" Type="http://schemas.openxmlformats.org/officeDocument/2006/relationships/image" Target="../media/image21.png"/><Relationship Id="rId10" Type="http://schemas.openxmlformats.org/officeDocument/2006/relationships/image" Target="../media/image16.svg"/><Relationship Id="rId4" Type="http://schemas.openxmlformats.org/officeDocument/2006/relationships/image" Target="../media/image12.svg"/><Relationship Id="rId9" Type="http://schemas.openxmlformats.org/officeDocument/2006/relationships/image" Target="../media/image15.png"/><Relationship Id="rId14" Type="http://schemas.openxmlformats.org/officeDocument/2006/relationships/image" Target="../media/image20.svg"/></Relationships>
</file>

<file path=ppt/slides/_rels/slide7.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3.png"/><Relationship Id="rId7"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14.svg"/></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svg"/></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Picture 13" descr="A blue background with symbols&#10;&#10;Description automatically generated">
            <a:extLst>
              <a:ext uri="{FF2B5EF4-FFF2-40B4-BE49-F238E27FC236}">
                <a16:creationId xmlns:a16="http://schemas.microsoft.com/office/drawing/2014/main" id="{3456EE51-2E24-5063-B081-A56811AA08D8}"/>
              </a:ext>
            </a:extLst>
          </p:cNvPr>
          <p:cNvPicPr>
            <a:picLocks noChangeAspect="1"/>
          </p:cNvPicPr>
          <p:nvPr/>
        </p:nvPicPr>
        <p:blipFill rotWithShape="1">
          <a:blip r:embed="rId3"/>
          <a:srcRect t="-1266" b="16296"/>
          <a:stretch/>
        </p:blipFill>
        <p:spPr>
          <a:xfrm>
            <a:off x="0" y="1039327"/>
            <a:ext cx="12192000" cy="3377224"/>
          </a:xfrm>
          <a:prstGeom prst="rect">
            <a:avLst/>
          </a:prstGeom>
        </p:spPr>
      </p:pic>
      <p:sp>
        <p:nvSpPr>
          <p:cNvPr id="5" name="Slide Number Placeholder 4">
            <a:extLst>
              <a:ext uri="{FF2B5EF4-FFF2-40B4-BE49-F238E27FC236}">
                <a16:creationId xmlns:a16="http://schemas.microsoft.com/office/drawing/2014/main" id="{9246650A-8421-9246-D207-056CAD8BD50C}"/>
              </a:ext>
            </a:extLst>
          </p:cNvPr>
          <p:cNvSpPr>
            <a:spLocks noGrp="1"/>
          </p:cNvSpPr>
          <p:nvPr>
            <p:ph type="sldNum" sz="quarter" idx="12"/>
          </p:nvPr>
        </p:nvSpPr>
        <p:spPr/>
        <p:txBody>
          <a:bodyPr/>
          <a:lstStyle/>
          <a:p>
            <a:fld id="{BF860B6F-2FE3-4DE6-9496-980E987E7466}" type="slidenum">
              <a:rPr lang="en-US" smtClean="0"/>
              <a:pPr/>
              <a:t>1</a:t>
            </a:fld>
            <a:endParaRPr lang="en-US" dirty="0"/>
          </a:p>
        </p:txBody>
      </p:sp>
      <p:sp>
        <p:nvSpPr>
          <p:cNvPr id="8" name="Subtitle 4">
            <a:extLst>
              <a:ext uri="{FF2B5EF4-FFF2-40B4-BE49-F238E27FC236}">
                <a16:creationId xmlns:a16="http://schemas.microsoft.com/office/drawing/2014/main" id="{E1533049-2FA1-4012-11DA-DBED94AA65EE}"/>
              </a:ext>
            </a:extLst>
          </p:cNvPr>
          <p:cNvSpPr txBox="1">
            <a:spLocks/>
          </p:cNvSpPr>
          <p:nvPr/>
        </p:nvSpPr>
        <p:spPr>
          <a:xfrm>
            <a:off x="4211809" y="429727"/>
            <a:ext cx="3768382" cy="609600"/>
          </a:xfrm>
          <a:prstGeom prst="rect">
            <a:avLst/>
          </a:prstGeom>
        </p:spPr>
        <p:txBody>
          <a:bodyPr vert="horz" lIns="91440" tIns="45720" rIns="91440" bIns="45720" rtlCol="0" anchor="ctr">
            <a:normAutofit fontScale="92500"/>
          </a:bodyPr>
          <a:lstStyle>
            <a:defPPr>
              <a:defRPr lang="en-US"/>
            </a:defPPr>
            <a:lvl1pPr marL="0" algn="l" defTabSz="914400" rtl="0" eaLnBrk="1" latinLnBrk="0" hangingPunct="1">
              <a:defRPr sz="1000" kern="1200" cap="all" spc="100" baseline="0">
                <a:solidFill>
                  <a:schemeClr val="accent1"/>
                </a:solidFill>
                <a:latin typeface="Seaford" panose="020B0502030303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dirty="0">
                <a:solidFill>
                  <a:schemeClr val="tx2">
                    <a:lumMod val="75000"/>
                  </a:schemeClr>
                </a:solidFill>
              </a:rPr>
              <a:t>Business Concept </a:t>
            </a:r>
          </a:p>
        </p:txBody>
      </p:sp>
      <p:sp>
        <p:nvSpPr>
          <p:cNvPr id="9" name="Title 1">
            <a:extLst>
              <a:ext uri="{FF2B5EF4-FFF2-40B4-BE49-F238E27FC236}">
                <a16:creationId xmlns:a16="http://schemas.microsoft.com/office/drawing/2014/main" id="{456023F5-44C1-95AD-F993-2C9C5DCA8AD9}"/>
              </a:ext>
            </a:extLst>
          </p:cNvPr>
          <p:cNvSpPr txBox="1">
            <a:spLocks/>
          </p:cNvSpPr>
          <p:nvPr/>
        </p:nvSpPr>
        <p:spPr>
          <a:xfrm>
            <a:off x="1784684" y="801486"/>
            <a:ext cx="8763000" cy="3581399"/>
          </a:xfrm>
          <a:prstGeom prst="rect">
            <a:avLst/>
          </a:prstGeom>
          <a:ln>
            <a:noFill/>
          </a:ln>
        </p:spPr>
        <p:txBody>
          <a:bodyPr vert="horz" lIns="91440" tIns="45720" rIns="91440" bIns="45720" rtlCol="0" anchor="ctr">
            <a:noAutofit/>
          </a:bodyPr>
          <a:lstStyle>
            <a:lvl1pPr algn="ctr" defTabSz="914400" rtl="0" eaLnBrk="1" latinLnBrk="0" hangingPunct="1">
              <a:lnSpc>
                <a:spcPct val="80000"/>
              </a:lnSpc>
              <a:spcBef>
                <a:spcPct val="0"/>
              </a:spcBef>
              <a:buNone/>
              <a:defRPr sz="4000" kern="1200" cap="all" spc="200" baseline="0">
                <a:ln w="19050">
                  <a:solidFill>
                    <a:schemeClr val="accent1"/>
                  </a:solidFill>
                </a:ln>
                <a:noFill/>
                <a:latin typeface="+mj-lt"/>
                <a:ea typeface="+mj-ea"/>
                <a:cs typeface="+mj-cs"/>
              </a:defRPr>
            </a:lvl1pPr>
          </a:lstStyle>
          <a:p>
            <a:br>
              <a:rPr lang="en-US" sz="4400" cap="none" spc="0" dirty="0">
                <a:ln w="0"/>
                <a:solidFill>
                  <a:schemeClr val="bg1"/>
                </a:solidFill>
                <a:effectLst>
                  <a:outerShdw blurRad="38100" dist="19050" dir="2700000" algn="tl" rotWithShape="0">
                    <a:schemeClr val="dk1">
                      <a:alpha val="40000"/>
                    </a:schemeClr>
                  </a:outerShdw>
                </a:effectLst>
              </a:rPr>
            </a:br>
            <a:r>
              <a:rPr lang="en-US" sz="4400" cap="none" spc="0" dirty="0">
                <a:ln w="0"/>
                <a:solidFill>
                  <a:schemeClr val="bg1"/>
                </a:solidFill>
                <a:effectLst>
                  <a:outerShdw blurRad="38100" dist="19050" dir="2700000" algn="tl" rotWithShape="0">
                    <a:schemeClr val="dk1">
                      <a:alpha val="40000"/>
                    </a:schemeClr>
                  </a:outerShdw>
                </a:effectLst>
              </a:rPr>
              <a:t>Part-Time WCN-AP Position </a:t>
            </a:r>
            <a:br>
              <a:rPr lang="en-US" sz="4400" cap="none" spc="0" dirty="0">
                <a:ln w="0"/>
                <a:solidFill>
                  <a:schemeClr val="bg1"/>
                </a:solidFill>
                <a:effectLst>
                  <a:outerShdw blurRad="38100" dist="19050" dir="2700000" algn="tl" rotWithShape="0">
                    <a:schemeClr val="dk1">
                      <a:alpha val="40000"/>
                    </a:schemeClr>
                  </a:outerShdw>
                </a:effectLst>
              </a:rPr>
            </a:br>
            <a:r>
              <a:rPr lang="en-US" sz="4400" cap="none" spc="0" dirty="0">
                <a:ln w="0"/>
                <a:solidFill>
                  <a:schemeClr val="bg1"/>
                </a:solidFill>
                <a:effectLst>
                  <a:outerShdw blurRad="38100" dist="19050" dir="2700000" algn="tl" rotWithShape="0">
                    <a:schemeClr val="dk1">
                      <a:alpha val="40000"/>
                    </a:schemeClr>
                  </a:outerShdw>
                </a:effectLst>
              </a:rPr>
              <a:t>at Cleveland Clinic Health System’s </a:t>
            </a:r>
            <a:br>
              <a:rPr lang="en-US" sz="4400" cap="none" spc="0" dirty="0">
                <a:ln w="0"/>
                <a:solidFill>
                  <a:schemeClr val="bg1"/>
                </a:solidFill>
                <a:effectLst>
                  <a:outerShdw blurRad="38100" dist="19050" dir="2700000" algn="tl" rotWithShape="0">
                    <a:schemeClr val="dk1">
                      <a:alpha val="40000"/>
                    </a:schemeClr>
                  </a:outerShdw>
                </a:effectLst>
              </a:rPr>
            </a:br>
            <a:r>
              <a:rPr lang="en-US" sz="4400" cap="none" spc="0" dirty="0">
                <a:ln w="0"/>
                <a:solidFill>
                  <a:schemeClr val="bg1"/>
                </a:solidFill>
                <a:effectLst>
                  <a:outerShdw blurRad="38100" dist="19050" dir="2700000" algn="tl" rotWithShape="0">
                    <a:schemeClr val="dk1">
                      <a:alpha val="40000"/>
                    </a:schemeClr>
                  </a:outerShdw>
                </a:effectLst>
              </a:rPr>
              <a:t>3 Senior Behavioral Health Units</a:t>
            </a:r>
          </a:p>
        </p:txBody>
      </p:sp>
      <p:sp>
        <p:nvSpPr>
          <p:cNvPr id="10" name="Text Placeholder 2">
            <a:extLst>
              <a:ext uri="{FF2B5EF4-FFF2-40B4-BE49-F238E27FC236}">
                <a16:creationId xmlns:a16="http://schemas.microsoft.com/office/drawing/2014/main" id="{C1D0D62C-E729-6346-C91F-C8C983A1D2F0}"/>
              </a:ext>
            </a:extLst>
          </p:cNvPr>
          <p:cNvSpPr txBox="1">
            <a:spLocks/>
          </p:cNvSpPr>
          <p:nvPr/>
        </p:nvSpPr>
        <p:spPr>
          <a:xfrm>
            <a:off x="4222579" y="4620726"/>
            <a:ext cx="3757612" cy="1567542"/>
          </a:xfrm>
          <a:prstGeom prst="rect">
            <a:avLst/>
          </a:prstGeom>
        </p:spPr>
        <p:txBody>
          <a:bodyPr vert="horz" lIns="91440" tIns="45720" rIns="91440" bIns="45720" rtlCol="0" anchor="ctr">
            <a:noAutofit/>
          </a:bodyPr>
          <a:lstStyle>
            <a:defPPr>
              <a:defRPr lang="en-US"/>
            </a:defPPr>
            <a:lvl1pPr marL="0" algn="ctr" defTabSz="914400" rtl="0" eaLnBrk="1" latinLnBrk="0" hangingPunct="1">
              <a:defRPr sz="1000" kern="1200" cap="all" spc="100" baseline="0">
                <a:solidFill>
                  <a:schemeClr val="accent1"/>
                </a:solidFill>
                <a:latin typeface="Seaford" panose="020B0502030303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dirty="0">
                <a:solidFill>
                  <a:schemeClr val="tx2">
                    <a:lumMod val="75000"/>
                  </a:schemeClr>
                </a:solidFill>
              </a:rPr>
              <a:t>By: </a:t>
            </a:r>
          </a:p>
          <a:p>
            <a:r>
              <a:rPr lang="en-US" sz="2000" dirty="0">
                <a:solidFill>
                  <a:schemeClr val="tx2">
                    <a:lumMod val="75000"/>
                  </a:schemeClr>
                </a:solidFill>
              </a:rPr>
              <a:t>Rita Fritz, MSN, RN, AGNP-BC, WCN Student</a:t>
            </a:r>
          </a:p>
          <a:p>
            <a:endParaRPr lang="en-US" sz="2000" dirty="0">
              <a:solidFill>
                <a:schemeClr val="tx2">
                  <a:lumMod val="75000"/>
                </a:schemeClr>
              </a:solidFill>
            </a:endParaRPr>
          </a:p>
          <a:p>
            <a:r>
              <a:rPr lang="en-US" sz="2000" dirty="0">
                <a:solidFill>
                  <a:schemeClr val="tx2">
                    <a:lumMod val="75000"/>
                  </a:schemeClr>
                </a:solidFill>
              </a:rPr>
              <a:t>May 2024</a:t>
            </a:r>
          </a:p>
        </p:txBody>
      </p:sp>
    </p:spTree>
    <p:extLst>
      <p:ext uri="{BB962C8B-B14F-4D97-AF65-F5344CB8AC3E}">
        <p14:creationId xmlns:p14="http://schemas.microsoft.com/office/powerpoint/2010/main" val="19703266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2AC6252-4303-4C45-9EC4-303A08CB4B58}"/>
              </a:ext>
            </a:extLst>
          </p:cNvPr>
          <p:cNvSpPr>
            <a:spLocks noGrp="1"/>
          </p:cNvSpPr>
          <p:nvPr>
            <p:ph type="sldNum" sz="quarter" idx="12"/>
          </p:nvPr>
        </p:nvSpPr>
        <p:spPr>
          <a:xfrm>
            <a:off x="8610600" y="6515753"/>
            <a:ext cx="2743200" cy="205722"/>
          </a:xfrm>
        </p:spPr>
        <p:txBody>
          <a:bodyPr/>
          <a:lstStyle/>
          <a:p>
            <a:fld id="{BF860B6F-2FE3-4DE6-9496-980E987E7466}" type="slidenum">
              <a:rPr lang="en-US" smtClean="0"/>
              <a:pPr/>
              <a:t>10</a:t>
            </a:fld>
            <a:endParaRPr lang="en-US" dirty="0"/>
          </a:p>
        </p:txBody>
      </p:sp>
      <p:sp>
        <p:nvSpPr>
          <p:cNvPr id="5" name="Rectangle 4">
            <a:extLst>
              <a:ext uri="{FF2B5EF4-FFF2-40B4-BE49-F238E27FC236}">
                <a16:creationId xmlns:a16="http://schemas.microsoft.com/office/drawing/2014/main" id="{2751659F-A553-E625-248D-CCF6AC7A87A3}"/>
              </a:ext>
            </a:extLst>
          </p:cNvPr>
          <p:cNvSpPr/>
          <p:nvPr/>
        </p:nvSpPr>
        <p:spPr>
          <a:xfrm>
            <a:off x="185893" y="419082"/>
            <a:ext cx="11820211" cy="126588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10">
            <a:extLst>
              <a:ext uri="{FF2B5EF4-FFF2-40B4-BE49-F238E27FC236}">
                <a16:creationId xmlns:a16="http://schemas.microsoft.com/office/drawing/2014/main" id="{8F9F5DB6-4290-F285-9E9C-CAE15BE45AFD}"/>
              </a:ext>
            </a:extLst>
          </p:cNvPr>
          <p:cNvSpPr txBox="1">
            <a:spLocks/>
          </p:cNvSpPr>
          <p:nvPr/>
        </p:nvSpPr>
        <p:spPr>
          <a:xfrm>
            <a:off x="464517" y="726052"/>
            <a:ext cx="10889283" cy="665965"/>
          </a:xfrm>
          <a:prstGeom prst="rect">
            <a:avLst/>
          </a:prstGeom>
        </p:spPr>
        <p:txBody>
          <a:bodyPr vert="horz" lIns="91440" tIns="45720" rIns="91440" bIns="45720" rtlCol="0" anchor="ctr">
            <a:noAutofit/>
          </a:bodyPr>
          <a:lstStyle>
            <a:lvl1pPr algn="r" defTabSz="914400" rtl="0" eaLnBrk="1" latinLnBrk="0" hangingPunct="1">
              <a:lnSpc>
                <a:spcPct val="80000"/>
              </a:lnSpc>
              <a:spcBef>
                <a:spcPct val="0"/>
              </a:spcBef>
              <a:buNone/>
              <a:defRPr sz="4000" kern="1200" cap="all" spc="200" baseline="0">
                <a:ln w="19050">
                  <a:solidFill>
                    <a:schemeClr val="accent1"/>
                  </a:solidFill>
                </a:ln>
                <a:noFill/>
                <a:latin typeface="+mj-lt"/>
                <a:ea typeface="+mj-ea"/>
                <a:cs typeface="+mj-cs"/>
              </a:defRPr>
            </a:lvl1pPr>
          </a:lstStyle>
          <a:p>
            <a:pPr algn="l"/>
            <a:r>
              <a:rPr lang="en-US" sz="3600" dirty="0">
                <a:solidFill>
                  <a:schemeClr val="bg1"/>
                </a:solidFill>
              </a:rPr>
              <a:t>Marketing</a:t>
            </a:r>
          </a:p>
        </p:txBody>
      </p:sp>
      <p:sp>
        <p:nvSpPr>
          <p:cNvPr id="7" name="Text Placeholder 5">
            <a:extLst>
              <a:ext uri="{FF2B5EF4-FFF2-40B4-BE49-F238E27FC236}">
                <a16:creationId xmlns:a16="http://schemas.microsoft.com/office/drawing/2014/main" id="{679B1F04-885D-87AD-6D8E-EBC66FB33927}"/>
              </a:ext>
            </a:extLst>
          </p:cNvPr>
          <p:cNvSpPr txBox="1">
            <a:spLocks/>
          </p:cNvSpPr>
          <p:nvPr/>
        </p:nvSpPr>
        <p:spPr>
          <a:xfrm>
            <a:off x="464517" y="1968518"/>
            <a:ext cx="5259442" cy="4966691"/>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cap="all" spc="100" baseline="0">
                <a:solidFill>
                  <a:schemeClr val="accent4"/>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spcBef>
                <a:spcPts val="0"/>
              </a:spcBef>
              <a:spcAft>
                <a:spcPts val="3600"/>
              </a:spcAft>
              <a:buFont typeface="Arial" panose="020B0604020202020204" pitchFamily="34" charset="0"/>
              <a:buChar char="•"/>
            </a:pPr>
            <a:r>
              <a:rPr lang="en-US" sz="2800" dirty="0"/>
              <a:t>Be Visible</a:t>
            </a:r>
          </a:p>
          <a:p>
            <a:pPr marL="342900" indent="-342900">
              <a:spcBef>
                <a:spcPts val="0"/>
              </a:spcBef>
              <a:spcAft>
                <a:spcPts val="3600"/>
              </a:spcAft>
              <a:buFont typeface="Arial" panose="020B0604020202020204" pitchFamily="34" charset="0"/>
              <a:buChar char="•"/>
            </a:pPr>
            <a:r>
              <a:rPr lang="en-US" sz="2800" dirty="0"/>
              <a:t>Have awareness</a:t>
            </a:r>
          </a:p>
          <a:p>
            <a:pPr marL="342900" indent="-342900">
              <a:spcBef>
                <a:spcPts val="0"/>
              </a:spcBef>
              <a:spcAft>
                <a:spcPts val="600"/>
              </a:spcAft>
              <a:buFont typeface="Arial" panose="020B0604020202020204" pitchFamily="34" charset="0"/>
              <a:buChar char="•"/>
            </a:pPr>
            <a:r>
              <a:rPr lang="en-US" sz="2800" dirty="0">
                <a:solidFill>
                  <a:schemeClr val="accent4"/>
                </a:solidFill>
                <a:latin typeface="+mj-lt"/>
              </a:rPr>
              <a:t>Methods</a:t>
            </a:r>
          </a:p>
          <a:p>
            <a:pPr marL="1143000" lvl="1" indent="-457200">
              <a:buFont typeface="Arial" panose="020B0604020202020204" pitchFamily="34" charset="0"/>
              <a:buChar char="•"/>
            </a:pPr>
            <a:r>
              <a:rPr lang="en-US" sz="2000" dirty="0"/>
              <a:t>Attend/Conduct education sessions</a:t>
            </a:r>
          </a:p>
          <a:p>
            <a:pPr marL="1143000" lvl="1" indent="-457200">
              <a:buFont typeface="Arial" panose="020B0604020202020204" pitchFamily="34" charset="0"/>
              <a:buChar char="•"/>
            </a:pPr>
            <a:r>
              <a:rPr lang="en-US" sz="2000" dirty="0"/>
              <a:t>Use Cleveland Clinic existing provider directories</a:t>
            </a:r>
          </a:p>
          <a:p>
            <a:pPr marL="1143000" lvl="1" indent="-457200">
              <a:buFont typeface="Arial" panose="020B0604020202020204" pitchFamily="34" charset="0"/>
              <a:buChar char="•"/>
            </a:pPr>
            <a:r>
              <a:rPr lang="en-US" sz="2000" dirty="0"/>
              <a:t>Utilize “</a:t>
            </a:r>
            <a:r>
              <a:rPr lang="en-US" sz="2000" dirty="0" err="1"/>
              <a:t>FindAProvider</a:t>
            </a:r>
            <a:r>
              <a:rPr lang="en-US" sz="2000" dirty="0"/>
              <a:t>” in EMARs</a:t>
            </a:r>
          </a:p>
          <a:p>
            <a:pPr marL="1143000" lvl="1" indent="-457200">
              <a:buFont typeface="Arial" panose="020B0604020202020204" pitchFamily="34" charset="0"/>
              <a:buChar char="•"/>
            </a:pPr>
            <a:r>
              <a:rPr lang="en-US" sz="2000" dirty="0"/>
              <a:t>Pass out business cards to clients and colleagues</a:t>
            </a:r>
          </a:p>
          <a:p>
            <a:pPr marL="1143000" lvl="1" indent="-457200">
              <a:buFont typeface="Arial" panose="020B0604020202020204" pitchFamily="34" charset="0"/>
              <a:buChar char="•"/>
            </a:pPr>
            <a:endParaRPr lang="en-US" dirty="0"/>
          </a:p>
          <a:p>
            <a:pPr marL="1143000" lvl="1" indent="-457200">
              <a:buFont typeface="Arial" panose="020B0604020202020204" pitchFamily="34" charset="0"/>
              <a:buChar char="•"/>
            </a:pPr>
            <a:endParaRPr lang="en-US" dirty="0"/>
          </a:p>
          <a:p>
            <a:pPr marL="342900" indent="-342900">
              <a:buFont typeface="Arial" panose="020B0604020202020204" pitchFamily="34" charset="0"/>
              <a:buChar char="•"/>
            </a:pPr>
            <a:endParaRPr lang="en-US" sz="2800" dirty="0"/>
          </a:p>
          <a:p>
            <a:pPr marL="342900" indent="-342900">
              <a:buFont typeface="Arial" panose="020B0604020202020204" pitchFamily="34" charset="0"/>
              <a:buChar char="•"/>
            </a:pPr>
            <a:endParaRPr lang="en-US" sz="2800" dirty="0"/>
          </a:p>
          <a:p>
            <a:pPr marL="342900" indent="-342900">
              <a:buFont typeface="Arial" panose="020B0604020202020204" pitchFamily="34" charset="0"/>
              <a:buChar char="•"/>
            </a:pPr>
            <a:endParaRPr lang="en-US" sz="2800" dirty="0"/>
          </a:p>
          <a:p>
            <a:pPr marL="342900" indent="-342900">
              <a:buFont typeface="Arial" panose="020B0604020202020204" pitchFamily="34" charset="0"/>
              <a:buChar char="•"/>
            </a:pPr>
            <a:endParaRPr lang="en-US" sz="2800" dirty="0"/>
          </a:p>
        </p:txBody>
      </p:sp>
      <p:pic>
        <p:nvPicPr>
          <p:cNvPr id="16" name="Graphic 15" descr="Doctor female outline">
            <a:extLst>
              <a:ext uri="{FF2B5EF4-FFF2-40B4-BE49-F238E27FC236}">
                <a16:creationId xmlns:a16="http://schemas.microsoft.com/office/drawing/2014/main" id="{52F822CE-299D-A6E4-1AB9-093521D5703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23959" y="2889791"/>
            <a:ext cx="2124567" cy="2124567"/>
          </a:xfrm>
          <a:prstGeom prst="rect">
            <a:avLst/>
          </a:prstGeom>
        </p:spPr>
      </p:pic>
      <p:pic>
        <p:nvPicPr>
          <p:cNvPr id="18" name="Graphic 17" descr="Marketing outline">
            <a:extLst>
              <a:ext uri="{FF2B5EF4-FFF2-40B4-BE49-F238E27FC236}">
                <a16:creationId xmlns:a16="http://schemas.microsoft.com/office/drawing/2014/main" id="{4C4B3789-7D8B-E442-3137-DD366DE03D8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802737" y="2954927"/>
            <a:ext cx="2124568" cy="2124568"/>
          </a:xfrm>
          <a:prstGeom prst="rect">
            <a:avLst/>
          </a:prstGeom>
        </p:spPr>
      </p:pic>
      <p:pic>
        <p:nvPicPr>
          <p:cNvPr id="20" name="Graphic 19" descr="Head with gears outline">
            <a:extLst>
              <a:ext uri="{FF2B5EF4-FFF2-40B4-BE49-F238E27FC236}">
                <a16:creationId xmlns:a16="http://schemas.microsoft.com/office/drawing/2014/main" id="{355B1CD0-3B3D-2F79-9E65-31B1340D143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808441" y="2954927"/>
            <a:ext cx="1994296" cy="1994296"/>
          </a:xfrm>
          <a:prstGeom prst="rect">
            <a:avLst/>
          </a:prstGeom>
        </p:spPr>
      </p:pic>
    </p:spTree>
    <p:extLst>
      <p:ext uri="{BB962C8B-B14F-4D97-AF65-F5344CB8AC3E}">
        <p14:creationId xmlns:p14="http://schemas.microsoft.com/office/powerpoint/2010/main" val="26352446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2AC6252-4303-4C45-9EC4-303A08CB4B58}"/>
              </a:ext>
            </a:extLst>
          </p:cNvPr>
          <p:cNvSpPr>
            <a:spLocks noGrp="1"/>
          </p:cNvSpPr>
          <p:nvPr>
            <p:ph type="sldNum" sz="quarter" idx="12"/>
          </p:nvPr>
        </p:nvSpPr>
        <p:spPr>
          <a:xfrm>
            <a:off x="8610600" y="6515753"/>
            <a:ext cx="2743200" cy="205722"/>
          </a:xfrm>
        </p:spPr>
        <p:txBody>
          <a:bodyPr/>
          <a:lstStyle/>
          <a:p>
            <a:fld id="{BF860B6F-2FE3-4DE6-9496-980E987E7466}" type="slidenum">
              <a:rPr lang="en-US" smtClean="0"/>
              <a:pPr/>
              <a:t>11</a:t>
            </a:fld>
            <a:endParaRPr lang="en-US" dirty="0"/>
          </a:p>
        </p:txBody>
      </p:sp>
      <p:sp>
        <p:nvSpPr>
          <p:cNvPr id="5" name="Rectangle 4">
            <a:extLst>
              <a:ext uri="{FF2B5EF4-FFF2-40B4-BE49-F238E27FC236}">
                <a16:creationId xmlns:a16="http://schemas.microsoft.com/office/drawing/2014/main" id="{2751659F-A553-E625-248D-CCF6AC7A87A3}"/>
              </a:ext>
            </a:extLst>
          </p:cNvPr>
          <p:cNvSpPr/>
          <p:nvPr/>
        </p:nvSpPr>
        <p:spPr>
          <a:xfrm>
            <a:off x="185893" y="419082"/>
            <a:ext cx="11820211" cy="126588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10">
            <a:extLst>
              <a:ext uri="{FF2B5EF4-FFF2-40B4-BE49-F238E27FC236}">
                <a16:creationId xmlns:a16="http://schemas.microsoft.com/office/drawing/2014/main" id="{8F9F5DB6-4290-F285-9E9C-CAE15BE45AFD}"/>
              </a:ext>
            </a:extLst>
          </p:cNvPr>
          <p:cNvSpPr txBox="1">
            <a:spLocks/>
          </p:cNvSpPr>
          <p:nvPr/>
        </p:nvSpPr>
        <p:spPr>
          <a:xfrm>
            <a:off x="464517" y="726052"/>
            <a:ext cx="10889283" cy="665965"/>
          </a:xfrm>
          <a:prstGeom prst="rect">
            <a:avLst/>
          </a:prstGeom>
        </p:spPr>
        <p:txBody>
          <a:bodyPr vert="horz" lIns="91440" tIns="45720" rIns="91440" bIns="45720" rtlCol="0" anchor="ctr">
            <a:noAutofit/>
          </a:bodyPr>
          <a:lstStyle>
            <a:lvl1pPr algn="r" defTabSz="914400" rtl="0" eaLnBrk="1" latinLnBrk="0" hangingPunct="1">
              <a:lnSpc>
                <a:spcPct val="80000"/>
              </a:lnSpc>
              <a:spcBef>
                <a:spcPct val="0"/>
              </a:spcBef>
              <a:buNone/>
              <a:defRPr sz="4000" kern="1200" cap="all" spc="200" baseline="0">
                <a:ln w="19050">
                  <a:solidFill>
                    <a:schemeClr val="accent1"/>
                  </a:solidFill>
                </a:ln>
                <a:noFill/>
                <a:latin typeface="+mj-lt"/>
                <a:ea typeface="+mj-ea"/>
                <a:cs typeface="+mj-cs"/>
              </a:defRPr>
            </a:lvl1pPr>
          </a:lstStyle>
          <a:p>
            <a:pPr algn="l"/>
            <a:r>
              <a:rPr lang="en-US" sz="3600" dirty="0">
                <a:solidFill>
                  <a:schemeClr val="bg1"/>
                </a:solidFill>
              </a:rPr>
              <a:t>Business Plan</a:t>
            </a:r>
          </a:p>
        </p:txBody>
      </p:sp>
      <p:sp>
        <p:nvSpPr>
          <p:cNvPr id="7" name="Text Placeholder 5">
            <a:extLst>
              <a:ext uri="{FF2B5EF4-FFF2-40B4-BE49-F238E27FC236}">
                <a16:creationId xmlns:a16="http://schemas.microsoft.com/office/drawing/2014/main" id="{679B1F04-885D-87AD-6D8E-EBC66FB33927}"/>
              </a:ext>
            </a:extLst>
          </p:cNvPr>
          <p:cNvSpPr txBox="1">
            <a:spLocks/>
          </p:cNvSpPr>
          <p:nvPr/>
        </p:nvSpPr>
        <p:spPr>
          <a:xfrm>
            <a:off x="323850" y="1754784"/>
            <a:ext cx="11391899" cy="4966691"/>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cap="all" spc="100" baseline="0">
                <a:solidFill>
                  <a:schemeClr val="accent4"/>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1800" dirty="0"/>
              <a:t>Present to Nurse Leaders and hospital chief medical officer.</a:t>
            </a:r>
          </a:p>
          <a:p>
            <a:pPr marL="1028700" lvl="1" indent="-342900"/>
            <a:r>
              <a:rPr lang="en-US" sz="2000" dirty="0"/>
              <a:t>Describe lack of coordinated wound care, fragility of dementia patients, and the challenge they present in wound prevention and treatment. </a:t>
            </a:r>
          </a:p>
          <a:p>
            <a:pPr marL="1028700" lvl="1" indent="-342900"/>
            <a:r>
              <a:rPr lang="en-US" sz="2000" dirty="0"/>
              <a:t>Describe your services </a:t>
            </a:r>
            <a:r>
              <a:rPr lang="en-US" sz="2000" dirty="0" err="1"/>
              <a:t>nd</a:t>
            </a:r>
            <a:r>
              <a:rPr lang="en-US" sz="2000" dirty="0"/>
              <a:t> plan to engage with weekly wound rounds, outpatient wound care teams and monthly NDNQI assessments for HAPIs.</a:t>
            </a:r>
          </a:p>
          <a:p>
            <a:pPr marL="1028700" lvl="1" indent="-342900"/>
            <a:r>
              <a:rPr lang="en-US" sz="2000" dirty="0"/>
              <a:t>Evaluate and estimate expected number of monthly visits, the importance of prevention to patients, nurses, and hospital quality measures. Talk about importance of risk reduction by improving wound care (IE-qualified practitioner’s evaluation and ordering of treatment plan with follow up.</a:t>
            </a:r>
          </a:p>
          <a:p>
            <a:pPr marL="1028700" lvl="1" indent="-342900"/>
            <a:r>
              <a:rPr lang="en-US" sz="2000" dirty="0"/>
              <a:t>Present professional qualifications, experience and 3 and 5 year timeline for this position. For example, after 2, 3 years, hope to have other nurses interested in becoming WCNs and plan to do unit based clinical research in collaboration with CCF Department of Nursing Research.</a:t>
            </a:r>
          </a:p>
          <a:p>
            <a:pPr marL="1028700" lvl="1" indent="-342900"/>
            <a:r>
              <a:rPr lang="en-US" sz="2000" dirty="0"/>
              <a:t>Reinforce that WCN-AP will be a responsible steward of expenses, work to bring in revenue, but mostly will focus with pride on wound prevention that will improve quality measures. Thereby, hospital revenues will improve. </a:t>
            </a:r>
          </a:p>
          <a:p>
            <a:pPr marL="1028700" lvl="1" indent="-342900"/>
            <a:r>
              <a:rPr lang="en-US" sz="2000" dirty="0"/>
              <a:t>Work with staffing offices to get hospital privileges.</a:t>
            </a:r>
          </a:p>
          <a:p>
            <a:pPr marL="1028700" lvl="1" indent="-342900"/>
            <a:endParaRPr lang="en-US" sz="2600" dirty="0"/>
          </a:p>
          <a:p>
            <a:pPr marL="342900" indent="-342900">
              <a:buFont typeface="Arial" panose="020B0604020202020204" pitchFamily="34" charset="0"/>
              <a:buChar char="•"/>
            </a:pPr>
            <a:endParaRPr lang="en-US" sz="1800" dirty="0"/>
          </a:p>
        </p:txBody>
      </p:sp>
    </p:spTree>
    <p:extLst>
      <p:ext uri="{BB962C8B-B14F-4D97-AF65-F5344CB8AC3E}">
        <p14:creationId xmlns:p14="http://schemas.microsoft.com/office/powerpoint/2010/main" val="4042450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 name="Picture Placeholder 25" descr="A doctor talking to a patient">
            <a:extLst>
              <a:ext uri="{FF2B5EF4-FFF2-40B4-BE49-F238E27FC236}">
                <a16:creationId xmlns:a16="http://schemas.microsoft.com/office/drawing/2014/main" id="{7FE1AC9B-A57B-4353-8973-F920411751FA}"/>
              </a:ext>
            </a:extLst>
          </p:cNvPr>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a:stretch/>
        </p:blipFill>
        <p:spPr>
          <a:xfrm>
            <a:off x="0" y="1057275"/>
            <a:ext cx="12191999" cy="5295900"/>
          </a:xfrm>
        </p:spPr>
      </p:pic>
      <p:sp>
        <p:nvSpPr>
          <p:cNvPr id="31" name="Title 30">
            <a:extLst>
              <a:ext uri="{FF2B5EF4-FFF2-40B4-BE49-F238E27FC236}">
                <a16:creationId xmlns:a16="http://schemas.microsoft.com/office/drawing/2014/main" id="{BA3B1DAF-0A47-4D59-9DC4-7431D66560EF}"/>
              </a:ext>
            </a:extLst>
          </p:cNvPr>
          <p:cNvSpPr>
            <a:spLocks noGrp="1"/>
          </p:cNvSpPr>
          <p:nvPr>
            <p:ph type="title"/>
          </p:nvPr>
        </p:nvSpPr>
        <p:spPr>
          <a:xfrm>
            <a:off x="432568" y="146312"/>
            <a:ext cx="5783657" cy="665965"/>
          </a:xfrm>
        </p:spPr>
        <p:txBody>
          <a:bodyPr/>
          <a:lstStyle/>
          <a:p>
            <a:pPr algn="l"/>
            <a:r>
              <a:rPr lang="en-US" dirty="0"/>
              <a:t>Summary</a:t>
            </a:r>
          </a:p>
        </p:txBody>
      </p:sp>
      <p:sp>
        <p:nvSpPr>
          <p:cNvPr id="4" name="Slide Number Placeholder 3">
            <a:extLst>
              <a:ext uri="{FF2B5EF4-FFF2-40B4-BE49-F238E27FC236}">
                <a16:creationId xmlns:a16="http://schemas.microsoft.com/office/drawing/2014/main" id="{E5273321-CCC9-4D70-837F-ED5C0E7B3192}"/>
              </a:ext>
            </a:extLst>
          </p:cNvPr>
          <p:cNvSpPr>
            <a:spLocks noGrp="1"/>
          </p:cNvSpPr>
          <p:nvPr>
            <p:ph type="sldNum" sz="quarter" idx="12"/>
          </p:nvPr>
        </p:nvSpPr>
        <p:spPr>
          <a:xfrm>
            <a:off x="8610600" y="6515753"/>
            <a:ext cx="2743200" cy="205722"/>
          </a:xfrm>
        </p:spPr>
        <p:txBody>
          <a:bodyPr/>
          <a:lstStyle/>
          <a:p>
            <a:fld id="{BF860B6F-2FE3-4DE6-9496-980E987E7466}" type="slidenum">
              <a:rPr lang="en-US" smtClean="0"/>
              <a:pPr/>
              <a:t>12</a:t>
            </a:fld>
            <a:endParaRPr lang="en-US" dirty="0"/>
          </a:p>
        </p:txBody>
      </p:sp>
      <p:sp>
        <p:nvSpPr>
          <p:cNvPr id="3" name="Text Placeholder 2">
            <a:extLst>
              <a:ext uri="{FF2B5EF4-FFF2-40B4-BE49-F238E27FC236}">
                <a16:creationId xmlns:a16="http://schemas.microsoft.com/office/drawing/2014/main" id="{99253F63-6B24-5FF6-D091-4BAE9ADCB110}"/>
              </a:ext>
            </a:extLst>
          </p:cNvPr>
          <p:cNvSpPr>
            <a:spLocks noGrp="1"/>
          </p:cNvSpPr>
          <p:nvPr>
            <p:ph type="body" sz="quarter" idx="16"/>
          </p:nvPr>
        </p:nvSpPr>
        <p:spPr>
          <a:xfrm>
            <a:off x="875899" y="652122"/>
            <a:ext cx="7141945" cy="3236484"/>
          </a:xfrm>
        </p:spPr>
        <p:txBody>
          <a:bodyPr/>
          <a:lstStyle/>
          <a:p>
            <a:pPr marL="342900" indent="-342900">
              <a:buAutoNum type="arabicPeriod"/>
            </a:pPr>
            <a:r>
              <a:rPr lang="en-US" sz="1400" dirty="0"/>
              <a:t>Cognitively impaired patients on Senior Behavioral Health units at high risk for poor wound outcomes.</a:t>
            </a:r>
          </a:p>
          <a:p>
            <a:pPr marL="342900" indent="-342900">
              <a:buAutoNum type="arabicPeriod"/>
            </a:pPr>
            <a:r>
              <a:rPr lang="en-US" sz="1400" dirty="0"/>
              <a:t>An experienced, well qualified Advance Practice Nurse with specialty certification in wound care is ideally suited to improve wound prevention and treatment and offer many collateral benefits to  others. </a:t>
            </a:r>
          </a:p>
          <a:p>
            <a:pPr marL="342900" indent="-342900">
              <a:buAutoNum type="arabicPeriod" startAt="3"/>
            </a:pPr>
            <a:r>
              <a:rPr lang="en-US" sz="1400" dirty="0"/>
              <a:t>As a part-time employee of the health system, the WCN-AP will attempt to maximize revenues and decrease costs. </a:t>
            </a:r>
          </a:p>
          <a:p>
            <a:pPr marL="228600" indent="-228600">
              <a:buAutoNum type="arabicPeriod" startAt="3"/>
            </a:pPr>
            <a:r>
              <a:rPr lang="en-US" sz="1400" dirty="0"/>
              <a:t>  Will request purchased of vascular doppler to measure ABIs.</a:t>
            </a:r>
          </a:p>
          <a:p>
            <a:pPr marL="228600" indent="-228600">
              <a:buAutoNum type="arabicPeriod" startAt="3"/>
            </a:pPr>
            <a:r>
              <a:rPr lang="en-US" sz="1400" dirty="0"/>
              <a:t>  Basic marketing and business plans will be consistent with employment</a:t>
            </a:r>
          </a:p>
          <a:p>
            <a:r>
              <a:rPr lang="en-US" sz="1400" dirty="0"/>
              <a:t>       and will guide the WCN-AP to be a productive and successful team     	member.</a:t>
            </a:r>
          </a:p>
        </p:txBody>
      </p:sp>
    </p:spTree>
    <p:extLst>
      <p:ext uri="{BB962C8B-B14F-4D97-AF65-F5344CB8AC3E}">
        <p14:creationId xmlns:p14="http://schemas.microsoft.com/office/powerpoint/2010/main" val="8840554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00D1B54-113D-2B23-58B3-9A11BF4E15F5}"/>
              </a:ext>
            </a:extLst>
          </p:cNvPr>
          <p:cNvSpPr>
            <a:spLocks noGrp="1"/>
          </p:cNvSpPr>
          <p:nvPr>
            <p:ph type="dt" sz="half" idx="10"/>
          </p:nvPr>
        </p:nvSpPr>
        <p:spPr/>
        <p:txBody>
          <a:bodyPr/>
          <a:lstStyle/>
          <a:p>
            <a:r>
              <a:rPr lang="en-US"/>
              <a:t>8/03/20XX</a:t>
            </a:r>
            <a:endParaRPr lang="en-US" dirty="0"/>
          </a:p>
        </p:txBody>
      </p:sp>
      <p:sp>
        <p:nvSpPr>
          <p:cNvPr id="4" name="Footer Placeholder 3">
            <a:extLst>
              <a:ext uri="{FF2B5EF4-FFF2-40B4-BE49-F238E27FC236}">
                <a16:creationId xmlns:a16="http://schemas.microsoft.com/office/drawing/2014/main" id="{4172705E-4062-F102-982A-67A1B5FA391D}"/>
              </a:ext>
            </a:extLst>
          </p:cNvPr>
          <p:cNvSpPr>
            <a:spLocks noGrp="1"/>
          </p:cNvSpPr>
          <p:nvPr>
            <p:ph type="ftr" sz="quarter" idx="11"/>
          </p:nvPr>
        </p:nvSpPr>
        <p:spPr/>
        <p:txBody>
          <a:bodyPr/>
          <a:lstStyle/>
          <a:p>
            <a:r>
              <a:rPr lang="en-US"/>
              <a:t>PITCH DECK</a:t>
            </a:r>
            <a:endParaRPr lang="en-US" dirty="0"/>
          </a:p>
        </p:txBody>
      </p:sp>
      <p:sp>
        <p:nvSpPr>
          <p:cNvPr id="5" name="Slide Number Placeholder 4">
            <a:extLst>
              <a:ext uri="{FF2B5EF4-FFF2-40B4-BE49-F238E27FC236}">
                <a16:creationId xmlns:a16="http://schemas.microsoft.com/office/drawing/2014/main" id="{22011CFD-7394-D163-DD74-50C7D9E0964B}"/>
              </a:ext>
            </a:extLst>
          </p:cNvPr>
          <p:cNvSpPr>
            <a:spLocks noGrp="1"/>
          </p:cNvSpPr>
          <p:nvPr>
            <p:ph type="sldNum" sz="quarter" idx="12"/>
          </p:nvPr>
        </p:nvSpPr>
        <p:spPr/>
        <p:txBody>
          <a:bodyPr/>
          <a:lstStyle/>
          <a:p>
            <a:fld id="{BF860B6F-2FE3-4DE6-9496-980E987E7466}" type="slidenum">
              <a:rPr lang="en-US" smtClean="0"/>
              <a:pPr/>
              <a:t>13</a:t>
            </a:fld>
            <a:endParaRPr lang="en-US" dirty="0"/>
          </a:p>
        </p:txBody>
      </p:sp>
      <p:sp>
        <p:nvSpPr>
          <p:cNvPr id="6" name="Text Placeholder 5">
            <a:extLst>
              <a:ext uri="{FF2B5EF4-FFF2-40B4-BE49-F238E27FC236}">
                <a16:creationId xmlns:a16="http://schemas.microsoft.com/office/drawing/2014/main" id="{0F5A18B1-54E1-7DD1-3A55-3ABBCD84B9EC}"/>
              </a:ext>
            </a:extLst>
          </p:cNvPr>
          <p:cNvSpPr>
            <a:spLocks noGrp="1"/>
          </p:cNvSpPr>
          <p:nvPr>
            <p:ph type="body" sz="quarter" idx="16"/>
          </p:nvPr>
        </p:nvSpPr>
        <p:spPr>
          <a:xfrm>
            <a:off x="773545" y="929201"/>
            <a:ext cx="10947400" cy="5074435"/>
          </a:xfrm>
        </p:spPr>
        <p:txBody>
          <a:bodyPr/>
          <a:lstStyle/>
          <a:p>
            <a:pPr marL="0" marR="0">
              <a:lnSpc>
                <a:spcPct val="115000"/>
              </a:lnSpc>
              <a:spcBef>
                <a:spcPts val="0"/>
              </a:spcBef>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Cleveland Clinic Corporate Accounting (2022). Prepaid Expenses Standard Operating Procedure (version 3).</a:t>
            </a:r>
          </a:p>
          <a:p>
            <a:pPr marL="0" marR="0">
              <a:lnSpc>
                <a:spcPct val="115000"/>
              </a:lnSpc>
              <a:spcBef>
                <a:spcPts val="0"/>
              </a:spcBef>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Constable, M., Mulkey, M., &amp; Aucoin, J. (2022). Hospital value–based purchasing: How acute care advanced practice nurses demonstrate value. </a:t>
            </a:r>
            <a:r>
              <a:rPr lang="en-US" sz="1200" i="1" kern="100" dirty="0">
                <a:effectLst/>
                <a:latin typeface="Aptos" panose="020B0004020202020204" pitchFamily="34" charset="0"/>
                <a:ea typeface="Aptos" panose="020B0004020202020204" pitchFamily="34" charset="0"/>
                <a:cs typeface="Times New Roman" panose="02020603050405020304" pitchFamily="18" charset="0"/>
              </a:rPr>
              <a:t>Journal of the American Association of Nurse Practitioners, </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34(1), 12–17. https://doi.org/10.1097/JXX.0000000000000606</a:t>
            </a:r>
          </a:p>
          <a:p>
            <a:pPr marL="0" marR="0">
              <a:lnSpc>
                <a:spcPct val="115000"/>
              </a:lnSpc>
              <a:spcBef>
                <a:spcPts val="0"/>
              </a:spcBef>
              <a:spcAft>
                <a:spcPts val="800"/>
              </a:spcAft>
            </a:pP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Gunanayagam</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P., Iliopoulos, J., &amp; Ahmad, M. (2022). Considerations in wound care of patients living with dementia. </a:t>
            </a:r>
            <a:r>
              <a:rPr lang="en-US" sz="1200" i="1" kern="100" dirty="0">
                <a:effectLst/>
                <a:latin typeface="Aptos" panose="020B0004020202020204" pitchFamily="34" charset="0"/>
                <a:ea typeface="Aptos" panose="020B0004020202020204" pitchFamily="34" charset="0"/>
                <a:cs typeface="Times New Roman" panose="02020603050405020304" pitchFamily="18" charset="0"/>
              </a:rPr>
              <a:t>British Journal of Nursing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31(20), S32–S40. </a:t>
            </a:r>
            <a:r>
              <a:rPr lang="en-US" sz="1200" u="sng" kern="100" dirty="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3"/>
              </a:rPr>
              <a:t>https://doi.org/10.12968/bjon.2022.31.20.S32</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Investopedia. (2024). </a:t>
            </a:r>
            <a:r>
              <a:rPr lang="en-US" sz="1200" i="1" kern="100" dirty="0">
                <a:effectLst/>
                <a:latin typeface="Aptos" panose="020B0004020202020204" pitchFamily="34" charset="0"/>
                <a:ea typeface="Aptos" panose="020B0004020202020204" pitchFamily="34" charset="0"/>
                <a:cs typeface="Times New Roman" panose="02020603050405020304" pitchFamily="18" charset="0"/>
              </a:rPr>
              <a:t>Operating expense (</a:t>
            </a:r>
            <a:r>
              <a:rPr lang="en-US" sz="1200" i="1" kern="100" dirty="0" err="1">
                <a:effectLst/>
                <a:latin typeface="Aptos" panose="020B0004020202020204" pitchFamily="34" charset="0"/>
                <a:ea typeface="Aptos" panose="020B0004020202020204" pitchFamily="34" charset="0"/>
                <a:cs typeface="Times New Roman" panose="02020603050405020304" pitchFamily="18" charset="0"/>
              </a:rPr>
              <a:t>opex</a:t>
            </a:r>
            <a:r>
              <a:rPr lang="en-US" sz="1200" i="1" kern="100" dirty="0">
                <a:effectLst/>
                <a:latin typeface="Aptos" panose="020B0004020202020204" pitchFamily="34" charset="0"/>
                <a:ea typeface="Aptos" panose="020B0004020202020204" pitchFamily="34" charset="0"/>
                <a:cs typeface="Times New Roman" panose="02020603050405020304" pitchFamily="18" charset="0"/>
              </a:rPr>
              <a:t>) definition and examples</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https://www.investopedia.com/terms/o/operating_expense.asp</a:t>
            </a:r>
          </a:p>
          <a:p>
            <a:pPr marL="0" marR="0">
              <a:lnSpc>
                <a:spcPct val="115000"/>
              </a:lnSpc>
              <a:spcBef>
                <a:spcPts val="0"/>
              </a:spcBef>
              <a:spcAft>
                <a:spcPts val="800"/>
              </a:spcAft>
            </a:pP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Kaba</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E.,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Triantafyllou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Fasoi</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G.,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Kelesi</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M., &amp;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Stavropoulou</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 (2020, October 19). Investigating nurse’s views on care of mentally ill patients with skin injuries</a:t>
            </a:r>
            <a:r>
              <a:rPr lang="en-US" sz="1200" i="1" kern="100" dirty="0">
                <a:effectLst/>
                <a:latin typeface="Aptos" panose="020B0004020202020204" pitchFamily="34" charset="0"/>
                <a:ea typeface="Aptos" panose="020B0004020202020204" pitchFamily="34" charset="0"/>
                <a:cs typeface="Times New Roman" panose="02020603050405020304" pitchFamily="18" charset="0"/>
              </a:rPr>
              <a:t>. International Journal of Environmental Research and Public Health</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17(20), 7610. https://doi.org/10.3390/ijerph17207610</a:t>
            </a:r>
          </a:p>
          <a:p>
            <a:pPr marL="0" marR="0">
              <a:lnSpc>
                <a:spcPct val="115000"/>
              </a:lnSpc>
              <a:spcBef>
                <a:spcPts val="0"/>
              </a:spcBef>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Mondragon, N., &amp; Zito, P. M. (2021, December 9). Pressure injury. In </a:t>
            </a:r>
            <a:r>
              <a:rPr lang="en-US" sz="1200" i="1" kern="100" dirty="0" err="1">
                <a:effectLst/>
                <a:latin typeface="Aptos" panose="020B0004020202020204" pitchFamily="34" charset="0"/>
                <a:ea typeface="Aptos" panose="020B0004020202020204" pitchFamily="34" charset="0"/>
                <a:cs typeface="Times New Roman" panose="02020603050405020304" pitchFamily="18" charset="0"/>
              </a:rPr>
              <a:t>StatPearls</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StatPearls</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Publishing. Retrieved August 7, 2022, from https://www.ncbi.nlm.gov/books/NBK557868/</a:t>
            </a:r>
          </a:p>
          <a:p>
            <a:pPr marL="0" marR="0">
              <a:lnSpc>
                <a:spcPct val="115000"/>
              </a:lnSpc>
              <a:spcBef>
                <a:spcPts val="0"/>
              </a:spcBef>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Mpofu, E., Brock, K., Li, X., &amp; Zhan, R. (2024). Sacral ulcer development risk among older adult patients in north Texas rehabilitation hospitals: role of comorbidities, lifestyle, and personal factors</a:t>
            </a:r>
            <a:r>
              <a:rPr lang="en-US" sz="1200" i="1" kern="100" dirty="0">
                <a:effectLst/>
                <a:latin typeface="Aptos" panose="020B0004020202020204" pitchFamily="34" charset="0"/>
                <a:ea typeface="Aptos" panose="020B0004020202020204" pitchFamily="34" charset="0"/>
                <a:cs typeface="Times New Roman" panose="02020603050405020304" pitchFamily="18" charset="0"/>
              </a:rPr>
              <a:t>. Journal of Gerontological Nursing</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50(2), 32–41. https://doi.org/https://doi.org/10.3928/00989134-20240110-05</a:t>
            </a:r>
          </a:p>
          <a:p>
            <a:pPr marL="0" marR="0">
              <a:lnSpc>
                <a:spcPct val="115000"/>
              </a:lnSpc>
              <a:spcBef>
                <a:spcPts val="0"/>
              </a:spcBef>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Murphree, R., &amp;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Jaszarowski</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K. (2022). Professional practice for wound, ostomy, and continence nursing. In L. L. McNichol, C. R. Ratliff, &amp; S. S. Yates (Eds.), </a:t>
            </a:r>
            <a:r>
              <a:rPr lang="en-US" sz="1200" i="1" kern="100" dirty="0">
                <a:effectLst/>
                <a:latin typeface="Aptos" panose="020B0004020202020204" pitchFamily="34" charset="0"/>
                <a:ea typeface="Aptos" panose="020B0004020202020204" pitchFamily="34" charset="0"/>
                <a:cs typeface="Times New Roman" panose="02020603050405020304" pitchFamily="18" charset="0"/>
              </a:rPr>
              <a:t>Wound, Ostomy, and Continence Nurses Society core curriculum: Wound management </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(2nd ed., pp. 1-11). Wolters Kluwer.</a:t>
            </a:r>
          </a:p>
          <a:p>
            <a:pPr marL="0" marR="0">
              <a:lnSpc>
                <a:spcPct val="115000"/>
              </a:lnSpc>
              <a:spcBef>
                <a:spcPts val="0"/>
              </a:spcBef>
              <a:spcAft>
                <a:spcPts val="800"/>
              </a:spcAft>
            </a:pPr>
            <a:r>
              <a:rPr lang="en-US" sz="1200" kern="100" dirty="0">
                <a:latin typeface="Aptos" panose="020B0004020202020204" pitchFamily="34" charset="0"/>
                <a:ea typeface="Aptos" panose="020B0004020202020204" pitchFamily="34" charset="0"/>
                <a:cs typeface="Times New Roman" panose="02020603050405020304" pitchFamily="18" charset="0"/>
              </a:rPr>
              <a:t>R.B. Turnbull, MD, Jr. School of Wound, Ostomy, and Continence Nursing. (2022). </a:t>
            </a:r>
            <a:r>
              <a:rPr lang="en-US" sz="1200" i="1" kern="100" dirty="0">
                <a:latin typeface="Aptos" panose="020B0004020202020204" pitchFamily="34" charset="0"/>
                <a:ea typeface="Aptos" panose="020B0004020202020204" pitchFamily="34" charset="0"/>
                <a:cs typeface="Times New Roman" panose="02020603050405020304" pitchFamily="18" charset="0"/>
              </a:rPr>
              <a:t>Establishing your </a:t>
            </a:r>
            <a:r>
              <a:rPr lang="en-US" sz="1200" i="1" kern="100" dirty="0" err="1">
                <a:latin typeface="Aptos" panose="020B0004020202020204" pitchFamily="34" charset="0"/>
                <a:ea typeface="Aptos" panose="020B0004020202020204" pitchFamily="34" charset="0"/>
                <a:cs typeface="Times New Roman" panose="02020603050405020304" pitchFamily="18" charset="0"/>
              </a:rPr>
              <a:t>woc</a:t>
            </a:r>
            <a:r>
              <a:rPr lang="en-US" sz="1200" i="1" kern="100" dirty="0">
                <a:latin typeface="Aptos" panose="020B0004020202020204" pitchFamily="34" charset="0"/>
                <a:ea typeface="Aptos" panose="020B0004020202020204" pitchFamily="34" charset="0"/>
                <a:cs typeface="Times New Roman" panose="02020603050405020304" pitchFamily="18" charset="0"/>
              </a:rPr>
              <a:t> practice</a:t>
            </a:r>
            <a:r>
              <a:rPr lang="en-US" sz="1200" kern="100" dirty="0">
                <a:latin typeface="Aptos" panose="020B0004020202020204" pitchFamily="34" charset="0"/>
                <a:ea typeface="Aptos" panose="020B0004020202020204" pitchFamily="34" charset="0"/>
                <a:cs typeface="Times New Roman" panose="02020603050405020304" pitchFamily="18" charset="0"/>
              </a:rPr>
              <a:t>. (PowerPoint Slides). </a:t>
            </a:r>
            <a:r>
              <a:rPr lang="en-US" sz="1200" kern="100" dirty="0" err="1">
                <a:latin typeface="Aptos" panose="020B0004020202020204" pitchFamily="34" charset="0"/>
                <a:ea typeface="Aptos" panose="020B0004020202020204" pitchFamily="34" charset="0"/>
                <a:cs typeface="Times New Roman" panose="02020603050405020304" pitchFamily="18" charset="0"/>
              </a:rPr>
              <a:t>Vimeo@CCF</a:t>
            </a:r>
            <a:r>
              <a:rPr lang="en-US" sz="1200" kern="100" dirty="0">
                <a:latin typeface="Aptos" panose="020B0004020202020204" pitchFamily="34" charset="0"/>
                <a:ea typeface="Aptos" panose="020B0004020202020204" pitchFamily="34" charset="0"/>
                <a:cs typeface="Times New Roman" panose="02020603050405020304" pitchFamily="18" charset="0"/>
              </a:rPr>
              <a:t>.</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Bef>
                <a:spcPts val="0"/>
              </a:spcBef>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Savard, I., Al Hakim, G., &amp; Kilpatrick, K. (2023). The added value of the nurse practitioner: An evolutionary concept analysis</a:t>
            </a:r>
            <a:r>
              <a:rPr lang="en-US" sz="1200" i="1" kern="100" dirty="0">
                <a:effectLst/>
                <a:latin typeface="Aptos" panose="020B0004020202020204" pitchFamily="34" charset="0"/>
                <a:ea typeface="Aptos" panose="020B0004020202020204" pitchFamily="34" charset="0"/>
                <a:cs typeface="Times New Roman" panose="02020603050405020304" pitchFamily="18" charset="0"/>
              </a:rPr>
              <a:t>. Nursing Open</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 10(4), 2540–2551. https://doi.org/10.1002/nop2.1512</a:t>
            </a:r>
          </a:p>
          <a:p>
            <a:pPr marL="0" marR="0">
              <a:lnSpc>
                <a:spcPct val="115000"/>
              </a:lnSpc>
              <a:spcBef>
                <a:spcPts val="0"/>
              </a:spcBef>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15000"/>
              </a:lnSpc>
              <a:spcBef>
                <a:spcPts val="0"/>
              </a:spcBef>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15000"/>
              </a:lnSpc>
              <a:spcBef>
                <a:spcPts val="0"/>
              </a:spcBef>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15000"/>
              </a:lnSpc>
              <a:spcBef>
                <a:spcPts val="0"/>
              </a:spcBef>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15000"/>
              </a:lnSpc>
              <a:spcBef>
                <a:spcPts val="0"/>
              </a:spcBef>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15000"/>
              </a:lnSpc>
              <a:spcBef>
                <a:spcPts val="0"/>
              </a:spcBef>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15000"/>
              </a:lnSpc>
              <a:spcBef>
                <a:spcPts val="0"/>
              </a:spcBef>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p>
        </p:txBody>
      </p:sp>
      <p:sp>
        <p:nvSpPr>
          <p:cNvPr id="7" name="Title 6">
            <a:extLst>
              <a:ext uri="{FF2B5EF4-FFF2-40B4-BE49-F238E27FC236}">
                <a16:creationId xmlns:a16="http://schemas.microsoft.com/office/drawing/2014/main" id="{2D91A04D-5BB4-9B77-B896-34CA1B899A64}"/>
              </a:ext>
            </a:extLst>
          </p:cNvPr>
          <p:cNvSpPr>
            <a:spLocks noGrp="1"/>
          </p:cNvSpPr>
          <p:nvPr>
            <p:ph type="title"/>
          </p:nvPr>
        </p:nvSpPr>
        <p:spPr>
          <a:xfrm>
            <a:off x="581352" y="263236"/>
            <a:ext cx="5783657" cy="665965"/>
          </a:xfrm>
        </p:spPr>
        <p:txBody>
          <a:bodyPr/>
          <a:lstStyle/>
          <a:p>
            <a:r>
              <a:rPr lang="en-US" dirty="0"/>
              <a:t>References</a:t>
            </a:r>
          </a:p>
        </p:txBody>
      </p:sp>
    </p:spTree>
    <p:extLst>
      <p:ext uri="{BB962C8B-B14F-4D97-AF65-F5344CB8AC3E}">
        <p14:creationId xmlns:p14="http://schemas.microsoft.com/office/powerpoint/2010/main" val="24402097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Placeholder 11" descr="A person looking at a computer screen&#10;">
            <a:extLst>
              <a:ext uri="{FF2B5EF4-FFF2-40B4-BE49-F238E27FC236}">
                <a16:creationId xmlns:a16="http://schemas.microsoft.com/office/drawing/2014/main" id="{C8D27166-4EA8-4C5E-F9FE-8CAF822BACC1}"/>
              </a:ext>
            </a:extLst>
          </p:cNvPr>
          <p:cNvPicPr>
            <a:picLocks noChangeAspect="1"/>
          </p:cNvPicPr>
          <p:nvPr/>
        </p:nvPicPr>
        <p:blipFill rotWithShape="1">
          <a:blip r:embed="rId3">
            <a:extLst>
              <a:ext uri="{28A0092B-C50C-407E-A947-70E740481C1C}">
                <a14:useLocalDpi xmlns:a14="http://schemas.microsoft.com/office/drawing/2010/main" val="0"/>
              </a:ext>
            </a:extLst>
          </a:blip>
          <a:srcRect l="20641" r="20026"/>
          <a:stretch/>
        </p:blipFill>
        <p:spPr>
          <a:xfrm>
            <a:off x="0" y="608278"/>
            <a:ext cx="6892708" cy="6113197"/>
          </a:xfrm>
          <a:prstGeom prst="rect">
            <a:avLst/>
          </a:prstGeom>
        </p:spPr>
      </p:pic>
      <p:sp>
        <p:nvSpPr>
          <p:cNvPr id="69" name="Title 68">
            <a:extLst>
              <a:ext uri="{FF2B5EF4-FFF2-40B4-BE49-F238E27FC236}">
                <a16:creationId xmlns:a16="http://schemas.microsoft.com/office/drawing/2014/main" id="{A74CEF14-9F3D-49A7-B904-B4E3A7113A15}"/>
              </a:ext>
            </a:extLst>
          </p:cNvPr>
          <p:cNvSpPr>
            <a:spLocks noGrp="1"/>
          </p:cNvSpPr>
          <p:nvPr>
            <p:ph type="title"/>
          </p:nvPr>
        </p:nvSpPr>
        <p:spPr>
          <a:xfrm>
            <a:off x="6892708" y="466726"/>
            <a:ext cx="4922982" cy="639192"/>
          </a:xfrm>
        </p:spPr>
        <p:txBody>
          <a:bodyPr/>
          <a:lstStyle/>
          <a:p>
            <a:r>
              <a:rPr lang="en-US" sz="3200" dirty="0"/>
              <a:t>Titles explained</a:t>
            </a:r>
          </a:p>
        </p:txBody>
      </p:sp>
      <p:sp>
        <p:nvSpPr>
          <p:cNvPr id="4" name="Slide Number Placeholder 3">
            <a:extLst>
              <a:ext uri="{FF2B5EF4-FFF2-40B4-BE49-F238E27FC236}">
                <a16:creationId xmlns:a16="http://schemas.microsoft.com/office/drawing/2014/main" id="{231B5EF5-D35E-4241-92D4-3A8164978425}"/>
              </a:ext>
            </a:extLst>
          </p:cNvPr>
          <p:cNvSpPr>
            <a:spLocks noGrp="1"/>
          </p:cNvSpPr>
          <p:nvPr>
            <p:ph type="sldNum" sz="quarter" idx="12"/>
          </p:nvPr>
        </p:nvSpPr>
        <p:spPr>
          <a:xfrm>
            <a:off x="8610600" y="6515753"/>
            <a:ext cx="2743200" cy="205722"/>
          </a:xfrm>
        </p:spPr>
        <p:txBody>
          <a:bodyPr/>
          <a:lstStyle/>
          <a:p>
            <a:fld id="{BF860B6F-2FE3-4DE6-9496-980E987E7466}" type="slidenum">
              <a:rPr lang="en-US" smtClean="0"/>
              <a:pPr/>
              <a:t>2</a:t>
            </a:fld>
            <a:endParaRPr lang="en-US" dirty="0"/>
          </a:p>
        </p:txBody>
      </p:sp>
      <p:sp>
        <p:nvSpPr>
          <p:cNvPr id="5" name="Rectangle 4">
            <a:extLst>
              <a:ext uri="{FF2B5EF4-FFF2-40B4-BE49-F238E27FC236}">
                <a16:creationId xmlns:a16="http://schemas.microsoft.com/office/drawing/2014/main" id="{1B2E26E7-5B91-F304-1A56-D512F6A956A9}"/>
              </a:ext>
            </a:extLst>
          </p:cNvPr>
          <p:cNvSpPr/>
          <p:nvPr/>
        </p:nvSpPr>
        <p:spPr>
          <a:xfrm>
            <a:off x="6012874" y="1136073"/>
            <a:ext cx="6179126" cy="558540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960A9"/>
              </a:solidFill>
            </a:endParaRPr>
          </a:p>
        </p:txBody>
      </p:sp>
      <p:sp>
        <p:nvSpPr>
          <p:cNvPr id="24" name="Text Placeholder 23">
            <a:extLst>
              <a:ext uri="{FF2B5EF4-FFF2-40B4-BE49-F238E27FC236}">
                <a16:creationId xmlns:a16="http://schemas.microsoft.com/office/drawing/2014/main" id="{78FE74D7-D9BF-46B2-AB6D-79E819EB9A0F}"/>
              </a:ext>
            </a:extLst>
          </p:cNvPr>
          <p:cNvSpPr>
            <a:spLocks noGrp="1"/>
          </p:cNvSpPr>
          <p:nvPr>
            <p:ph type="body" sz="quarter" idx="14"/>
          </p:nvPr>
        </p:nvSpPr>
        <p:spPr>
          <a:xfrm>
            <a:off x="6516399" y="1302327"/>
            <a:ext cx="5213783" cy="5183271"/>
          </a:xfrm>
        </p:spPr>
        <p:txBody>
          <a:bodyPr>
            <a:normAutofit/>
          </a:bodyPr>
          <a:lstStyle/>
          <a:p>
            <a:r>
              <a:rPr lang="en-US" dirty="0"/>
              <a:t>WCN-AP (Wound Care Nurse – Advanced Practice) is the professional title being pursued.</a:t>
            </a:r>
          </a:p>
          <a:p>
            <a:endParaRPr lang="en-US" dirty="0"/>
          </a:p>
          <a:p>
            <a:r>
              <a:rPr lang="en-US" dirty="0"/>
              <a:t>This concept review is for the WCN-AP Nurse to provide specialty wound care services to three Senior Behavioral Units within the northeast Ohio region of the Cleveland Clinic Health System. These hospital units are at Lutheran Hospital in Cleveland, Euclid General Hospital in Euclid and Marymount Hospital in Garfield Heights. 	</a:t>
            </a:r>
          </a:p>
        </p:txBody>
      </p:sp>
    </p:spTree>
    <p:extLst>
      <p:ext uri="{BB962C8B-B14F-4D97-AF65-F5344CB8AC3E}">
        <p14:creationId xmlns:p14="http://schemas.microsoft.com/office/powerpoint/2010/main" val="8438447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A2B7A8BB-ECE3-9F94-D768-11844B5BF64A}"/>
              </a:ext>
            </a:extLst>
          </p:cNvPr>
          <p:cNvSpPr/>
          <p:nvPr/>
        </p:nvSpPr>
        <p:spPr>
          <a:xfrm>
            <a:off x="185892" y="439253"/>
            <a:ext cx="11820211" cy="102406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1" name="Title 110">
            <a:extLst>
              <a:ext uri="{FF2B5EF4-FFF2-40B4-BE49-F238E27FC236}">
                <a16:creationId xmlns:a16="http://schemas.microsoft.com/office/drawing/2014/main" id="{27400555-FDF0-4051-BE1D-9F1757952D08}"/>
              </a:ext>
            </a:extLst>
          </p:cNvPr>
          <p:cNvSpPr>
            <a:spLocks noGrp="1"/>
          </p:cNvSpPr>
          <p:nvPr>
            <p:ph type="title"/>
          </p:nvPr>
        </p:nvSpPr>
        <p:spPr>
          <a:xfrm>
            <a:off x="570405" y="598130"/>
            <a:ext cx="6408851" cy="665965"/>
          </a:xfrm>
        </p:spPr>
        <p:txBody>
          <a:bodyPr/>
          <a:lstStyle/>
          <a:p>
            <a:pPr algn="l"/>
            <a:r>
              <a:rPr lang="en-US" dirty="0">
                <a:solidFill>
                  <a:schemeClr val="bg1"/>
                </a:solidFill>
              </a:rPr>
              <a:t>Objectives</a:t>
            </a:r>
          </a:p>
        </p:txBody>
      </p:sp>
      <p:sp>
        <p:nvSpPr>
          <p:cNvPr id="28" name="TextBox 27">
            <a:extLst>
              <a:ext uri="{FF2B5EF4-FFF2-40B4-BE49-F238E27FC236}">
                <a16:creationId xmlns:a16="http://schemas.microsoft.com/office/drawing/2014/main" id="{184CFFDD-6DFE-7E47-55FE-5BA494B3E977}"/>
              </a:ext>
            </a:extLst>
          </p:cNvPr>
          <p:cNvSpPr txBox="1"/>
          <p:nvPr/>
        </p:nvSpPr>
        <p:spPr>
          <a:xfrm>
            <a:off x="6095998" y="1952970"/>
            <a:ext cx="5724211" cy="3877985"/>
          </a:xfrm>
          <a:prstGeom prst="rect">
            <a:avLst/>
          </a:prstGeom>
          <a:noFill/>
        </p:spPr>
        <p:txBody>
          <a:bodyPr wrap="square">
            <a:spAutoFit/>
          </a:bodyPr>
          <a:lstStyle/>
          <a:p>
            <a:pPr marL="285750" indent="-285750">
              <a:spcAft>
                <a:spcPts val="1200"/>
              </a:spcAft>
              <a:buFont typeface="Arial" panose="020B0604020202020204" pitchFamily="34" charset="0"/>
              <a:buChar char="•"/>
            </a:pPr>
            <a:r>
              <a:rPr lang="en-US" sz="2400" dirty="0">
                <a:ea typeface="+mn-lt"/>
                <a:cs typeface="+mn-lt"/>
              </a:rPr>
              <a:t>Explore </a:t>
            </a:r>
            <a:r>
              <a:rPr lang="en-US" sz="2400" b="1" dirty="0">
                <a:ea typeface="+mn-lt"/>
                <a:cs typeface="+mn-lt"/>
              </a:rPr>
              <a:t>capital</a:t>
            </a:r>
            <a:r>
              <a:rPr lang="en-US" sz="2400" dirty="0">
                <a:ea typeface="+mn-lt"/>
                <a:cs typeface="+mn-lt"/>
              </a:rPr>
              <a:t> and </a:t>
            </a:r>
            <a:r>
              <a:rPr lang="en-US" sz="2400" b="1" dirty="0">
                <a:ea typeface="+mn-lt"/>
                <a:cs typeface="+mn-lt"/>
              </a:rPr>
              <a:t>standard operating expenses </a:t>
            </a:r>
            <a:r>
              <a:rPr lang="en-US" sz="2400" dirty="0">
                <a:ea typeface="+mn-lt"/>
                <a:cs typeface="+mn-lt"/>
              </a:rPr>
              <a:t>and their implications to the WCN-NP practice</a:t>
            </a:r>
          </a:p>
          <a:p>
            <a:pPr marL="285750" indent="-285750">
              <a:spcAft>
                <a:spcPts val="1200"/>
              </a:spcAft>
              <a:buFont typeface="Arial" panose="020B0604020202020204" pitchFamily="34" charset="0"/>
              <a:buChar char="•"/>
            </a:pPr>
            <a:r>
              <a:rPr lang="en-US" sz="2400" dirty="0">
                <a:ea typeface="+mn-lt"/>
                <a:cs typeface="+mn-lt"/>
              </a:rPr>
              <a:t>Establish a </a:t>
            </a:r>
            <a:r>
              <a:rPr lang="en-US" sz="2400" b="1" dirty="0">
                <a:ea typeface="+mn-lt"/>
                <a:cs typeface="+mn-lt"/>
              </a:rPr>
              <a:t>marketing plan </a:t>
            </a:r>
            <a:r>
              <a:rPr lang="en-US" sz="2400" dirty="0">
                <a:ea typeface="+mn-lt"/>
                <a:cs typeface="+mn-lt"/>
              </a:rPr>
              <a:t>for the WCN-AP </a:t>
            </a:r>
          </a:p>
          <a:p>
            <a:pPr marL="285750" indent="-285750">
              <a:spcAft>
                <a:spcPts val="1200"/>
              </a:spcAft>
              <a:buFont typeface="Arial" panose="020B0604020202020204" pitchFamily="34" charset="0"/>
              <a:buChar char="•"/>
            </a:pPr>
            <a:r>
              <a:rPr lang="en-US" sz="2400" dirty="0">
                <a:ea typeface="+mn-lt"/>
                <a:cs typeface="+mn-lt"/>
              </a:rPr>
              <a:t>Develop </a:t>
            </a:r>
            <a:r>
              <a:rPr lang="en-US" sz="2400" b="1" dirty="0">
                <a:ea typeface="+mn-lt"/>
                <a:cs typeface="+mn-lt"/>
              </a:rPr>
              <a:t>general purchasing plan</a:t>
            </a:r>
          </a:p>
          <a:p>
            <a:pPr marL="285750" indent="-285750">
              <a:spcAft>
                <a:spcPts val="1200"/>
              </a:spcAft>
              <a:buFont typeface="Arial" panose="020B0604020202020204" pitchFamily="34" charset="0"/>
              <a:buChar char="•"/>
            </a:pPr>
            <a:r>
              <a:rPr lang="en-US" sz="2400" dirty="0">
                <a:ea typeface="+mn-lt"/>
                <a:cs typeface="+mn-lt"/>
              </a:rPr>
              <a:t>Develop </a:t>
            </a:r>
            <a:r>
              <a:rPr lang="en-US" sz="2400" b="1" dirty="0">
                <a:ea typeface="+mn-lt"/>
                <a:cs typeface="+mn-lt"/>
              </a:rPr>
              <a:t>purchase plan for product that is a necessary tool </a:t>
            </a:r>
            <a:r>
              <a:rPr lang="en-US" sz="2400" dirty="0">
                <a:ea typeface="+mn-lt"/>
                <a:cs typeface="+mn-lt"/>
              </a:rPr>
              <a:t>for WCN-AP work. </a:t>
            </a:r>
            <a:endParaRPr lang="en-US" sz="2400" dirty="0"/>
          </a:p>
        </p:txBody>
      </p:sp>
      <p:sp>
        <p:nvSpPr>
          <p:cNvPr id="34" name="TextBox 33">
            <a:extLst>
              <a:ext uri="{FF2B5EF4-FFF2-40B4-BE49-F238E27FC236}">
                <a16:creationId xmlns:a16="http://schemas.microsoft.com/office/drawing/2014/main" id="{50AB6802-E029-9D20-AB94-61D85927BB9E}"/>
              </a:ext>
            </a:extLst>
          </p:cNvPr>
          <p:cNvSpPr txBox="1"/>
          <p:nvPr/>
        </p:nvSpPr>
        <p:spPr>
          <a:xfrm>
            <a:off x="371791" y="1952970"/>
            <a:ext cx="5724211" cy="4616648"/>
          </a:xfrm>
          <a:prstGeom prst="rect">
            <a:avLst/>
          </a:prstGeom>
          <a:noFill/>
        </p:spPr>
        <p:txBody>
          <a:bodyPr wrap="square">
            <a:spAutoFit/>
          </a:bodyPr>
          <a:lstStyle/>
          <a:p>
            <a:pPr marL="285750" indent="-285750">
              <a:spcAft>
                <a:spcPts val="1200"/>
              </a:spcAft>
              <a:buFont typeface="Arial" panose="020B0604020202020204" pitchFamily="34" charset="0"/>
              <a:buChar char="•"/>
            </a:pPr>
            <a:r>
              <a:rPr lang="en-US" sz="2400" dirty="0"/>
              <a:t>Describe need for </a:t>
            </a:r>
            <a:r>
              <a:rPr lang="en-US" sz="2400" b="1" dirty="0"/>
              <a:t>WCN-AP inpatient</a:t>
            </a:r>
            <a:r>
              <a:rPr lang="en-US" sz="2400" dirty="0"/>
              <a:t> specializing in </a:t>
            </a:r>
            <a:r>
              <a:rPr lang="en-US" sz="2400" b="1" dirty="0"/>
              <a:t>wound care </a:t>
            </a:r>
            <a:r>
              <a:rPr lang="en-US" sz="2400" dirty="0"/>
              <a:t>in Senior Behavioral Health Units</a:t>
            </a:r>
          </a:p>
          <a:p>
            <a:pPr marL="285750" indent="-285750">
              <a:spcAft>
                <a:spcPts val="1200"/>
              </a:spcAft>
              <a:buFont typeface="Arial" panose="020B0604020202020204" pitchFamily="34" charset="0"/>
              <a:buChar char="•"/>
            </a:pPr>
            <a:r>
              <a:rPr lang="en-US" sz="2400" dirty="0"/>
              <a:t>Establish that clients with </a:t>
            </a:r>
            <a:r>
              <a:rPr lang="en-US" sz="2400" b="1" dirty="0"/>
              <a:t>Dementia or cognitive impairments are at greater risk of developing wounds and are more challenging to treat</a:t>
            </a:r>
            <a:endParaRPr lang="en-US" sz="2400" dirty="0"/>
          </a:p>
          <a:p>
            <a:pPr marL="285750" indent="-285750">
              <a:spcAft>
                <a:spcPts val="1200"/>
              </a:spcAft>
              <a:buFont typeface="Arial" panose="020B0604020202020204" pitchFamily="34" charset="0"/>
              <a:buChar char="•"/>
            </a:pPr>
            <a:r>
              <a:rPr lang="en-US" sz="2400" dirty="0"/>
              <a:t>Describe </a:t>
            </a:r>
            <a:r>
              <a:rPr lang="en-US" sz="2400" b="1" dirty="0"/>
              <a:t>activities, functions</a:t>
            </a:r>
            <a:r>
              <a:rPr lang="en-US" sz="2400" dirty="0"/>
              <a:t> of WOC NP and plan for </a:t>
            </a:r>
            <a:r>
              <a:rPr lang="en-US" sz="2400" b="1" dirty="0"/>
              <a:t>role evolution</a:t>
            </a:r>
          </a:p>
          <a:p>
            <a:pPr marL="285750" indent="-285750">
              <a:spcAft>
                <a:spcPts val="1200"/>
              </a:spcAft>
              <a:buFont typeface="Arial" panose="020B0604020202020204" pitchFamily="34" charset="0"/>
              <a:buChar char="•"/>
            </a:pPr>
            <a:r>
              <a:rPr lang="en-US" sz="2400" dirty="0"/>
              <a:t>Describe </a:t>
            </a:r>
            <a:r>
              <a:rPr lang="en-US" sz="2400" b="1" dirty="0"/>
              <a:t>benefits</a:t>
            </a:r>
            <a:r>
              <a:rPr lang="en-US" sz="2400" dirty="0"/>
              <a:t> to hospitals and Senior Behavioral Health Units</a:t>
            </a:r>
          </a:p>
        </p:txBody>
      </p:sp>
      <p:pic>
        <p:nvPicPr>
          <p:cNvPr id="3" name="Graphic 2" descr="Target Audience outline">
            <a:extLst>
              <a:ext uri="{FF2B5EF4-FFF2-40B4-BE49-F238E27FC236}">
                <a16:creationId xmlns:a16="http://schemas.microsoft.com/office/drawing/2014/main" id="{FCD2EB4A-D76D-5381-FDFB-56E6CFABC33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272337" y="473912"/>
            <a:ext cx="914400" cy="914400"/>
          </a:xfrm>
          <a:prstGeom prst="rect">
            <a:avLst/>
          </a:prstGeom>
        </p:spPr>
      </p:pic>
    </p:spTree>
    <p:extLst>
      <p:ext uri="{BB962C8B-B14F-4D97-AF65-F5344CB8AC3E}">
        <p14:creationId xmlns:p14="http://schemas.microsoft.com/office/powerpoint/2010/main" val="9916191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005BF45-67D0-C34C-995A-ED9124B0F4D2}"/>
              </a:ext>
            </a:extLst>
          </p:cNvPr>
          <p:cNvSpPr>
            <a:spLocks noGrp="1"/>
          </p:cNvSpPr>
          <p:nvPr>
            <p:ph type="sldNum" sz="quarter" idx="12"/>
          </p:nvPr>
        </p:nvSpPr>
        <p:spPr/>
        <p:txBody>
          <a:bodyPr/>
          <a:lstStyle/>
          <a:p>
            <a:fld id="{BF860B6F-2FE3-4DE6-9496-980E987E7466}" type="slidenum">
              <a:rPr lang="en-US" smtClean="0"/>
              <a:t>4</a:t>
            </a:fld>
            <a:endParaRPr lang="en-US" dirty="0"/>
          </a:p>
        </p:txBody>
      </p:sp>
      <p:sp>
        <p:nvSpPr>
          <p:cNvPr id="6" name="Text Placeholder 5">
            <a:extLst>
              <a:ext uri="{FF2B5EF4-FFF2-40B4-BE49-F238E27FC236}">
                <a16:creationId xmlns:a16="http://schemas.microsoft.com/office/drawing/2014/main" id="{3FBFAAE5-6E92-D32C-D9D1-6912D0208B4E}"/>
              </a:ext>
            </a:extLst>
          </p:cNvPr>
          <p:cNvSpPr>
            <a:spLocks noGrp="1"/>
          </p:cNvSpPr>
          <p:nvPr>
            <p:ph type="body" sz="quarter" idx="17"/>
          </p:nvPr>
        </p:nvSpPr>
        <p:spPr>
          <a:xfrm>
            <a:off x="695073" y="2302171"/>
            <a:ext cx="4912002" cy="3259615"/>
          </a:xfrm>
        </p:spPr>
        <p:txBody>
          <a:bodyPr anchor="t"/>
          <a:lstStyle/>
          <a:p>
            <a:pPr marL="285750" indent="-285750">
              <a:buFont typeface="Arial" panose="020B0604020202020204" pitchFamily="34" charset="0"/>
              <a:buChar char="•"/>
            </a:pPr>
            <a:r>
              <a:rPr lang="en-US" sz="2000" dirty="0">
                <a:solidFill>
                  <a:schemeClr val="tx1"/>
                </a:solidFill>
                <a:latin typeface="+mn-lt"/>
              </a:rPr>
              <a:t>Prolonged stays</a:t>
            </a:r>
          </a:p>
          <a:p>
            <a:pPr marL="285750" indent="-285750">
              <a:buFont typeface="Arial" panose="020B0604020202020204" pitchFamily="34" charset="0"/>
              <a:buChar char="•"/>
            </a:pPr>
            <a:r>
              <a:rPr lang="en-US" sz="2000" dirty="0">
                <a:solidFill>
                  <a:schemeClr val="tx1"/>
                </a:solidFill>
                <a:latin typeface="+mn-lt"/>
              </a:rPr>
              <a:t>Comorbidities requiring frequent medical management</a:t>
            </a:r>
          </a:p>
          <a:p>
            <a:pPr marL="285750" indent="-285750">
              <a:buFont typeface="Arial" panose="020B0604020202020204" pitchFamily="34" charset="0"/>
              <a:buChar char="•"/>
            </a:pPr>
            <a:r>
              <a:rPr lang="en-US" sz="2000" dirty="0">
                <a:solidFill>
                  <a:schemeClr val="tx1"/>
                </a:solidFill>
                <a:latin typeface="+mn-lt"/>
              </a:rPr>
              <a:t>Increased risk of </a:t>
            </a:r>
            <a:r>
              <a:rPr lang="en-US" sz="2000" dirty="0" err="1">
                <a:solidFill>
                  <a:schemeClr val="tx1"/>
                </a:solidFill>
                <a:latin typeface="+mn-lt"/>
              </a:rPr>
              <a:t>HAPi</a:t>
            </a:r>
            <a:r>
              <a:rPr lang="en-US" sz="2000" dirty="0">
                <a:solidFill>
                  <a:schemeClr val="tx1"/>
                </a:solidFill>
                <a:latin typeface="+mn-lt"/>
              </a:rPr>
              <a:t> &amp; Traumatic Wounds</a:t>
            </a:r>
          </a:p>
          <a:p>
            <a:pPr marL="285750" indent="-285750">
              <a:buFont typeface="Arial" panose="020B0604020202020204" pitchFamily="34" charset="0"/>
              <a:buChar char="•"/>
            </a:pPr>
            <a:r>
              <a:rPr lang="en-US" sz="2000" dirty="0">
                <a:solidFill>
                  <a:schemeClr val="tx1"/>
                </a:solidFill>
                <a:latin typeface="+mn-lt"/>
              </a:rPr>
              <a:t>MORE DIFFICULT to prevent and treat wounds IN COGNITIVELY IMPAIRED</a:t>
            </a:r>
          </a:p>
          <a:p>
            <a:pPr marL="285750" indent="-285750">
              <a:buFont typeface="Arial" panose="020B0604020202020204" pitchFamily="34" charset="0"/>
              <a:buChar char="•"/>
            </a:pPr>
            <a:r>
              <a:rPr lang="en-US" sz="2000" dirty="0">
                <a:solidFill>
                  <a:schemeClr val="tx1"/>
                </a:solidFill>
                <a:latin typeface="+mn-lt"/>
              </a:rPr>
              <a:t>SKIN AND WOUND CARE BY CURRENT NURSING STAFF INADEQUATE</a:t>
            </a:r>
          </a:p>
          <a:p>
            <a:pPr marL="285750" indent="-285750">
              <a:buFont typeface="Arial" panose="020B0604020202020204" pitchFamily="34" charset="0"/>
              <a:buChar char="•"/>
            </a:pPr>
            <a:endParaRPr lang="en-US" sz="2000" dirty="0">
              <a:solidFill>
                <a:schemeClr val="tx1"/>
              </a:solidFill>
              <a:latin typeface="+mn-lt"/>
            </a:endParaRPr>
          </a:p>
        </p:txBody>
      </p:sp>
      <p:sp>
        <p:nvSpPr>
          <p:cNvPr id="15" name="Title 14">
            <a:extLst>
              <a:ext uri="{FF2B5EF4-FFF2-40B4-BE49-F238E27FC236}">
                <a16:creationId xmlns:a16="http://schemas.microsoft.com/office/drawing/2014/main" id="{4FEACDF8-982D-6AA0-D824-490FEAC6756E}"/>
              </a:ext>
            </a:extLst>
          </p:cNvPr>
          <p:cNvSpPr>
            <a:spLocks noGrp="1"/>
          </p:cNvSpPr>
          <p:nvPr>
            <p:ph type="title"/>
          </p:nvPr>
        </p:nvSpPr>
        <p:spPr/>
        <p:txBody>
          <a:bodyPr/>
          <a:lstStyle/>
          <a:p>
            <a:endParaRPr lang="en-US" dirty="0"/>
          </a:p>
        </p:txBody>
      </p:sp>
      <p:sp>
        <p:nvSpPr>
          <p:cNvPr id="16" name="Rectangle 15">
            <a:extLst>
              <a:ext uri="{FF2B5EF4-FFF2-40B4-BE49-F238E27FC236}">
                <a16:creationId xmlns:a16="http://schemas.microsoft.com/office/drawing/2014/main" id="{734D4B70-E88E-B3A7-7543-DDE8FA962BB2}"/>
              </a:ext>
            </a:extLst>
          </p:cNvPr>
          <p:cNvSpPr/>
          <p:nvPr/>
        </p:nvSpPr>
        <p:spPr>
          <a:xfrm>
            <a:off x="185893" y="419082"/>
            <a:ext cx="11820211" cy="102406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itle 110">
            <a:extLst>
              <a:ext uri="{FF2B5EF4-FFF2-40B4-BE49-F238E27FC236}">
                <a16:creationId xmlns:a16="http://schemas.microsoft.com/office/drawing/2014/main" id="{56868CE9-3CB9-7B12-3ADA-2262E7116134}"/>
              </a:ext>
            </a:extLst>
          </p:cNvPr>
          <p:cNvSpPr txBox="1">
            <a:spLocks/>
          </p:cNvSpPr>
          <p:nvPr/>
        </p:nvSpPr>
        <p:spPr>
          <a:xfrm>
            <a:off x="570405" y="598130"/>
            <a:ext cx="6408851" cy="665965"/>
          </a:xfrm>
          <a:prstGeom prst="rect">
            <a:avLst/>
          </a:prstGeom>
        </p:spPr>
        <p:txBody>
          <a:bodyPr vert="horz" lIns="91440" tIns="45720" rIns="91440" bIns="45720" rtlCol="0" anchor="ctr">
            <a:noAutofit/>
          </a:bodyPr>
          <a:lstStyle>
            <a:lvl1pPr algn="r" defTabSz="914400" rtl="0" eaLnBrk="1" latinLnBrk="0" hangingPunct="1">
              <a:lnSpc>
                <a:spcPct val="80000"/>
              </a:lnSpc>
              <a:spcBef>
                <a:spcPct val="0"/>
              </a:spcBef>
              <a:buNone/>
              <a:defRPr sz="4000" kern="1200" cap="all" spc="200" baseline="0">
                <a:ln w="19050">
                  <a:solidFill>
                    <a:schemeClr val="accent1"/>
                  </a:solidFill>
                </a:ln>
                <a:noFill/>
                <a:latin typeface="+mj-lt"/>
                <a:ea typeface="+mj-ea"/>
                <a:cs typeface="+mj-cs"/>
              </a:defRPr>
            </a:lvl1pPr>
          </a:lstStyle>
          <a:p>
            <a:pPr algn="l"/>
            <a:r>
              <a:rPr lang="en-US" dirty="0">
                <a:solidFill>
                  <a:schemeClr val="bg1"/>
                </a:solidFill>
              </a:rPr>
              <a:t>Purpose</a:t>
            </a:r>
          </a:p>
        </p:txBody>
      </p:sp>
      <p:sp>
        <p:nvSpPr>
          <p:cNvPr id="18" name="Text Placeholder 5">
            <a:extLst>
              <a:ext uri="{FF2B5EF4-FFF2-40B4-BE49-F238E27FC236}">
                <a16:creationId xmlns:a16="http://schemas.microsoft.com/office/drawing/2014/main" id="{7AE23783-FF03-4692-4572-94EC5925033C}"/>
              </a:ext>
            </a:extLst>
          </p:cNvPr>
          <p:cNvSpPr txBox="1">
            <a:spLocks/>
          </p:cNvSpPr>
          <p:nvPr/>
        </p:nvSpPr>
        <p:spPr>
          <a:xfrm>
            <a:off x="347633" y="1791669"/>
            <a:ext cx="5259442" cy="426393"/>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cap="all" spc="100" baseline="0">
                <a:solidFill>
                  <a:schemeClr val="accent4"/>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Cognitively impaired patients…</a:t>
            </a:r>
          </a:p>
        </p:txBody>
      </p:sp>
      <p:sp>
        <p:nvSpPr>
          <p:cNvPr id="23" name="Text Placeholder 5">
            <a:extLst>
              <a:ext uri="{FF2B5EF4-FFF2-40B4-BE49-F238E27FC236}">
                <a16:creationId xmlns:a16="http://schemas.microsoft.com/office/drawing/2014/main" id="{7BDA91D2-F55E-F28D-FC8D-DD77750C3C81}"/>
              </a:ext>
            </a:extLst>
          </p:cNvPr>
          <p:cNvSpPr txBox="1">
            <a:spLocks/>
          </p:cNvSpPr>
          <p:nvPr/>
        </p:nvSpPr>
        <p:spPr>
          <a:xfrm>
            <a:off x="6185618" y="1791668"/>
            <a:ext cx="5259443" cy="426393"/>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cap="all" spc="100" baseline="0">
                <a:solidFill>
                  <a:schemeClr val="accent4"/>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Adding a Nurse Practitioner…</a:t>
            </a:r>
          </a:p>
        </p:txBody>
      </p:sp>
      <p:sp>
        <p:nvSpPr>
          <p:cNvPr id="30" name="Text Placeholder 5">
            <a:extLst>
              <a:ext uri="{FF2B5EF4-FFF2-40B4-BE49-F238E27FC236}">
                <a16:creationId xmlns:a16="http://schemas.microsoft.com/office/drawing/2014/main" id="{6F0D2766-AF11-A4F2-5211-E3615E036FB9}"/>
              </a:ext>
            </a:extLst>
          </p:cNvPr>
          <p:cNvSpPr txBox="1">
            <a:spLocks/>
          </p:cNvSpPr>
          <p:nvPr/>
        </p:nvSpPr>
        <p:spPr>
          <a:xfrm>
            <a:off x="6441800" y="2302172"/>
            <a:ext cx="5171602" cy="2579262"/>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cap="all" spc="100" baseline="0">
                <a:solidFill>
                  <a:schemeClr val="accent4"/>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2000" dirty="0">
                <a:solidFill>
                  <a:schemeClr val="tx1"/>
                </a:solidFill>
                <a:latin typeface="+mn-lt"/>
              </a:rPr>
              <a:t>Increased quality of care </a:t>
            </a:r>
          </a:p>
          <a:p>
            <a:pPr marL="285750" indent="-285750">
              <a:buFont typeface="Arial" panose="020B0604020202020204" pitchFamily="34" charset="0"/>
              <a:buChar char="•"/>
            </a:pPr>
            <a:r>
              <a:rPr lang="en-US" sz="2000" dirty="0">
                <a:solidFill>
                  <a:schemeClr val="tx1"/>
                </a:solidFill>
                <a:latin typeface="+mn-lt"/>
              </a:rPr>
              <a:t>Better outcomes</a:t>
            </a:r>
          </a:p>
          <a:p>
            <a:pPr marL="285750" indent="-285750">
              <a:buFont typeface="Arial" panose="020B0604020202020204" pitchFamily="34" charset="0"/>
              <a:buChar char="•"/>
            </a:pPr>
            <a:r>
              <a:rPr lang="en-US" sz="2000" dirty="0">
                <a:solidFill>
                  <a:schemeClr val="tx1"/>
                </a:solidFill>
                <a:latin typeface="+mn-lt"/>
              </a:rPr>
              <a:t>Improved continuity of care</a:t>
            </a:r>
          </a:p>
          <a:p>
            <a:pPr marL="285750" indent="-285750">
              <a:buFont typeface="Arial" panose="020B0604020202020204" pitchFamily="34" charset="0"/>
              <a:buChar char="•"/>
            </a:pPr>
            <a:r>
              <a:rPr lang="en-US" sz="2000" dirty="0">
                <a:solidFill>
                  <a:schemeClr val="tx1"/>
                </a:solidFill>
                <a:latin typeface="+mn-lt"/>
              </a:rPr>
              <a:t>collaborative medical management</a:t>
            </a:r>
          </a:p>
          <a:p>
            <a:pPr marL="285750" indent="-285750">
              <a:buFont typeface="Arial" panose="020B0604020202020204" pitchFamily="34" charset="0"/>
              <a:buChar char="•"/>
            </a:pPr>
            <a:r>
              <a:rPr lang="en-US" sz="2000" dirty="0">
                <a:solidFill>
                  <a:schemeClr val="tx1"/>
                </a:solidFill>
                <a:latin typeface="+mn-lt"/>
              </a:rPr>
              <a:t>caregiver satisfaction</a:t>
            </a:r>
          </a:p>
          <a:p>
            <a:pPr marL="285750" indent="-285750">
              <a:buFont typeface="Arial" panose="020B0604020202020204" pitchFamily="34" charset="0"/>
              <a:buChar char="•"/>
            </a:pPr>
            <a:r>
              <a:rPr lang="en-US" sz="2000" dirty="0">
                <a:solidFill>
                  <a:schemeClr val="tx1"/>
                </a:solidFill>
                <a:latin typeface="+mn-lt"/>
              </a:rPr>
              <a:t>Decreased liability risk</a:t>
            </a:r>
          </a:p>
        </p:txBody>
      </p:sp>
      <p:pic>
        <p:nvPicPr>
          <p:cNvPr id="7" name="Graphic 6" descr="Presentation with checklist with solid fill">
            <a:extLst>
              <a:ext uri="{FF2B5EF4-FFF2-40B4-BE49-F238E27FC236}">
                <a16:creationId xmlns:a16="http://schemas.microsoft.com/office/drawing/2014/main" id="{EA769CAE-FDD1-133D-415A-11D900D9F73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542873" y="510883"/>
            <a:ext cx="785331" cy="785331"/>
          </a:xfrm>
          <a:prstGeom prst="rect">
            <a:avLst/>
          </a:prstGeom>
        </p:spPr>
      </p:pic>
    </p:spTree>
    <p:extLst>
      <p:ext uri="{BB962C8B-B14F-4D97-AF65-F5344CB8AC3E}">
        <p14:creationId xmlns:p14="http://schemas.microsoft.com/office/powerpoint/2010/main" val="7678135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6" name="Text Placeholder 105">
            <a:extLst>
              <a:ext uri="{FF2B5EF4-FFF2-40B4-BE49-F238E27FC236}">
                <a16:creationId xmlns:a16="http://schemas.microsoft.com/office/drawing/2014/main" id="{F602BA9F-64DF-443C-A15D-FB8E9129F19F}"/>
              </a:ext>
            </a:extLst>
          </p:cNvPr>
          <p:cNvSpPr>
            <a:spLocks noGrp="1"/>
          </p:cNvSpPr>
          <p:nvPr>
            <p:ph type="body" sz="quarter" idx="17"/>
          </p:nvPr>
        </p:nvSpPr>
        <p:spPr>
          <a:xfrm>
            <a:off x="2408704" y="2171459"/>
            <a:ext cx="6748161" cy="426393"/>
          </a:xfrm>
        </p:spPr>
        <p:txBody>
          <a:bodyPr/>
          <a:lstStyle/>
          <a:p>
            <a:r>
              <a:rPr lang="en-US" sz="2800" dirty="0"/>
              <a:t>Standard Operating Expenses</a:t>
            </a:r>
          </a:p>
        </p:txBody>
      </p:sp>
      <p:sp>
        <p:nvSpPr>
          <p:cNvPr id="102" name="Text Placeholder 101">
            <a:extLst>
              <a:ext uri="{FF2B5EF4-FFF2-40B4-BE49-F238E27FC236}">
                <a16:creationId xmlns:a16="http://schemas.microsoft.com/office/drawing/2014/main" id="{87C9F3E7-849D-4701-91D9-6C693FCDFD4B}"/>
              </a:ext>
            </a:extLst>
          </p:cNvPr>
          <p:cNvSpPr>
            <a:spLocks noGrp="1"/>
          </p:cNvSpPr>
          <p:nvPr>
            <p:ph type="body" sz="quarter" idx="13"/>
          </p:nvPr>
        </p:nvSpPr>
        <p:spPr>
          <a:xfrm>
            <a:off x="2408704" y="2699438"/>
            <a:ext cx="8314298" cy="1125740"/>
          </a:xfrm>
        </p:spPr>
        <p:txBody>
          <a:bodyPr/>
          <a:lstStyle/>
          <a:p>
            <a:r>
              <a:rPr lang="en-US" sz="1800" dirty="0"/>
              <a:t>Costs needed for the business to conduct its day-to-day operations. </a:t>
            </a:r>
          </a:p>
          <a:p>
            <a:r>
              <a:rPr lang="en-US" sz="1800" dirty="0"/>
              <a:t>Ex. gas mileage, uniform,  stethoscope,  gloves, sanitize,  sterile surgical instruments for debriding</a:t>
            </a:r>
          </a:p>
        </p:txBody>
      </p:sp>
      <p:sp>
        <p:nvSpPr>
          <p:cNvPr id="107" name="Text Placeholder 106">
            <a:extLst>
              <a:ext uri="{FF2B5EF4-FFF2-40B4-BE49-F238E27FC236}">
                <a16:creationId xmlns:a16="http://schemas.microsoft.com/office/drawing/2014/main" id="{EE7D047E-59C2-45CD-92F2-D40EC13396D8}"/>
              </a:ext>
            </a:extLst>
          </p:cNvPr>
          <p:cNvSpPr>
            <a:spLocks noGrp="1"/>
          </p:cNvSpPr>
          <p:nvPr>
            <p:ph type="body" sz="quarter" idx="18"/>
          </p:nvPr>
        </p:nvSpPr>
        <p:spPr>
          <a:xfrm>
            <a:off x="2456207" y="4148944"/>
            <a:ext cx="6653157" cy="426393"/>
          </a:xfrm>
        </p:spPr>
        <p:txBody>
          <a:bodyPr/>
          <a:lstStyle/>
          <a:p>
            <a:r>
              <a:rPr lang="en-US" sz="2800" dirty="0"/>
              <a:t>Capital Expenses</a:t>
            </a:r>
          </a:p>
        </p:txBody>
      </p:sp>
      <p:sp>
        <p:nvSpPr>
          <p:cNvPr id="103" name="Text Placeholder 102">
            <a:extLst>
              <a:ext uri="{FF2B5EF4-FFF2-40B4-BE49-F238E27FC236}">
                <a16:creationId xmlns:a16="http://schemas.microsoft.com/office/drawing/2014/main" id="{646AF0A1-85BB-4AA7-A21D-31E3ACA4E484}"/>
              </a:ext>
            </a:extLst>
          </p:cNvPr>
          <p:cNvSpPr>
            <a:spLocks noGrp="1"/>
          </p:cNvSpPr>
          <p:nvPr>
            <p:ph type="body" sz="quarter" idx="14"/>
          </p:nvPr>
        </p:nvSpPr>
        <p:spPr>
          <a:xfrm>
            <a:off x="2408704" y="4707269"/>
            <a:ext cx="8314298" cy="1808484"/>
          </a:xfrm>
        </p:spPr>
        <p:txBody>
          <a:bodyPr/>
          <a:lstStyle/>
          <a:p>
            <a:r>
              <a:rPr lang="en-US" sz="1800" dirty="0">
                <a:latin typeface="Aptos" panose="020B0004020202020204" pitchFamily="34" charset="0"/>
                <a:ea typeface="Aptos" panose="020B0004020202020204" pitchFamily="34" charset="0"/>
                <a:cs typeface="Times New Roman" panose="02020603050405020304" pitchFamily="18" charset="0"/>
              </a:rPr>
              <a:t>P</a:t>
            </a:r>
            <a:r>
              <a:rPr lang="en-US" sz="1800" dirty="0">
                <a:effectLst/>
                <a:latin typeface="Aptos" panose="020B0004020202020204" pitchFamily="34" charset="0"/>
                <a:ea typeface="Aptos" panose="020B0004020202020204" pitchFamily="34" charset="0"/>
                <a:cs typeface="Times New Roman" panose="02020603050405020304" pitchFamily="18" charset="0"/>
              </a:rPr>
              <a:t>hysical assets that are used to increase the scope of  operations, improve or add property, plant, or equipment. Investments.</a:t>
            </a:r>
            <a:endParaRPr lang="en-US" sz="1800" dirty="0"/>
          </a:p>
          <a:p>
            <a:r>
              <a:rPr lang="en-US" sz="1800" dirty="0"/>
              <a:t>Ex. Office space renovation to improve handicapped accessibility, non-portable office based vascular doppler, hyperbaric oxygen chamber for wound healing </a:t>
            </a:r>
          </a:p>
        </p:txBody>
      </p:sp>
      <p:sp>
        <p:nvSpPr>
          <p:cNvPr id="4" name="Slide Number Placeholder 3">
            <a:extLst>
              <a:ext uri="{FF2B5EF4-FFF2-40B4-BE49-F238E27FC236}">
                <a16:creationId xmlns:a16="http://schemas.microsoft.com/office/drawing/2014/main" id="{A2AC6252-4303-4C45-9EC4-303A08CB4B58}"/>
              </a:ext>
            </a:extLst>
          </p:cNvPr>
          <p:cNvSpPr>
            <a:spLocks noGrp="1"/>
          </p:cNvSpPr>
          <p:nvPr>
            <p:ph type="sldNum" sz="quarter" idx="12"/>
          </p:nvPr>
        </p:nvSpPr>
        <p:spPr>
          <a:xfrm>
            <a:off x="8610600" y="6515753"/>
            <a:ext cx="2743200" cy="205722"/>
          </a:xfrm>
        </p:spPr>
        <p:txBody>
          <a:bodyPr/>
          <a:lstStyle/>
          <a:p>
            <a:fld id="{BF860B6F-2FE3-4DE6-9496-980E987E7466}" type="slidenum">
              <a:rPr lang="en-US" smtClean="0"/>
              <a:pPr/>
              <a:t>5</a:t>
            </a:fld>
            <a:endParaRPr lang="en-US" dirty="0"/>
          </a:p>
        </p:txBody>
      </p:sp>
      <p:sp>
        <p:nvSpPr>
          <p:cNvPr id="17" name="Rectangle 16">
            <a:extLst>
              <a:ext uri="{FF2B5EF4-FFF2-40B4-BE49-F238E27FC236}">
                <a16:creationId xmlns:a16="http://schemas.microsoft.com/office/drawing/2014/main" id="{D10701A0-C447-A97B-59E6-14D2F74B389C}"/>
              </a:ext>
            </a:extLst>
          </p:cNvPr>
          <p:cNvSpPr/>
          <p:nvPr/>
        </p:nvSpPr>
        <p:spPr>
          <a:xfrm>
            <a:off x="185894" y="443472"/>
            <a:ext cx="11820211" cy="102406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10">
            <a:extLst>
              <a:ext uri="{FF2B5EF4-FFF2-40B4-BE49-F238E27FC236}">
                <a16:creationId xmlns:a16="http://schemas.microsoft.com/office/drawing/2014/main" id="{5A55A1A1-B61E-A11F-2CCF-D052242F9FED}"/>
              </a:ext>
            </a:extLst>
          </p:cNvPr>
          <p:cNvSpPr txBox="1">
            <a:spLocks/>
          </p:cNvSpPr>
          <p:nvPr/>
        </p:nvSpPr>
        <p:spPr>
          <a:xfrm>
            <a:off x="570405" y="598130"/>
            <a:ext cx="6408851" cy="665965"/>
          </a:xfrm>
          <a:prstGeom prst="rect">
            <a:avLst/>
          </a:prstGeom>
        </p:spPr>
        <p:txBody>
          <a:bodyPr vert="horz" lIns="91440" tIns="45720" rIns="91440" bIns="45720" rtlCol="0" anchor="ctr">
            <a:noAutofit/>
          </a:bodyPr>
          <a:lstStyle>
            <a:lvl1pPr algn="r" defTabSz="914400" rtl="0" eaLnBrk="1" latinLnBrk="0" hangingPunct="1">
              <a:lnSpc>
                <a:spcPct val="80000"/>
              </a:lnSpc>
              <a:spcBef>
                <a:spcPct val="0"/>
              </a:spcBef>
              <a:buNone/>
              <a:defRPr sz="4000" kern="1200" cap="all" spc="200" baseline="0">
                <a:ln w="19050">
                  <a:solidFill>
                    <a:schemeClr val="accent1"/>
                  </a:solidFill>
                </a:ln>
                <a:noFill/>
                <a:latin typeface="+mj-lt"/>
                <a:ea typeface="+mj-ea"/>
                <a:cs typeface="+mj-cs"/>
              </a:defRPr>
            </a:lvl1pPr>
          </a:lstStyle>
          <a:p>
            <a:pPr algn="l"/>
            <a:r>
              <a:rPr lang="en-US" sz="4800" dirty="0">
                <a:solidFill>
                  <a:schemeClr val="bg1"/>
                </a:solidFill>
              </a:rPr>
              <a:t>Expenses</a:t>
            </a:r>
          </a:p>
        </p:txBody>
      </p:sp>
      <p:pic>
        <p:nvPicPr>
          <p:cNvPr id="7" name="Graphic 6" descr="Piggy Bank outline">
            <a:extLst>
              <a:ext uri="{FF2B5EF4-FFF2-40B4-BE49-F238E27FC236}">
                <a16:creationId xmlns:a16="http://schemas.microsoft.com/office/drawing/2014/main" id="{9310B8E9-4057-C3FA-15E8-226CED2E0D0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35371" y="3747733"/>
            <a:ext cx="1228814" cy="1228814"/>
          </a:xfrm>
          <a:prstGeom prst="rect">
            <a:avLst/>
          </a:prstGeom>
        </p:spPr>
      </p:pic>
      <p:pic>
        <p:nvPicPr>
          <p:cNvPr id="11" name="Picture Placeholder 10" descr="Store outline">
            <a:extLst>
              <a:ext uri="{FF2B5EF4-FFF2-40B4-BE49-F238E27FC236}">
                <a16:creationId xmlns:a16="http://schemas.microsoft.com/office/drawing/2014/main" id="{C8666636-5418-C75D-C1E9-C194C01A4F4C}"/>
              </a:ext>
            </a:extLst>
          </p:cNvPr>
          <p:cNvPicPr>
            <a:picLocks noGrp="1" noChangeAspect="1"/>
          </p:cNvPicPr>
          <p:nvPr>
            <p:ph type="pic" sz="quarter" idx="21"/>
          </p:nvPr>
        </p:nvPicPr>
        <p:blipFill>
          <a:blip r:embed="rId5">
            <a:extLst>
              <a:ext uri="{96DAC541-7B7A-43D3-8B79-37D633B846F1}">
                <asvg:svgBlip xmlns:asvg="http://schemas.microsoft.com/office/drawing/2016/SVG/main" r:embed="rId6"/>
              </a:ext>
            </a:extLst>
          </a:blip>
          <a:srcRect l="132" r="132"/>
          <a:stretch>
            <a:fillRect/>
          </a:stretch>
        </p:blipFill>
        <p:spPr>
          <a:xfrm>
            <a:off x="855509" y="1822207"/>
            <a:ext cx="1408676" cy="1410855"/>
          </a:xfrm>
        </p:spPr>
      </p:pic>
    </p:spTree>
    <p:extLst>
      <p:ext uri="{BB962C8B-B14F-4D97-AF65-F5344CB8AC3E}">
        <p14:creationId xmlns:p14="http://schemas.microsoft.com/office/powerpoint/2010/main" val="4817742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005BF45-67D0-C34C-995A-ED9124B0F4D2}"/>
              </a:ext>
            </a:extLst>
          </p:cNvPr>
          <p:cNvSpPr>
            <a:spLocks noGrp="1"/>
          </p:cNvSpPr>
          <p:nvPr>
            <p:ph type="sldNum" sz="quarter" idx="12"/>
          </p:nvPr>
        </p:nvSpPr>
        <p:spPr/>
        <p:txBody>
          <a:bodyPr/>
          <a:lstStyle/>
          <a:p>
            <a:fld id="{BF860B6F-2FE3-4DE6-9496-980E987E7466}" type="slidenum">
              <a:rPr lang="en-US" smtClean="0"/>
              <a:t>6</a:t>
            </a:fld>
            <a:endParaRPr lang="en-US" dirty="0"/>
          </a:p>
        </p:txBody>
      </p:sp>
      <p:sp>
        <p:nvSpPr>
          <p:cNvPr id="6" name="Text Placeholder 5">
            <a:extLst>
              <a:ext uri="{FF2B5EF4-FFF2-40B4-BE49-F238E27FC236}">
                <a16:creationId xmlns:a16="http://schemas.microsoft.com/office/drawing/2014/main" id="{3FBFAAE5-6E92-D32C-D9D1-6912D0208B4E}"/>
              </a:ext>
            </a:extLst>
          </p:cNvPr>
          <p:cNvSpPr>
            <a:spLocks noGrp="1"/>
          </p:cNvSpPr>
          <p:nvPr>
            <p:ph type="body" sz="quarter" idx="17"/>
          </p:nvPr>
        </p:nvSpPr>
        <p:spPr>
          <a:xfrm>
            <a:off x="1340475" y="2278506"/>
            <a:ext cx="4912002" cy="3259615"/>
          </a:xfrm>
        </p:spPr>
        <p:txBody>
          <a:bodyPr anchor="t"/>
          <a:lstStyle/>
          <a:p>
            <a:pPr>
              <a:spcBef>
                <a:spcPts val="0"/>
              </a:spcBef>
              <a:spcAft>
                <a:spcPts val="2400"/>
              </a:spcAft>
            </a:pPr>
            <a:r>
              <a:rPr lang="en-US" sz="2000" dirty="0">
                <a:solidFill>
                  <a:schemeClr val="tx1"/>
                </a:solidFill>
                <a:latin typeface="+mn-lt"/>
              </a:rPr>
              <a:t>competencies</a:t>
            </a:r>
          </a:p>
          <a:p>
            <a:pPr>
              <a:spcBef>
                <a:spcPts val="0"/>
              </a:spcBef>
              <a:spcAft>
                <a:spcPts val="2400"/>
              </a:spcAft>
            </a:pPr>
            <a:r>
              <a:rPr lang="en-US" sz="2000" dirty="0">
                <a:solidFill>
                  <a:schemeClr val="tx1"/>
                </a:solidFill>
                <a:latin typeface="+mn-lt"/>
              </a:rPr>
              <a:t>activities</a:t>
            </a:r>
          </a:p>
          <a:p>
            <a:pPr>
              <a:spcBef>
                <a:spcPts val="0"/>
              </a:spcBef>
              <a:spcAft>
                <a:spcPts val="2400"/>
              </a:spcAft>
            </a:pPr>
            <a:r>
              <a:rPr lang="en-US" sz="2000" dirty="0">
                <a:solidFill>
                  <a:schemeClr val="tx1"/>
                </a:solidFill>
                <a:latin typeface="+mn-lt"/>
              </a:rPr>
              <a:t>positive outcomes &amp; perceptions </a:t>
            </a:r>
          </a:p>
        </p:txBody>
      </p:sp>
      <p:sp>
        <p:nvSpPr>
          <p:cNvPr id="15" name="Title 14">
            <a:extLst>
              <a:ext uri="{FF2B5EF4-FFF2-40B4-BE49-F238E27FC236}">
                <a16:creationId xmlns:a16="http://schemas.microsoft.com/office/drawing/2014/main" id="{4FEACDF8-982D-6AA0-D824-490FEAC6756E}"/>
              </a:ext>
            </a:extLst>
          </p:cNvPr>
          <p:cNvSpPr>
            <a:spLocks noGrp="1"/>
          </p:cNvSpPr>
          <p:nvPr>
            <p:ph type="title"/>
          </p:nvPr>
        </p:nvSpPr>
        <p:spPr/>
        <p:txBody>
          <a:bodyPr/>
          <a:lstStyle/>
          <a:p>
            <a:endParaRPr lang="en-US" dirty="0"/>
          </a:p>
        </p:txBody>
      </p:sp>
      <p:sp>
        <p:nvSpPr>
          <p:cNvPr id="16" name="Rectangle 15">
            <a:extLst>
              <a:ext uri="{FF2B5EF4-FFF2-40B4-BE49-F238E27FC236}">
                <a16:creationId xmlns:a16="http://schemas.microsoft.com/office/drawing/2014/main" id="{734D4B70-E88E-B3A7-7543-DDE8FA962BB2}"/>
              </a:ext>
            </a:extLst>
          </p:cNvPr>
          <p:cNvSpPr/>
          <p:nvPr/>
        </p:nvSpPr>
        <p:spPr>
          <a:xfrm>
            <a:off x="185893" y="419082"/>
            <a:ext cx="11820211" cy="102406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itle 110">
            <a:extLst>
              <a:ext uri="{FF2B5EF4-FFF2-40B4-BE49-F238E27FC236}">
                <a16:creationId xmlns:a16="http://schemas.microsoft.com/office/drawing/2014/main" id="{56868CE9-3CB9-7B12-3ADA-2262E7116134}"/>
              </a:ext>
            </a:extLst>
          </p:cNvPr>
          <p:cNvSpPr txBox="1">
            <a:spLocks/>
          </p:cNvSpPr>
          <p:nvPr/>
        </p:nvSpPr>
        <p:spPr>
          <a:xfrm>
            <a:off x="570405" y="598130"/>
            <a:ext cx="11180161" cy="665965"/>
          </a:xfrm>
          <a:prstGeom prst="rect">
            <a:avLst/>
          </a:prstGeom>
        </p:spPr>
        <p:txBody>
          <a:bodyPr vert="horz" lIns="91440" tIns="45720" rIns="91440" bIns="45720" rtlCol="0" anchor="ctr">
            <a:noAutofit/>
          </a:bodyPr>
          <a:lstStyle>
            <a:lvl1pPr algn="r" defTabSz="914400" rtl="0" eaLnBrk="1" latinLnBrk="0" hangingPunct="1">
              <a:lnSpc>
                <a:spcPct val="80000"/>
              </a:lnSpc>
              <a:spcBef>
                <a:spcPct val="0"/>
              </a:spcBef>
              <a:buNone/>
              <a:defRPr sz="4000" kern="1200" cap="all" spc="200" baseline="0">
                <a:ln w="19050">
                  <a:solidFill>
                    <a:schemeClr val="accent1"/>
                  </a:solidFill>
                </a:ln>
                <a:noFill/>
                <a:latin typeface="+mj-lt"/>
                <a:ea typeface="+mj-ea"/>
                <a:cs typeface="+mj-cs"/>
              </a:defRPr>
            </a:lvl1pPr>
          </a:lstStyle>
          <a:p>
            <a:pPr algn="l"/>
            <a:r>
              <a:rPr lang="en-US" dirty="0">
                <a:solidFill>
                  <a:schemeClr val="bg1"/>
                </a:solidFill>
              </a:rPr>
              <a:t>Practice Implications of Expenses</a:t>
            </a:r>
          </a:p>
        </p:txBody>
      </p:sp>
      <p:sp>
        <p:nvSpPr>
          <p:cNvPr id="18" name="Text Placeholder 5">
            <a:extLst>
              <a:ext uri="{FF2B5EF4-FFF2-40B4-BE49-F238E27FC236}">
                <a16:creationId xmlns:a16="http://schemas.microsoft.com/office/drawing/2014/main" id="{7AE23783-FF03-4692-4572-94EC5925033C}"/>
              </a:ext>
            </a:extLst>
          </p:cNvPr>
          <p:cNvSpPr txBox="1">
            <a:spLocks/>
          </p:cNvSpPr>
          <p:nvPr/>
        </p:nvSpPr>
        <p:spPr>
          <a:xfrm>
            <a:off x="347633" y="1612623"/>
            <a:ext cx="5259442" cy="426393"/>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cap="all" spc="100" baseline="0">
                <a:solidFill>
                  <a:schemeClr val="accent4"/>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Nurse Practitioner will add:</a:t>
            </a:r>
          </a:p>
        </p:txBody>
      </p:sp>
      <p:sp>
        <p:nvSpPr>
          <p:cNvPr id="23" name="Text Placeholder 5">
            <a:extLst>
              <a:ext uri="{FF2B5EF4-FFF2-40B4-BE49-F238E27FC236}">
                <a16:creationId xmlns:a16="http://schemas.microsoft.com/office/drawing/2014/main" id="{7BDA91D2-F55E-F28D-FC8D-DD77750C3C81}"/>
              </a:ext>
            </a:extLst>
          </p:cNvPr>
          <p:cNvSpPr txBox="1">
            <a:spLocks/>
          </p:cNvSpPr>
          <p:nvPr/>
        </p:nvSpPr>
        <p:spPr>
          <a:xfrm>
            <a:off x="6185618" y="1791668"/>
            <a:ext cx="5259443" cy="426393"/>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cap="all" spc="100" baseline="0">
                <a:solidFill>
                  <a:schemeClr val="accent4"/>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Nurse Practitioner will practice stewardship By…</a:t>
            </a:r>
          </a:p>
        </p:txBody>
      </p:sp>
      <p:sp>
        <p:nvSpPr>
          <p:cNvPr id="30" name="Text Placeholder 5">
            <a:extLst>
              <a:ext uri="{FF2B5EF4-FFF2-40B4-BE49-F238E27FC236}">
                <a16:creationId xmlns:a16="http://schemas.microsoft.com/office/drawing/2014/main" id="{6F0D2766-AF11-A4F2-5211-E3615E036FB9}"/>
              </a:ext>
            </a:extLst>
          </p:cNvPr>
          <p:cNvSpPr txBox="1">
            <a:spLocks/>
          </p:cNvSpPr>
          <p:nvPr/>
        </p:nvSpPr>
        <p:spPr>
          <a:xfrm>
            <a:off x="6441800" y="2302171"/>
            <a:ext cx="5466422" cy="38043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cap="all" spc="100" baseline="0">
                <a:solidFill>
                  <a:schemeClr val="accent4"/>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2400"/>
              </a:spcAft>
            </a:pPr>
            <a:r>
              <a:rPr lang="en-US" sz="2000" dirty="0">
                <a:solidFill>
                  <a:schemeClr val="tx1"/>
                </a:solidFill>
                <a:latin typeface="+mn-lt"/>
              </a:rPr>
              <a:t>increasing billable visits</a:t>
            </a:r>
          </a:p>
          <a:p>
            <a:pPr>
              <a:spcBef>
                <a:spcPts val="0"/>
              </a:spcBef>
              <a:spcAft>
                <a:spcPts val="2400"/>
              </a:spcAft>
            </a:pPr>
            <a:r>
              <a:rPr lang="en-US" sz="2000" dirty="0">
                <a:solidFill>
                  <a:schemeClr val="tx1"/>
                </a:solidFill>
                <a:latin typeface="+mn-lt"/>
              </a:rPr>
              <a:t>avoiding unnecessary expenditures</a:t>
            </a:r>
          </a:p>
          <a:p>
            <a:pPr>
              <a:spcBef>
                <a:spcPts val="0"/>
              </a:spcBef>
              <a:spcAft>
                <a:spcPts val="2400"/>
              </a:spcAft>
            </a:pPr>
            <a:r>
              <a:rPr lang="en-US" sz="2000" dirty="0">
                <a:solidFill>
                  <a:schemeClr val="tx1"/>
                </a:solidFill>
                <a:latin typeface="+mn-lt"/>
              </a:rPr>
              <a:t>working collaboratively</a:t>
            </a:r>
          </a:p>
          <a:p>
            <a:pPr>
              <a:spcBef>
                <a:spcPts val="0"/>
              </a:spcBef>
              <a:spcAft>
                <a:spcPts val="2400"/>
              </a:spcAft>
            </a:pPr>
            <a:r>
              <a:rPr lang="en-US" sz="2000" dirty="0">
                <a:solidFill>
                  <a:schemeClr val="tx1"/>
                </a:solidFill>
                <a:latin typeface="+mn-lt"/>
              </a:rPr>
              <a:t>facilitating efficient discharge planning</a:t>
            </a:r>
          </a:p>
          <a:p>
            <a:pPr>
              <a:spcBef>
                <a:spcPts val="0"/>
              </a:spcBef>
              <a:spcAft>
                <a:spcPts val="2400"/>
              </a:spcAft>
            </a:pPr>
            <a:r>
              <a:rPr lang="en-US" sz="2000" dirty="0">
                <a:solidFill>
                  <a:schemeClr val="tx1"/>
                </a:solidFill>
                <a:latin typeface="+mn-lt"/>
              </a:rPr>
              <a:t>educating colleagues</a:t>
            </a:r>
          </a:p>
        </p:txBody>
      </p:sp>
      <p:pic>
        <p:nvPicPr>
          <p:cNvPr id="7" name="Graphic 6" descr="Users outline">
            <a:extLst>
              <a:ext uri="{FF2B5EF4-FFF2-40B4-BE49-F238E27FC236}">
                <a16:creationId xmlns:a16="http://schemas.microsoft.com/office/drawing/2014/main" id="{56A23C66-4D50-DCAF-5000-114A86CABC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00677" y="3377353"/>
            <a:ext cx="522648" cy="522648"/>
          </a:xfrm>
          <a:prstGeom prst="rect">
            <a:avLst/>
          </a:prstGeom>
        </p:spPr>
      </p:pic>
      <p:pic>
        <p:nvPicPr>
          <p:cNvPr id="9" name="Graphic 8" descr="Bank outline">
            <a:extLst>
              <a:ext uri="{FF2B5EF4-FFF2-40B4-BE49-F238E27FC236}">
                <a16:creationId xmlns:a16="http://schemas.microsoft.com/office/drawing/2014/main" id="{EDEC7368-838F-A214-D9BA-F65EEFA1726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793611" y="2755525"/>
            <a:ext cx="522648" cy="522648"/>
          </a:xfrm>
          <a:prstGeom prst="rect">
            <a:avLst/>
          </a:prstGeom>
        </p:spPr>
      </p:pic>
      <p:pic>
        <p:nvPicPr>
          <p:cNvPr id="11" name="Graphic 10" descr="Piggy Bank outline">
            <a:extLst>
              <a:ext uri="{FF2B5EF4-FFF2-40B4-BE49-F238E27FC236}">
                <a16:creationId xmlns:a16="http://schemas.microsoft.com/office/drawing/2014/main" id="{BCC32DC6-5BD2-73C5-4EAD-D9B90C94D64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787760" y="2181005"/>
            <a:ext cx="522648" cy="522648"/>
          </a:xfrm>
          <a:prstGeom prst="rect">
            <a:avLst/>
          </a:prstGeom>
        </p:spPr>
      </p:pic>
      <p:pic>
        <p:nvPicPr>
          <p:cNvPr id="13" name="Graphic 12" descr="Clipboard Mixed outline">
            <a:extLst>
              <a:ext uri="{FF2B5EF4-FFF2-40B4-BE49-F238E27FC236}">
                <a16:creationId xmlns:a16="http://schemas.microsoft.com/office/drawing/2014/main" id="{4D804315-CB09-E88A-5961-4E96749E994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787760" y="4018758"/>
            <a:ext cx="522648" cy="522648"/>
          </a:xfrm>
          <a:prstGeom prst="rect">
            <a:avLst/>
          </a:prstGeom>
        </p:spPr>
      </p:pic>
      <p:pic>
        <p:nvPicPr>
          <p:cNvPr id="19" name="Graphic 18" descr="Books outline">
            <a:extLst>
              <a:ext uri="{FF2B5EF4-FFF2-40B4-BE49-F238E27FC236}">
                <a16:creationId xmlns:a16="http://schemas.microsoft.com/office/drawing/2014/main" id="{712D229A-0DCA-BA84-1233-EF9892015B73}"/>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792056" y="4815615"/>
            <a:ext cx="522648" cy="522648"/>
          </a:xfrm>
          <a:prstGeom prst="rect">
            <a:avLst/>
          </a:prstGeom>
        </p:spPr>
      </p:pic>
      <p:pic>
        <p:nvPicPr>
          <p:cNvPr id="22" name="Graphic 21" descr="Care outline">
            <a:extLst>
              <a:ext uri="{FF2B5EF4-FFF2-40B4-BE49-F238E27FC236}">
                <a16:creationId xmlns:a16="http://schemas.microsoft.com/office/drawing/2014/main" id="{FB32A6E8-C6C6-D03B-F547-33AF78AD3061}"/>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522583" y="1957607"/>
            <a:ext cx="664317" cy="664317"/>
          </a:xfrm>
          <a:prstGeom prst="rect">
            <a:avLst/>
          </a:prstGeom>
        </p:spPr>
      </p:pic>
      <p:pic>
        <p:nvPicPr>
          <p:cNvPr id="25" name="Graphic 24" descr="Doctor female outline">
            <a:extLst>
              <a:ext uri="{FF2B5EF4-FFF2-40B4-BE49-F238E27FC236}">
                <a16:creationId xmlns:a16="http://schemas.microsoft.com/office/drawing/2014/main" id="{B2210899-D8BF-96D5-30CD-B01F20F9B17C}"/>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502287" y="2713036"/>
            <a:ext cx="664317" cy="664317"/>
          </a:xfrm>
          <a:prstGeom prst="rect">
            <a:avLst/>
          </a:prstGeom>
        </p:spPr>
      </p:pic>
      <p:pic>
        <p:nvPicPr>
          <p:cNvPr id="27" name="Graphic 26" descr="Upward trend outline">
            <a:extLst>
              <a:ext uri="{FF2B5EF4-FFF2-40B4-BE49-F238E27FC236}">
                <a16:creationId xmlns:a16="http://schemas.microsoft.com/office/drawing/2014/main" id="{36020914-BD7E-9EAA-6CA2-E08E24CB1402}"/>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522583" y="3526806"/>
            <a:ext cx="664317" cy="664317"/>
          </a:xfrm>
          <a:prstGeom prst="rect">
            <a:avLst/>
          </a:prstGeom>
        </p:spPr>
      </p:pic>
    </p:spTree>
    <p:extLst>
      <p:ext uri="{BB962C8B-B14F-4D97-AF65-F5344CB8AC3E}">
        <p14:creationId xmlns:p14="http://schemas.microsoft.com/office/powerpoint/2010/main" val="33218128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2AC6252-4303-4C45-9EC4-303A08CB4B58}"/>
              </a:ext>
            </a:extLst>
          </p:cNvPr>
          <p:cNvSpPr>
            <a:spLocks noGrp="1"/>
          </p:cNvSpPr>
          <p:nvPr>
            <p:ph type="sldNum" sz="quarter" idx="12"/>
          </p:nvPr>
        </p:nvSpPr>
        <p:spPr>
          <a:xfrm>
            <a:off x="8610600" y="6515753"/>
            <a:ext cx="2743200" cy="205722"/>
          </a:xfrm>
        </p:spPr>
        <p:txBody>
          <a:bodyPr/>
          <a:lstStyle/>
          <a:p>
            <a:fld id="{BF860B6F-2FE3-4DE6-9496-980E987E7466}" type="slidenum">
              <a:rPr lang="en-US" smtClean="0"/>
              <a:pPr/>
              <a:t>7</a:t>
            </a:fld>
            <a:endParaRPr lang="en-US" dirty="0"/>
          </a:p>
        </p:txBody>
      </p:sp>
      <p:sp>
        <p:nvSpPr>
          <p:cNvPr id="17" name="Rectangle 16">
            <a:extLst>
              <a:ext uri="{FF2B5EF4-FFF2-40B4-BE49-F238E27FC236}">
                <a16:creationId xmlns:a16="http://schemas.microsoft.com/office/drawing/2014/main" id="{D10701A0-C447-A97B-59E6-14D2F74B389C}"/>
              </a:ext>
            </a:extLst>
          </p:cNvPr>
          <p:cNvSpPr/>
          <p:nvPr/>
        </p:nvSpPr>
        <p:spPr>
          <a:xfrm>
            <a:off x="185893" y="419082"/>
            <a:ext cx="11820211" cy="102406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10">
            <a:extLst>
              <a:ext uri="{FF2B5EF4-FFF2-40B4-BE49-F238E27FC236}">
                <a16:creationId xmlns:a16="http://schemas.microsoft.com/office/drawing/2014/main" id="{5A55A1A1-B61E-A11F-2CCF-D052242F9FED}"/>
              </a:ext>
            </a:extLst>
          </p:cNvPr>
          <p:cNvSpPr txBox="1">
            <a:spLocks/>
          </p:cNvSpPr>
          <p:nvPr/>
        </p:nvSpPr>
        <p:spPr>
          <a:xfrm>
            <a:off x="570405" y="598130"/>
            <a:ext cx="10889283" cy="665965"/>
          </a:xfrm>
          <a:prstGeom prst="rect">
            <a:avLst/>
          </a:prstGeom>
        </p:spPr>
        <p:txBody>
          <a:bodyPr vert="horz" lIns="91440" tIns="45720" rIns="91440" bIns="45720" rtlCol="0" anchor="ctr">
            <a:noAutofit/>
          </a:bodyPr>
          <a:lstStyle>
            <a:lvl1pPr algn="r" defTabSz="914400" rtl="0" eaLnBrk="1" latinLnBrk="0" hangingPunct="1">
              <a:lnSpc>
                <a:spcPct val="80000"/>
              </a:lnSpc>
              <a:spcBef>
                <a:spcPct val="0"/>
              </a:spcBef>
              <a:buNone/>
              <a:defRPr sz="4000" kern="1200" cap="all" spc="200" baseline="0">
                <a:ln w="19050">
                  <a:solidFill>
                    <a:schemeClr val="accent1"/>
                  </a:solidFill>
                </a:ln>
                <a:noFill/>
                <a:latin typeface="+mj-lt"/>
                <a:ea typeface="+mj-ea"/>
                <a:cs typeface="+mj-cs"/>
              </a:defRPr>
            </a:lvl1pPr>
          </a:lstStyle>
          <a:p>
            <a:pPr algn="l"/>
            <a:r>
              <a:rPr lang="en-US" sz="3600" dirty="0">
                <a:solidFill>
                  <a:schemeClr val="bg1"/>
                </a:solidFill>
              </a:rPr>
              <a:t>Operating Budget Considerations </a:t>
            </a:r>
          </a:p>
        </p:txBody>
      </p:sp>
      <p:sp>
        <p:nvSpPr>
          <p:cNvPr id="21" name="TextBox 20">
            <a:extLst>
              <a:ext uri="{FF2B5EF4-FFF2-40B4-BE49-F238E27FC236}">
                <a16:creationId xmlns:a16="http://schemas.microsoft.com/office/drawing/2014/main" id="{2E77B3F6-3C82-BB7C-2BF4-EEE531C4127F}"/>
              </a:ext>
            </a:extLst>
          </p:cNvPr>
          <p:cNvSpPr txBox="1"/>
          <p:nvPr/>
        </p:nvSpPr>
        <p:spPr>
          <a:xfrm>
            <a:off x="570405" y="1622190"/>
            <a:ext cx="10889283" cy="2893100"/>
          </a:xfrm>
          <a:prstGeom prst="rect">
            <a:avLst/>
          </a:prstGeom>
          <a:noFill/>
        </p:spPr>
        <p:txBody>
          <a:bodyPr wrap="square">
            <a:spAutoFit/>
          </a:bodyPr>
          <a:lstStyle/>
          <a:p>
            <a:pPr marL="171450" indent="-171450">
              <a:spcAft>
                <a:spcPts val="600"/>
              </a:spcAft>
              <a:buFont typeface="Arial" panose="020B0604020202020204" pitchFamily="34" charset="0"/>
              <a:buChar char="•"/>
            </a:pPr>
            <a:r>
              <a:rPr lang="en-US" sz="2400" dirty="0"/>
              <a:t>Payor mix will be largely Medicare</a:t>
            </a:r>
          </a:p>
          <a:p>
            <a:pPr marL="171450" indent="-171450">
              <a:spcAft>
                <a:spcPts val="600"/>
              </a:spcAft>
              <a:buFont typeface="Arial" panose="020B0604020202020204" pitchFamily="34" charset="0"/>
              <a:buChar char="•"/>
            </a:pPr>
            <a:r>
              <a:rPr lang="en-US" sz="2400" dirty="0"/>
              <a:t>Treat supplies, facilities, as your own and work colleagues as family / friends</a:t>
            </a:r>
          </a:p>
          <a:p>
            <a:pPr marL="171450" indent="-171450">
              <a:spcAft>
                <a:spcPts val="600"/>
              </a:spcAft>
              <a:buFont typeface="Arial" panose="020B0604020202020204" pitchFamily="34" charset="0"/>
              <a:buChar char="•"/>
            </a:pPr>
            <a:r>
              <a:rPr lang="en-US" sz="2400" dirty="0"/>
              <a:t>Work to assure the value of the WCN-AP exceeds the expenses associated with the WCN-AP position, especially salary or wages.</a:t>
            </a:r>
          </a:p>
          <a:p>
            <a:pPr marL="171450" indent="-171450">
              <a:spcAft>
                <a:spcPts val="600"/>
              </a:spcAft>
              <a:buFont typeface="Arial" panose="020B0604020202020204" pitchFamily="34" charset="0"/>
              <a:buChar char="•"/>
            </a:pPr>
            <a:r>
              <a:rPr lang="en-US" sz="2400" dirty="0"/>
              <a:t>Learn about CMS’s hospital value-based purchasing (HBVP) to increase reimbursement to the hospital through improved outcome measures. </a:t>
            </a:r>
          </a:p>
          <a:p>
            <a:pPr marL="171450" indent="-171450">
              <a:spcAft>
                <a:spcPts val="600"/>
              </a:spcAft>
              <a:buFont typeface="Arial" panose="020B0604020202020204" pitchFamily="34" charset="0"/>
              <a:buChar char="•"/>
            </a:pPr>
            <a:endParaRPr lang="en-US" dirty="0"/>
          </a:p>
        </p:txBody>
      </p:sp>
      <p:pic>
        <p:nvPicPr>
          <p:cNvPr id="5" name="Graphic 4" descr="Bank outline">
            <a:extLst>
              <a:ext uri="{FF2B5EF4-FFF2-40B4-BE49-F238E27FC236}">
                <a16:creationId xmlns:a16="http://schemas.microsoft.com/office/drawing/2014/main" id="{5244C678-902C-2AB1-0AA8-B85AA8FFB61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08098" y="4452519"/>
            <a:ext cx="1979503" cy="1979503"/>
          </a:xfrm>
          <a:prstGeom prst="rect">
            <a:avLst/>
          </a:prstGeom>
        </p:spPr>
      </p:pic>
      <p:pic>
        <p:nvPicPr>
          <p:cNvPr id="6" name="Graphic 5" descr="Piggy Bank outline">
            <a:extLst>
              <a:ext uri="{FF2B5EF4-FFF2-40B4-BE49-F238E27FC236}">
                <a16:creationId xmlns:a16="http://schemas.microsoft.com/office/drawing/2014/main" id="{3D8C52A4-34B1-BBE0-AE76-8B2AF66067E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242491" y="4459413"/>
            <a:ext cx="1979503" cy="1979503"/>
          </a:xfrm>
          <a:prstGeom prst="rect">
            <a:avLst/>
          </a:prstGeom>
        </p:spPr>
      </p:pic>
      <p:pic>
        <p:nvPicPr>
          <p:cNvPr id="7" name="Graphic 6" descr="Clipboard Mixed outline">
            <a:extLst>
              <a:ext uri="{FF2B5EF4-FFF2-40B4-BE49-F238E27FC236}">
                <a16:creationId xmlns:a16="http://schemas.microsoft.com/office/drawing/2014/main" id="{428C402D-0EE4-4436-4547-1243A6BA17A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025294" y="4459413"/>
            <a:ext cx="1979503" cy="1979503"/>
          </a:xfrm>
          <a:prstGeom prst="rect">
            <a:avLst/>
          </a:prstGeom>
        </p:spPr>
      </p:pic>
    </p:spTree>
    <p:extLst>
      <p:ext uri="{BB962C8B-B14F-4D97-AF65-F5344CB8AC3E}">
        <p14:creationId xmlns:p14="http://schemas.microsoft.com/office/powerpoint/2010/main" val="16488874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2AC6252-4303-4C45-9EC4-303A08CB4B58}"/>
              </a:ext>
            </a:extLst>
          </p:cNvPr>
          <p:cNvSpPr>
            <a:spLocks noGrp="1"/>
          </p:cNvSpPr>
          <p:nvPr>
            <p:ph type="sldNum" sz="quarter" idx="12"/>
          </p:nvPr>
        </p:nvSpPr>
        <p:spPr>
          <a:xfrm>
            <a:off x="8610600" y="6515753"/>
            <a:ext cx="2743200" cy="205722"/>
          </a:xfrm>
        </p:spPr>
        <p:txBody>
          <a:bodyPr/>
          <a:lstStyle/>
          <a:p>
            <a:fld id="{BF860B6F-2FE3-4DE6-9496-980E987E7466}" type="slidenum">
              <a:rPr lang="en-US" smtClean="0"/>
              <a:pPr/>
              <a:t>8</a:t>
            </a:fld>
            <a:endParaRPr lang="en-US" dirty="0"/>
          </a:p>
        </p:txBody>
      </p:sp>
      <p:sp>
        <p:nvSpPr>
          <p:cNvPr id="17" name="Rectangle 16">
            <a:extLst>
              <a:ext uri="{FF2B5EF4-FFF2-40B4-BE49-F238E27FC236}">
                <a16:creationId xmlns:a16="http://schemas.microsoft.com/office/drawing/2014/main" id="{D10701A0-C447-A97B-59E6-14D2F74B389C}"/>
              </a:ext>
            </a:extLst>
          </p:cNvPr>
          <p:cNvSpPr/>
          <p:nvPr/>
        </p:nvSpPr>
        <p:spPr>
          <a:xfrm>
            <a:off x="284018" y="828809"/>
            <a:ext cx="5177796" cy="300991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10">
            <a:extLst>
              <a:ext uri="{FF2B5EF4-FFF2-40B4-BE49-F238E27FC236}">
                <a16:creationId xmlns:a16="http://schemas.microsoft.com/office/drawing/2014/main" id="{5A55A1A1-B61E-A11F-2CCF-D052242F9FED}"/>
              </a:ext>
            </a:extLst>
          </p:cNvPr>
          <p:cNvSpPr txBox="1">
            <a:spLocks/>
          </p:cNvSpPr>
          <p:nvPr/>
        </p:nvSpPr>
        <p:spPr>
          <a:xfrm>
            <a:off x="591188" y="1065290"/>
            <a:ext cx="4298478" cy="2536956"/>
          </a:xfrm>
          <a:prstGeom prst="rect">
            <a:avLst/>
          </a:prstGeom>
        </p:spPr>
        <p:txBody>
          <a:bodyPr vert="horz" lIns="91440" tIns="45720" rIns="91440" bIns="45720" rtlCol="0" anchor="ctr">
            <a:noAutofit/>
          </a:bodyPr>
          <a:lstStyle>
            <a:lvl1pPr algn="r" defTabSz="914400" rtl="0" eaLnBrk="1" latinLnBrk="0" hangingPunct="1">
              <a:lnSpc>
                <a:spcPct val="80000"/>
              </a:lnSpc>
              <a:spcBef>
                <a:spcPct val="0"/>
              </a:spcBef>
              <a:buNone/>
              <a:defRPr sz="4000" kern="1200" cap="all" spc="200" baseline="0">
                <a:ln w="19050">
                  <a:solidFill>
                    <a:schemeClr val="accent1"/>
                  </a:solidFill>
                </a:ln>
                <a:noFill/>
                <a:latin typeface="+mj-lt"/>
                <a:ea typeface="+mj-ea"/>
                <a:cs typeface="+mj-cs"/>
              </a:defRPr>
            </a:lvl1pPr>
          </a:lstStyle>
          <a:p>
            <a:pPr algn="l"/>
            <a:r>
              <a:rPr lang="en-US" sz="4400" dirty="0">
                <a:solidFill>
                  <a:schemeClr val="bg1"/>
                </a:solidFill>
              </a:rPr>
              <a:t>benefits to the health system</a:t>
            </a:r>
          </a:p>
        </p:txBody>
      </p:sp>
      <p:sp>
        <p:nvSpPr>
          <p:cNvPr id="21" name="TextBox 20">
            <a:extLst>
              <a:ext uri="{FF2B5EF4-FFF2-40B4-BE49-F238E27FC236}">
                <a16:creationId xmlns:a16="http://schemas.microsoft.com/office/drawing/2014/main" id="{2E77B3F6-3C82-BB7C-2BF4-EEE531C4127F}"/>
              </a:ext>
            </a:extLst>
          </p:cNvPr>
          <p:cNvSpPr txBox="1"/>
          <p:nvPr/>
        </p:nvSpPr>
        <p:spPr>
          <a:xfrm>
            <a:off x="5748202" y="419082"/>
            <a:ext cx="6159780" cy="5632311"/>
          </a:xfrm>
          <a:prstGeom prst="rect">
            <a:avLst/>
          </a:prstGeom>
          <a:noFill/>
        </p:spPr>
        <p:txBody>
          <a:bodyPr wrap="square">
            <a:spAutoFit/>
          </a:bodyPr>
          <a:lstStyle/>
          <a:p>
            <a:pPr marL="171450" indent="-171450">
              <a:buFont typeface="Arial" panose="020B0604020202020204" pitchFamily="34" charset="0"/>
              <a:buChar char="•"/>
            </a:pPr>
            <a:r>
              <a:rPr lang="en-US" dirty="0"/>
              <a:t>Decrease in incidence of HAPIs and improved treatment of wounds. Better NDQNI measures.</a:t>
            </a:r>
          </a:p>
          <a:p>
            <a:pPr marL="171450" indent="-171450">
              <a:buFont typeface="Arial" panose="020B0604020202020204" pitchFamily="34" charset="0"/>
              <a:buChar char="•"/>
            </a:pPr>
            <a:r>
              <a:rPr lang="en-US" dirty="0"/>
              <a:t>Less risk with WCN-AP following evidenced base practice guidelines</a:t>
            </a:r>
          </a:p>
          <a:p>
            <a:pPr marL="171450" indent="-171450">
              <a:buFont typeface="Arial" panose="020B0604020202020204" pitchFamily="34" charset="0"/>
              <a:buChar char="•"/>
            </a:pPr>
            <a:r>
              <a:rPr lang="en-US" dirty="0"/>
              <a:t>Improved documentation of wounds and wound care</a:t>
            </a:r>
          </a:p>
          <a:p>
            <a:pPr marL="171450" indent="-171450">
              <a:buFont typeface="Arial" panose="020B0604020202020204" pitchFamily="34" charset="0"/>
              <a:buChar char="•"/>
            </a:pPr>
            <a:r>
              <a:rPr lang="en-US" dirty="0"/>
              <a:t>Referrals to Physicians as needed, Vascular or General Surgery for wound intervention when needed</a:t>
            </a:r>
          </a:p>
          <a:p>
            <a:pPr marL="171450" indent="-171450">
              <a:buFont typeface="Arial" panose="020B0604020202020204" pitchFamily="34" charset="0"/>
              <a:buChar char="•"/>
            </a:pPr>
            <a:r>
              <a:rPr lang="en-US" dirty="0"/>
              <a:t>Decrease in readmissions through more collaboration with discharge planning team</a:t>
            </a:r>
          </a:p>
          <a:p>
            <a:pPr marL="171450" indent="-171450">
              <a:buFont typeface="Arial" panose="020B0604020202020204" pitchFamily="34" charset="0"/>
              <a:buChar char="•"/>
            </a:pPr>
            <a:r>
              <a:rPr lang="en-US" dirty="0"/>
              <a:t>Nursing staff education for pressure injury identification and prevention.</a:t>
            </a:r>
          </a:p>
          <a:p>
            <a:pPr marL="171450" indent="-171450">
              <a:buFont typeface="Arial" panose="020B0604020202020204" pitchFamily="34" charset="0"/>
              <a:buChar char="•"/>
            </a:pPr>
            <a:r>
              <a:rPr lang="en-US" dirty="0"/>
              <a:t>Active participation in NDNQI data collection and assessment</a:t>
            </a:r>
          </a:p>
          <a:p>
            <a:pPr marL="171450" indent="-171450">
              <a:buFont typeface="Arial" panose="020B0604020202020204" pitchFamily="34" charset="0"/>
              <a:buChar char="•"/>
            </a:pPr>
            <a:r>
              <a:rPr lang="en-US" dirty="0"/>
              <a:t>Engage with patients and/or families as appropriate</a:t>
            </a:r>
          </a:p>
          <a:p>
            <a:pPr marL="171450" indent="-171450">
              <a:buFont typeface="Arial" panose="020B0604020202020204" pitchFamily="34" charset="0"/>
              <a:buChar char="•"/>
            </a:pPr>
            <a:r>
              <a:rPr lang="en-US" dirty="0"/>
              <a:t>Provider review of medical conditions when related to wound. </a:t>
            </a:r>
          </a:p>
          <a:p>
            <a:pPr marL="171450" indent="-171450">
              <a:buFont typeface="Arial" panose="020B0604020202020204" pitchFamily="34" charset="0"/>
              <a:buChar char="•"/>
            </a:pPr>
            <a:r>
              <a:rPr lang="en-US" dirty="0"/>
              <a:t>Writing proper orders for treatments</a:t>
            </a:r>
          </a:p>
          <a:p>
            <a:pPr marL="171450" indent="-171450">
              <a:buFont typeface="Arial" panose="020B0604020202020204" pitchFamily="34" charset="0"/>
              <a:buChar char="•"/>
            </a:pPr>
            <a:r>
              <a:rPr lang="en-US" dirty="0"/>
              <a:t>Decrease supply and wound product waste</a:t>
            </a:r>
          </a:p>
          <a:p>
            <a:pPr marL="171450" indent="-171450">
              <a:buFont typeface="Arial" panose="020B0604020202020204" pitchFamily="34" charset="0"/>
              <a:buChar char="•"/>
            </a:pPr>
            <a:r>
              <a:rPr lang="en-US" dirty="0"/>
              <a:t>Improve physician satisfaction</a:t>
            </a:r>
          </a:p>
          <a:p>
            <a:pPr marL="171450" indent="-171450">
              <a:buFont typeface="Arial" panose="020B0604020202020204" pitchFamily="34" charset="0"/>
              <a:buChar char="•"/>
            </a:pPr>
            <a:r>
              <a:rPr lang="en-US" dirty="0"/>
              <a:t>Promote a professional but pleasant work environment</a:t>
            </a:r>
          </a:p>
        </p:txBody>
      </p:sp>
      <p:pic>
        <p:nvPicPr>
          <p:cNvPr id="8" name="Graphic 7" descr="Stethoscope with solid fill">
            <a:extLst>
              <a:ext uri="{FF2B5EF4-FFF2-40B4-BE49-F238E27FC236}">
                <a16:creationId xmlns:a16="http://schemas.microsoft.com/office/drawing/2014/main" id="{59E387EF-5327-AA3B-7062-AAFCCC033600}"/>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84018" y="4050012"/>
            <a:ext cx="2552272" cy="2552272"/>
          </a:xfrm>
          <a:prstGeom prst="rect">
            <a:avLst/>
          </a:prstGeom>
        </p:spPr>
      </p:pic>
      <p:pic>
        <p:nvPicPr>
          <p:cNvPr id="9" name="Graphic 8" descr="Hospital outline">
            <a:extLst>
              <a:ext uri="{FF2B5EF4-FFF2-40B4-BE49-F238E27FC236}">
                <a16:creationId xmlns:a16="http://schemas.microsoft.com/office/drawing/2014/main" id="{2406B8C8-B728-A262-9B60-43861326467E}"/>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836290" y="4126072"/>
            <a:ext cx="2552272" cy="2552272"/>
          </a:xfrm>
          <a:prstGeom prst="rect">
            <a:avLst/>
          </a:prstGeom>
        </p:spPr>
      </p:pic>
    </p:spTree>
    <p:extLst>
      <p:ext uri="{BB962C8B-B14F-4D97-AF65-F5344CB8AC3E}">
        <p14:creationId xmlns:p14="http://schemas.microsoft.com/office/powerpoint/2010/main" val="20907043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2AC6252-4303-4C45-9EC4-303A08CB4B58}"/>
              </a:ext>
            </a:extLst>
          </p:cNvPr>
          <p:cNvSpPr>
            <a:spLocks noGrp="1"/>
          </p:cNvSpPr>
          <p:nvPr>
            <p:ph type="sldNum" sz="quarter" idx="12"/>
          </p:nvPr>
        </p:nvSpPr>
        <p:spPr>
          <a:xfrm>
            <a:off x="8610600" y="6515753"/>
            <a:ext cx="2743200" cy="205722"/>
          </a:xfrm>
        </p:spPr>
        <p:txBody>
          <a:bodyPr/>
          <a:lstStyle/>
          <a:p>
            <a:fld id="{BF860B6F-2FE3-4DE6-9496-980E987E7466}" type="slidenum">
              <a:rPr lang="en-US" smtClean="0"/>
              <a:pPr/>
              <a:t>9</a:t>
            </a:fld>
            <a:endParaRPr lang="en-US" dirty="0"/>
          </a:p>
        </p:txBody>
      </p:sp>
      <p:pic>
        <p:nvPicPr>
          <p:cNvPr id="2" name="Content Placeholder 4" descr="A device with a cord attached to it&#10;&#10;Description automatically generated">
            <a:extLst>
              <a:ext uri="{FF2B5EF4-FFF2-40B4-BE49-F238E27FC236}">
                <a16:creationId xmlns:a16="http://schemas.microsoft.com/office/drawing/2014/main" id="{B40694F3-DD58-EE38-9666-7545EEEFC4FB}"/>
              </a:ext>
            </a:extLst>
          </p:cNvPr>
          <p:cNvPicPr>
            <a:picLocks noChangeAspect="1"/>
          </p:cNvPicPr>
          <p:nvPr/>
        </p:nvPicPr>
        <p:blipFill rotWithShape="1">
          <a:blip r:embed="rId3"/>
          <a:srcRect t="13882" b="45662"/>
          <a:stretch/>
        </p:blipFill>
        <p:spPr>
          <a:xfrm>
            <a:off x="9291277" y="1812236"/>
            <a:ext cx="2062523" cy="180854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Rectangle 4">
            <a:extLst>
              <a:ext uri="{FF2B5EF4-FFF2-40B4-BE49-F238E27FC236}">
                <a16:creationId xmlns:a16="http://schemas.microsoft.com/office/drawing/2014/main" id="{2751659F-A553-E625-248D-CCF6AC7A87A3}"/>
              </a:ext>
            </a:extLst>
          </p:cNvPr>
          <p:cNvSpPr/>
          <p:nvPr/>
        </p:nvSpPr>
        <p:spPr>
          <a:xfrm>
            <a:off x="185893" y="419082"/>
            <a:ext cx="11820211" cy="126588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10">
            <a:extLst>
              <a:ext uri="{FF2B5EF4-FFF2-40B4-BE49-F238E27FC236}">
                <a16:creationId xmlns:a16="http://schemas.microsoft.com/office/drawing/2014/main" id="{8F9F5DB6-4290-F285-9E9C-CAE15BE45AFD}"/>
              </a:ext>
            </a:extLst>
          </p:cNvPr>
          <p:cNvSpPr txBox="1">
            <a:spLocks/>
          </p:cNvSpPr>
          <p:nvPr/>
        </p:nvSpPr>
        <p:spPr>
          <a:xfrm>
            <a:off x="464517" y="726052"/>
            <a:ext cx="10889283" cy="665965"/>
          </a:xfrm>
          <a:prstGeom prst="rect">
            <a:avLst/>
          </a:prstGeom>
        </p:spPr>
        <p:txBody>
          <a:bodyPr vert="horz" lIns="91440" tIns="45720" rIns="91440" bIns="45720" rtlCol="0" anchor="ctr">
            <a:noAutofit/>
          </a:bodyPr>
          <a:lstStyle>
            <a:lvl1pPr algn="r" defTabSz="914400" rtl="0" eaLnBrk="1" latinLnBrk="0" hangingPunct="1">
              <a:lnSpc>
                <a:spcPct val="80000"/>
              </a:lnSpc>
              <a:spcBef>
                <a:spcPct val="0"/>
              </a:spcBef>
              <a:buNone/>
              <a:defRPr sz="4000" kern="1200" cap="all" spc="200" baseline="0">
                <a:ln w="19050">
                  <a:solidFill>
                    <a:schemeClr val="accent1"/>
                  </a:solidFill>
                </a:ln>
                <a:noFill/>
                <a:latin typeface="+mj-lt"/>
                <a:ea typeface="+mj-ea"/>
                <a:cs typeface="+mj-cs"/>
              </a:defRPr>
            </a:lvl1pPr>
          </a:lstStyle>
          <a:p>
            <a:pPr algn="l"/>
            <a:r>
              <a:rPr lang="en-US" sz="3600" dirty="0">
                <a:solidFill>
                  <a:schemeClr val="bg1"/>
                </a:solidFill>
              </a:rPr>
              <a:t>Handheld Vascular </a:t>
            </a:r>
          </a:p>
          <a:p>
            <a:pPr algn="l"/>
            <a:r>
              <a:rPr lang="en-US" sz="3600" dirty="0">
                <a:solidFill>
                  <a:schemeClr val="bg1"/>
                </a:solidFill>
              </a:rPr>
              <a:t>Doppler Shopping</a:t>
            </a:r>
          </a:p>
        </p:txBody>
      </p:sp>
      <p:sp>
        <p:nvSpPr>
          <p:cNvPr id="11" name="Text Placeholder 5">
            <a:extLst>
              <a:ext uri="{FF2B5EF4-FFF2-40B4-BE49-F238E27FC236}">
                <a16:creationId xmlns:a16="http://schemas.microsoft.com/office/drawing/2014/main" id="{73E18A74-FA63-C694-701F-7F79F0CBDA1D}"/>
              </a:ext>
            </a:extLst>
          </p:cNvPr>
          <p:cNvSpPr>
            <a:spLocks noGrp="1"/>
          </p:cNvSpPr>
          <p:nvPr>
            <p:ph type="body" sz="quarter" idx="17"/>
          </p:nvPr>
        </p:nvSpPr>
        <p:spPr>
          <a:xfrm>
            <a:off x="464517" y="2016724"/>
            <a:ext cx="8750970" cy="4422194"/>
          </a:xfrm>
        </p:spPr>
        <p:txBody>
          <a:bodyPr anchor="t"/>
          <a:lstStyle/>
          <a:p>
            <a:pPr marL="171450" indent="-171450">
              <a:buFont typeface="Arial" panose="020B0604020202020204" pitchFamily="34" charset="0"/>
              <a:buChar char="•"/>
            </a:pPr>
            <a:r>
              <a:rPr lang="en-US" dirty="0">
                <a:solidFill>
                  <a:schemeClr val="tx1"/>
                </a:solidFill>
                <a:latin typeface="+mn-lt"/>
              </a:rPr>
              <a:t>Vascular doppler is used to measure an ankle brachial index (ABI).  This is an essential tool  for making  treatment decisions for lower extremity wounds (Mondragon &amp; Zito, 2021). </a:t>
            </a:r>
          </a:p>
          <a:p>
            <a:pPr marL="171450" indent="-171450">
              <a:buFont typeface="Arial" panose="020B0604020202020204" pitchFamily="34" charset="0"/>
              <a:buChar char="•"/>
            </a:pPr>
            <a:r>
              <a:rPr lang="en-US" dirty="0">
                <a:solidFill>
                  <a:schemeClr val="tx1"/>
                </a:solidFill>
                <a:latin typeface="+mn-lt"/>
              </a:rPr>
              <a:t>Instructions: </a:t>
            </a:r>
          </a:p>
          <a:p>
            <a:pPr marL="857250" lvl="1" indent="-171450"/>
            <a:r>
              <a:rPr lang="en-US" sz="1800" b="1" dirty="0">
                <a:solidFill>
                  <a:schemeClr val="tx1"/>
                </a:solidFill>
                <a:latin typeface="+mn-lt"/>
              </a:rPr>
              <a:t>Step 1</a:t>
            </a:r>
            <a:r>
              <a:rPr lang="en-US" sz="1800" dirty="0">
                <a:solidFill>
                  <a:schemeClr val="tx1"/>
                </a:solidFill>
                <a:latin typeface="+mn-lt"/>
              </a:rPr>
              <a:t>: Verbally present need for doppler to Nurse Manager</a:t>
            </a:r>
          </a:p>
          <a:p>
            <a:pPr marL="857250" lvl="1" indent="-171450"/>
            <a:r>
              <a:rPr lang="en-US" sz="1800" b="1" dirty="0">
                <a:solidFill>
                  <a:schemeClr val="tx1"/>
                </a:solidFill>
                <a:latin typeface="+mn-lt"/>
              </a:rPr>
              <a:t>Step</a:t>
            </a:r>
            <a:r>
              <a:rPr lang="en-US" sz="1800" dirty="0">
                <a:solidFill>
                  <a:schemeClr val="tx1"/>
                </a:solidFill>
                <a:latin typeface="+mn-lt"/>
              </a:rPr>
              <a:t> </a:t>
            </a:r>
            <a:r>
              <a:rPr lang="en-US" sz="1800" b="1" dirty="0">
                <a:solidFill>
                  <a:schemeClr val="tx1"/>
                </a:solidFill>
                <a:latin typeface="+mn-lt"/>
              </a:rPr>
              <a:t>2</a:t>
            </a:r>
            <a:r>
              <a:rPr lang="en-US" sz="1800" dirty="0">
                <a:solidFill>
                  <a:schemeClr val="tx1"/>
                </a:solidFill>
                <a:latin typeface="+mn-lt"/>
              </a:rPr>
              <a:t>: Nurse Manager gives preapproval</a:t>
            </a:r>
          </a:p>
          <a:p>
            <a:pPr marL="857250" lvl="1" indent="-171450"/>
            <a:r>
              <a:rPr lang="en-US" sz="1800" b="1" dirty="0">
                <a:solidFill>
                  <a:schemeClr val="tx1"/>
                </a:solidFill>
                <a:latin typeface="+mn-lt"/>
              </a:rPr>
              <a:t>Step 3</a:t>
            </a:r>
            <a:r>
              <a:rPr lang="en-US" sz="1800" dirty="0">
                <a:solidFill>
                  <a:schemeClr val="tx1"/>
                </a:solidFill>
                <a:latin typeface="+mn-lt"/>
              </a:rPr>
              <a:t>: WCN-AP purchases the doppler (see pictures)</a:t>
            </a:r>
          </a:p>
          <a:p>
            <a:pPr marL="857250" lvl="1" indent="-171450"/>
            <a:r>
              <a:rPr lang="en-US" sz="1800" b="1" dirty="0">
                <a:solidFill>
                  <a:schemeClr val="tx1"/>
                </a:solidFill>
                <a:latin typeface="+mn-lt"/>
              </a:rPr>
              <a:t>Step 4</a:t>
            </a:r>
            <a:r>
              <a:rPr lang="en-US" sz="1800" dirty="0">
                <a:solidFill>
                  <a:schemeClr val="tx1"/>
                </a:solidFill>
                <a:latin typeface="+mn-lt"/>
              </a:rPr>
              <a:t>: Nurse Manager submits reimbursement request</a:t>
            </a:r>
          </a:p>
          <a:p>
            <a:pPr marL="857250" lvl="1" indent="-171450"/>
            <a:r>
              <a:rPr lang="en-US" sz="1800" b="1" dirty="0">
                <a:solidFill>
                  <a:schemeClr val="tx1"/>
                </a:solidFill>
                <a:latin typeface="+mn-lt"/>
              </a:rPr>
              <a:t>Step 5</a:t>
            </a:r>
            <a:r>
              <a:rPr lang="en-US" sz="1800" dirty="0">
                <a:solidFill>
                  <a:schemeClr val="tx1"/>
                </a:solidFill>
                <a:latin typeface="+mn-lt"/>
              </a:rPr>
              <a:t>: Get doppler approved through product committee</a:t>
            </a:r>
          </a:p>
          <a:p>
            <a:pPr marL="857250" lvl="1" indent="-171450"/>
            <a:r>
              <a:rPr lang="en-US" sz="1800" b="1" dirty="0">
                <a:solidFill>
                  <a:schemeClr val="tx1"/>
                </a:solidFill>
                <a:latin typeface="+mn-lt"/>
              </a:rPr>
              <a:t>Step 6: </a:t>
            </a:r>
            <a:r>
              <a:rPr lang="en-US" sz="1800" dirty="0">
                <a:solidFill>
                  <a:schemeClr val="tx1"/>
                </a:solidFill>
                <a:latin typeface="+mn-lt"/>
              </a:rPr>
              <a:t>Complete competency test </a:t>
            </a:r>
          </a:p>
          <a:p>
            <a:pPr marL="171450" indent="-171450">
              <a:buFont typeface="Arial" panose="020B0604020202020204" pitchFamily="34" charset="0"/>
              <a:buChar char="•"/>
            </a:pPr>
            <a:r>
              <a:rPr lang="en-US" dirty="0">
                <a:solidFill>
                  <a:schemeClr val="tx1"/>
                </a:solidFill>
                <a:latin typeface="+mn-lt"/>
              </a:rPr>
              <a:t>Likelihood of Cleveland Clinic wound center having preexisting dopplers for use outside of the outpatient clinic</a:t>
            </a:r>
          </a:p>
          <a:p>
            <a:pPr marL="171450" indent="-171450">
              <a:buFont typeface="Arial" panose="020B0604020202020204" pitchFamily="34" charset="0"/>
              <a:buChar char="•"/>
            </a:pPr>
            <a:r>
              <a:rPr lang="en-US" dirty="0">
                <a:solidFill>
                  <a:schemeClr val="tx1"/>
                </a:solidFill>
                <a:latin typeface="+mn-lt"/>
              </a:rPr>
              <a:t>Would need to establish that the doppler instrument is valid and reliable and then would need to establish or create a procedure to establish competency of the nurse or WCN-AP performing ABI measurement.</a:t>
            </a:r>
          </a:p>
          <a:p>
            <a:pPr marL="171450" indent="-171450">
              <a:buFont typeface="Arial" panose="020B0604020202020204" pitchFamily="34" charset="0"/>
              <a:buChar char="•"/>
            </a:pPr>
            <a:endParaRPr lang="en-US" dirty="0">
              <a:solidFill>
                <a:schemeClr val="tx1"/>
              </a:solidFill>
              <a:latin typeface="+mn-lt"/>
            </a:endParaRPr>
          </a:p>
          <a:p>
            <a:pPr marL="171450" indent="-171450">
              <a:buFont typeface="Arial" panose="020B0604020202020204" pitchFamily="34" charset="0"/>
              <a:buChar char="•"/>
            </a:pPr>
            <a:endParaRPr lang="en-US" dirty="0">
              <a:solidFill>
                <a:schemeClr val="tx1"/>
              </a:solidFill>
              <a:latin typeface="+mn-lt"/>
            </a:endParaRPr>
          </a:p>
          <a:p>
            <a:pPr marL="171450" indent="-171450">
              <a:buFont typeface="Arial" panose="020B0604020202020204" pitchFamily="34" charset="0"/>
              <a:buChar char="•"/>
            </a:pPr>
            <a:endParaRPr lang="en-US" dirty="0">
              <a:solidFill>
                <a:schemeClr val="tx1"/>
              </a:solidFill>
              <a:latin typeface="+mn-lt"/>
            </a:endParaRPr>
          </a:p>
          <a:p>
            <a:pPr marL="171450" indent="-171450">
              <a:buFont typeface="Arial" panose="020B0604020202020204" pitchFamily="34" charset="0"/>
              <a:buChar char="•"/>
            </a:pPr>
            <a:endParaRPr lang="en-US" dirty="0">
              <a:solidFill>
                <a:schemeClr val="tx1"/>
              </a:solidFill>
              <a:latin typeface="+mn-lt"/>
            </a:endParaRPr>
          </a:p>
        </p:txBody>
      </p:sp>
      <p:pic>
        <p:nvPicPr>
          <p:cNvPr id="17" name="Picture 16" descr="A device with a cord&#10;&#10;Description automatically generated">
            <a:extLst>
              <a:ext uri="{FF2B5EF4-FFF2-40B4-BE49-F238E27FC236}">
                <a16:creationId xmlns:a16="http://schemas.microsoft.com/office/drawing/2014/main" id="{4B04C5BC-C4E3-408B-9EC8-4ACED73C64C9}"/>
              </a:ext>
            </a:extLst>
          </p:cNvPr>
          <p:cNvPicPr>
            <a:picLocks noChangeAspect="1"/>
          </p:cNvPicPr>
          <p:nvPr/>
        </p:nvPicPr>
        <p:blipFill rotWithShape="1">
          <a:blip r:embed="rId4"/>
          <a:srcRect t="15881" b="30915"/>
          <a:stretch/>
        </p:blipFill>
        <p:spPr>
          <a:xfrm>
            <a:off x="9291277" y="4060487"/>
            <a:ext cx="2062523" cy="237843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473139301"/>
      </p:ext>
    </p:extLst>
  </p:cSld>
  <p:clrMapOvr>
    <a:masterClrMapping/>
  </p:clrMapOvr>
</p:sld>
</file>

<file path=ppt/theme/theme1.xml><?xml version="1.0" encoding="utf-8"?>
<a:theme xmlns:a="http://schemas.openxmlformats.org/drawingml/2006/main" name="Office Theme">
  <a:themeElements>
    <a:clrScheme name="Custom 22">
      <a:dk1>
        <a:sysClr val="windowText" lastClr="000000"/>
      </a:dk1>
      <a:lt1>
        <a:sysClr val="window" lastClr="FFFFFF"/>
      </a:lt1>
      <a:dk2>
        <a:srgbClr val="44546A"/>
      </a:dk2>
      <a:lt2>
        <a:srgbClr val="E7E6E6"/>
      </a:lt2>
      <a:accent1>
        <a:srgbClr val="155463"/>
      </a:accent1>
      <a:accent2>
        <a:srgbClr val="A8CADC"/>
      </a:accent2>
      <a:accent3>
        <a:srgbClr val="74A9EA"/>
      </a:accent3>
      <a:accent4>
        <a:srgbClr val="04B3C3"/>
      </a:accent4>
      <a:accent5>
        <a:srgbClr val="5F8473"/>
      </a:accent5>
      <a:accent6>
        <a:srgbClr val="D1EF59"/>
      </a:accent6>
      <a:hlink>
        <a:srgbClr val="0563C1"/>
      </a:hlink>
      <a:folHlink>
        <a:srgbClr val="954F72"/>
      </a:folHlink>
    </a:clrScheme>
    <a:fontScheme name="Custom 29">
      <a:majorFont>
        <a:latin typeface="Seaford Bold"/>
        <a:ea typeface=""/>
        <a:cs typeface=""/>
      </a:majorFont>
      <a:minorFont>
        <a:latin typeface="Quir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ealthcare Pitch Deck_TM89652269_Win32_JC_v2" id="{F8764AB5-AEEF-4CC2-ABB0-6738C12D74B7}" vid="{4B84277E-49D1-4747-AC5A-A160BBEACD5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1" ma:contentTypeDescription="Create a new document." ma:contentTypeScope="" ma:versionID="64dfb1555687e0874b4304b796b5b0c7">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e6e4c555b5e194d05b7203de9c4567b3"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element ref="ns1:_ip_UnifiedCompliancePolicyProperties" minOccurs="0"/>
                <xsd:element ref="ns1:_ip_UnifiedCompliancePolicyUIAction" minOccurs="0"/>
                <xsd:element ref="ns2:Image" minOccurs="0"/>
                <xsd:element ref="ns4:TaxCatchAll" minOccurs="0"/>
                <xsd:element ref="ns2:ImageTagsTaxHTField"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element name="Image" ma:index="22" nillable="true" ma:displayName="Image" ma:format="Image" ma:internalName="Image">
      <xsd:complexType>
        <xsd:complexContent>
          <xsd:extension base="dms:URL">
            <xsd:sequence>
              <xsd:element name="Url" type="dms:ValidUrl" minOccurs="0" nillable="true"/>
              <xsd:element name="Description" type="xsd:string" nillable="true"/>
            </xsd:sequence>
          </xsd:extension>
        </xsd:complexContent>
      </xsd:complex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3F4F0A7-9599-4FE3-A548-853A09CF0244}">
  <ds:schemaRefs>
    <ds:schemaRef ds:uri="http://schemas.microsoft.com/office/2006/metadata/properties"/>
    <ds:schemaRef ds:uri="http://purl.org/dc/elements/1.1/"/>
    <ds:schemaRef ds:uri="http://schemas.microsoft.com/office/2006/documentManagement/types"/>
    <ds:schemaRef ds:uri="http://schemas.openxmlformats.org/package/2006/metadata/core-properties"/>
    <ds:schemaRef ds:uri="http://www.w3.org/XML/1998/namespace"/>
    <ds:schemaRef ds:uri="71af3243-3dd4-4a8d-8c0d-dd76da1f02a5"/>
    <ds:schemaRef ds:uri="230e9df3-be65-4c73-a93b-d1236ebd677e"/>
    <ds:schemaRef ds:uri="http://purl.org/dc/terms/"/>
    <ds:schemaRef ds:uri="http://schemas.microsoft.com/office/infopath/2007/PartnerControls"/>
    <ds:schemaRef ds:uri="16c05727-aa75-4e4a-9b5f-8a80a1165891"/>
    <ds:schemaRef ds:uri="http://schemas.microsoft.com/sharepoint/v3"/>
    <ds:schemaRef ds:uri="http://purl.org/dc/dcmitype/"/>
  </ds:schemaRefs>
</ds:datastoreItem>
</file>

<file path=customXml/itemProps2.xml><?xml version="1.0" encoding="utf-8"?>
<ds:datastoreItem xmlns:ds="http://schemas.openxmlformats.org/officeDocument/2006/customXml" ds:itemID="{B7064F8B-46A2-4F22-9203-449568FB5893}">
  <ds:schemaRefs>
    <ds:schemaRef ds:uri="http://schemas.microsoft.com/sharepoint/v3/contenttype/forms"/>
  </ds:schemaRefs>
</ds:datastoreItem>
</file>

<file path=customXml/itemProps3.xml><?xml version="1.0" encoding="utf-8"?>
<ds:datastoreItem xmlns:ds="http://schemas.openxmlformats.org/officeDocument/2006/customXml" ds:itemID="{4984FD82-9185-4244-A7C8-36B29900832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Healthcare pitch deck</Template>
  <TotalTime>329</TotalTime>
  <Words>3990</Words>
  <Application>Microsoft Office PowerPoint</Application>
  <PresentationFormat>Widescreen</PresentationFormat>
  <Paragraphs>208</Paragraphs>
  <Slides>13</Slides>
  <Notes>12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Aptos</vt:lpstr>
      <vt:lpstr>Arial</vt:lpstr>
      <vt:lpstr>Calibri</vt:lpstr>
      <vt:lpstr>Quire Sans</vt:lpstr>
      <vt:lpstr>Seaford</vt:lpstr>
      <vt:lpstr>Seaford Bold</vt:lpstr>
      <vt:lpstr>Office Theme</vt:lpstr>
      <vt:lpstr>PowerPoint Presentation</vt:lpstr>
      <vt:lpstr>Titles explained</vt:lpstr>
      <vt:lpstr>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Summary</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Rita Fritz</dc:creator>
  <cp:lastModifiedBy>Rita Fritz</cp:lastModifiedBy>
  <cp:revision>71</cp:revision>
  <cp:lastPrinted>2024-05-13T03:32:37Z</cp:lastPrinted>
  <dcterms:created xsi:type="dcterms:W3CDTF">2024-05-12T21:12:28Z</dcterms:created>
  <dcterms:modified xsi:type="dcterms:W3CDTF">2024-05-13T03:56:39Z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