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58" r:id="rId3"/>
    <p:sldId id="272" r:id="rId4"/>
    <p:sldId id="273" r:id="rId5"/>
    <p:sldId id="274" r:id="rId6"/>
    <p:sldId id="277" r:id="rId7"/>
    <p:sldId id="278" r:id="rId8"/>
    <p:sldId id="279" r:id="rId9"/>
    <p:sldId id="281" r:id="rId10"/>
    <p:sldId id="283" r:id="rId11"/>
    <p:sldId id="25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70" d="100"/>
          <a:sy n="70"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5FDACF-5A3F-44CD-B504-615B5591CEEB}" type="doc">
      <dgm:prSet loTypeId="urn:microsoft.com/office/officeart/2005/8/layout/orgChart1" loCatId="hierarchy" qsTypeId="urn:microsoft.com/office/officeart/2005/8/quickstyle/simple3" qsCatId="simple" csTypeId="urn:microsoft.com/office/officeart/2005/8/colors/accent1_2" csCatId="accent1" phldr="1"/>
      <dgm:spPr/>
    </dgm:pt>
    <dgm:pt modelId="{B93B3518-A911-4F02-BC4B-08E01D1CB7D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Central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Nervous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System</a:t>
          </a:r>
        </a:p>
      </dgm:t>
    </dgm:pt>
    <dgm:pt modelId="{A1F93A54-F55C-4454-AD79-7FC5E040D867}" type="parTrans" cxnId="{FABAC7B0-ADAC-44DE-95FF-2FB096C48504}">
      <dgm:prSet/>
      <dgm:spPr/>
      <dgm:t>
        <a:bodyPr/>
        <a:lstStyle/>
        <a:p>
          <a:endParaRPr lang="en-US" sz="2400"/>
        </a:p>
      </dgm:t>
    </dgm:pt>
    <dgm:pt modelId="{3DDDCBBD-4E4A-47FA-A252-27342D4E82E5}" type="sibTrans" cxnId="{FABAC7B0-ADAC-44DE-95FF-2FB096C48504}">
      <dgm:prSet/>
      <dgm:spPr/>
      <dgm:t>
        <a:bodyPr/>
        <a:lstStyle/>
        <a:p>
          <a:endParaRPr lang="en-US" sz="2400"/>
        </a:p>
      </dgm:t>
    </dgm:pt>
    <dgm:pt modelId="{436D4796-7CD5-4B90-8BA0-7F49A22811E5}">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Brain</a:t>
          </a:r>
        </a:p>
      </dgm:t>
    </dgm:pt>
    <dgm:pt modelId="{F3834C81-79A6-47DB-856C-AB2CEFE9FD99}" type="parTrans" cxnId="{B8F6F08A-4756-4AA7-926F-3DF5739C08E2}">
      <dgm:prSet/>
      <dgm:spPr/>
      <dgm:t>
        <a:bodyPr/>
        <a:lstStyle/>
        <a:p>
          <a:endParaRPr lang="en-US" sz="2400"/>
        </a:p>
      </dgm:t>
    </dgm:pt>
    <dgm:pt modelId="{CB2AA055-CCB8-4EC2-9A44-ADC327B1D88C}" type="sibTrans" cxnId="{B8F6F08A-4756-4AA7-926F-3DF5739C08E2}">
      <dgm:prSet/>
      <dgm:spPr/>
      <dgm:t>
        <a:bodyPr/>
        <a:lstStyle/>
        <a:p>
          <a:endParaRPr lang="en-US" sz="2400"/>
        </a:p>
      </dgm:t>
    </dgm:pt>
    <dgm:pt modelId="{3E355823-585D-4398-8AF2-93B26A870FA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Cerebrum</a:t>
          </a:r>
        </a:p>
      </dgm:t>
    </dgm:pt>
    <dgm:pt modelId="{53E6729D-463B-4E86-BE92-3EDDCC0A2B74}" type="parTrans" cxnId="{8AA7B0AB-A314-40CD-9505-79C15AF70FB0}">
      <dgm:prSet/>
      <dgm:spPr/>
      <dgm:t>
        <a:bodyPr/>
        <a:lstStyle/>
        <a:p>
          <a:endParaRPr lang="en-US" sz="2400"/>
        </a:p>
      </dgm:t>
    </dgm:pt>
    <dgm:pt modelId="{9A91D6F6-4DE2-4D5A-AC3C-7FF7AB59C42B}" type="sibTrans" cxnId="{8AA7B0AB-A314-40CD-9505-79C15AF70FB0}">
      <dgm:prSet/>
      <dgm:spPr/>
      <dgm:t>
        <a:bodyPr/>
        <a:lstStyle/>
        <a:p>
          <a:endParaRPr lang="en-US" sz="2400"/>
        </a:p>
      </dgm:t>
    </dgm:pt>
    <dgm:pt modelId="{91DCFF20-3198-4923-B81D-F49D4624B06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Cerebellum</a:t>
          </a:r>
        </a:p>
      </dgm:t>
    </dgm:pt>
    <dgm:pt modelId="{3BE3C1DC-BFAF-4116-8AE1-CFE5608A79D7}" type="parTrans" cxnId="{A0A67641-A63E-4E16-BFFA-B3BC6D341E79}">
      <dgm:prSet/>
      <dgm:spPr/>
      <dgm:t>
        <a:bodyPr/>
        <a:lstStyle/>
        <a:p>
          <a:endParaRPr lang="en-US" sz="2400"/>
        </a:p>
      </dgm:t>
    </dgm:pt>
    <dgm:pt modelId="{A6091963-B5DE-479E-96E0-F9268F040E73}" type="sibTrans" cxnId="{A0A67641-A63E-4E16-BFFA-B3BC6D341E79}">
      <dgm:prSet/>
      <dgm:spPr/>
      <dgm:t>
        <a:bodyPr/>
        <a:lstStyle/>
        <a:p>
          <a:endParaRPr lang="en-US" sz="2400"/>
        </a:p>
      </dgm:t>
    </dgm:pt>
    <dgm:pt modelId="{FB2EA9AA-7815-4A30-A309-A2F59C126ED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Brain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Stem</a:t>
          </a:r>
        </a:p>
      </dgm:t>
    </dgm:pt>
    <dgm:pt modelId="{15FB7747-BCC0-41F6-AE0A-695E6620A31B}" type="parTrans" cxnId="{547C0CB0-7BB1-4ECB-9E75-BDC2DE048550}">
      <dgm:prSet/>
      <dgm:spPr/>
      <dgm:t>
        <a:bodyPr/>
        <a:lstStyle/>
        <a:p>
          <a:endParaRPr lang="en-US" sz="2400"/>
        </a:p>
      </dgm:t>
    </dgm:pt>
    <dgm:pt modelId="{6A9C4856-D742-453F-B1CB-58B043C361DA}" type="sibTrans" cxnId="{547C0CB0-7BB1-4ECB-9E75-BDC2DE048550}">
      <dgm:prSet/>
      <dgm:spPr/>
      <dgm:t>
        <a:bodyPr/>
        <a:lstStyle/>
        <a:p>
          <a:endParaRPr lang="en-US" sz="2400"/>
        </a:p>
      </dgm:t>
    </dgm:pt>
    <dgm:pt modelId="{CDC5F372-8C7A-4CAD-92C6-07EBA518D09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Spinal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Cord</a:t>
          </a:r>
        </a:p>
      </dgm:t>
    </dgm:pt>
    <dgm:pt modelId="{86DD667C-2A18-480E-AE51-95A91A257705}" type="parTrans" cxnId="{64396355-5582-42B1-A916-B8F18EFDBC83}">
      <dgm:prSet/>
      <dgm:spPr/>
      <dgm:t>
        <a:bodyPr/>
        <a:lstStyle/>
        <a:p>
          <a:endParaRPr lang="en-US" sz="2400"/>
        </a:p>
      </dgm:t>
    </dgm:pt>
    <dgm:pt modelId="{895B8315-1670-4CDF-AC9F-E3D13498C339}" type="sibTrans" cxnId="{64396355-5582-42B1-A916-B8F18EFDBC83}">
      <dgm:prSet/>
      <dgm:spPr/>
      <dgm:t>
        <a:bodyPr/>
        <a:lstStyle/>
        <a:p>
          <a:endParaRPr lang="en-US" sz="2400"/>
        </a:p>
      </dgm:t>
    </dgm:pt>
    <dgm:pt modelId="{B23FD2D6-ACC5-405E-8A55-90FDDFA93DC5}" type="pres">
      <dgm:prSet presAssocID="{655FDACF-5A3F-44CD-B504-615B5591CEEB}" presName="hierChild1" presStyleCnt="0">
        <dgm:presLayoutVars>
          <dgm:orgChart val="1"/>
          <dgm:chPref val="1"/>
          <dgm:dir/>
          <dgm:animOne val="branch"/>
          <dgm:animLvl val="lvl"/>
          <dgm:resizeHandles/>
        </dgm:presLayoutVars>
      </dgm:prSet>
      <dgm:spPr/>
    </dgm:pt>
    <dgm:pt modelId="{3E2DC446-CAB0-4E76-A94F-4F96EDD0B2E3}" type="pres">
      <dgm:prSet presAssocID="{B93B3518-A911-4F02-BC4B-08E01D1CB7D3}" presName="hierRoot1" presStyleCnt="0">
        <dgm:presLayoutVars>
          <dgm:hierBranch/>
        </dgm:presLayoutVars>
      </dgm:prSet>
      <dgm:spPr/>
    </dgm:pt>
    <dgm:pt modelId="{5F44BE81-F1DE-4F49-AB00-CA13C8B20CB6}" type="pres">
      <dgm:prSet presAssocID="{B93B3518-A911-4F02-BC4B-08E01D1CB7D3}" presName="rootComposite1" presStyleCnt="0"/>
      <dgm:spPr/>
    </dgm:pt>
    <dgm:pt modelId="{3CC01446-176A-45D9-BF43-A0927D3161ED}" type="pres">
      <dgm:prSet presAssocID="{B93B3518-A911-4F02-BC4B-08E01D1CB7D3}" presName="rootText1" presStyleLbl="node0" presStyleIdx="0" presStyleCnt="1" custScaleX="122112" custScaleY="134786">
        <dgm:presLayoutVars>
          <dgm:chPref val="3"/>
        </dgm:presLayoutVars>
      </dgm:prSet>
      <dgm:spPr/>
      <dgm:t>
        <a:bodyPr/>
        <a:lstStyle/>
        <a:p>
          <a:endParaRPr lang="en-US"/>
        </a:p>
      </dgm:t>
    </dgm:pt>
    <dgm:pt modelId="{39437442-945B-4063-96C0-0F0CF2E8360C}" type="pres">
      <dgm:prSet presAssocID="{B93B3518-A911-4F02-BC4B-08E01D1CB7D3}" presName="rootConnector1" presStyleLbl="node1" presStyleIdx="0" presStyleCnt="0"/>
      <dgm:spPr/>
      <dgm:t>
        <a:bodyPr/>
        <a:lstStyle/>
        <a:p>
          <a:endParaRPr lang="en-US"/>
        </a:p>
      </dgm:t>
    </dgm:pt>
    <dgm:pt modelId="{0A029B67-1BEB-4E8C-BC9D-CA7029D7D9C7}" type="pres">
      <dgm:prSet presAssocID="{B93B3518-A911-4F02-BC4B-08E01D1CB7D3}" presName="hierChild2" presStyleCnt="0"/>
      <dgm:spPr/>
    </dgm:pt>
    <dgm:pt modelId="{CD19A590-4294-433A-899B-A914418B68D8}" type="pres">
      <dgm:prSet presAssocID="{F3834C81-79A6-47DB-856C-AB2CEFE9FD99}" presName="Name35" presStyleLbl="parChTrans1D2" presStyleIdx="0" presStyleCnt="2"/>
      <dgm:spPr/>
      <dgm:t>
        <a:bodyPr/>
        <a:lstStyle/>
        <a:p>
          <a:endParaRPr lang="en-US"/>
        </a:p>
      </dgm:t>
    </dgm:pt>
    <dgm:pt modelId="{611087B7-9ACB-44C8-A188-D494AAB54A7C}" type="pres">
      <dgm:prSet presAssocID="{436D4796-7CD5-4B90-8BA0-7F49A22811E5}" presName="hierRoot2" presStyleCnt="0">
        <dgm:presLayoutVars>
          <dgm:hierBranch/>
        </dgm:presLayoutVars>
      </dgm:prSet>
      <dgm:spPr/>
    </dgm:pt>
    <dgm:pt modelId="{E23F055B-4354-4EF5-8CDB-E0DFC84302E5}" type="pres">
      <dgm:prSet presAssocID="{436D4796-7CD5-4B90-8BA0-7F49A22811E5}" presName="rootComposite" presStyleCnt="0"/>
      <dgm:spPr/>
    </dgm:pt>
    <dgm:pt modelId="{B7848B73-ED67-4BFC-A25F-E8513097A76D}" type="pres">
      <dgm:prSet presAssocID="{436D4796-7CD5-4B90-8BA0-7F49A22811E5}" presName="rootText" presStyleLbl="node2" presStyleIdx="0" presStyleCnt="2">
        <dgm:presLayoutVars>
          <dgm:chPref val="3"/>
        </dgm:presLayoutVars>
      </dgm:prSet>
      <dgm:spPr/>
      <dgm:t>
        <a:bodyPr/>
        <a:lstStyle/>
        <a:p>
          <a:endParaRPr lang="en-US"/>
        </a:p>
      </dgm:t>
    </dgm:pt>
    <dgm:pt modelId="{65390C7A-54B2-4FE7-9E7C-3C986C3808D8}" type="pres">
      <dgm:prSet presAssocID="{436D4796-7CD5-4B90-8BA0-7F49A22811E5}" presName="rootConnector" presStyleLbl="node2" presStyleIdx="0" presStyleCnt="2"/>
      <dgm:spPr/>
      <dgm:t>
        <a:bodyPr/>
        <a:lstStyle/>
        <a:p>
          <a:endParaRPr lang="en-US"/>
        </a:p>
      </dgm:t>
    </dgm:pt>
    <dgm:pt modelId="{C1BEBDF9-4398-4127-9693-8729C494675A}" type="pres">
      <dgm:prSet presAssocID="{436D4796-7CD5-4B90-8BA0-7F49A22811E5}" presName="hierChild4" presStyleCnt="0"/>
      <dgm:spPr/>
    </dgm:pt>
    <dgm:pt modelId="{B1573E2F-024F-4972-B1B7-7F0BE94F6587}" type="pres">
      <dgm:prSet presAssocID="{53E6729D-463B-4E86-BE92-3EDDCC0A2B74}" presName="Name35" presStyleLbl="parChTrans1D3" presStyleIdx="0" presStyleCnt="3"/>
      <dgm:spPr/>
      <dgm:t>
        <a:bodyPr/>
        <a:lstStyle/>
        <a:p>
          <a:endParaRPr lang="en-US"/>
        </a:p>
      </dgm:t>
    </dgm:pt>
    <dgm:pt modelId="{E10B69C8-D579-48C5-83EF-8B0C2BC24456}" type="pres">
      <dgm:prSet presAssocID="{3E355823-585D-4398-8AF2-93B26A870FA3}" presName="hierRoot2" presStyleCnt="0">
        <dgm:presLayoutVars>
          <dgm:hierBranch val="r"/>
        </dgm:presLayoutVars>
      </dgm:prSet>
      <dgm:spPr/>
    </dgm:pt>
    <dgm:pt modelId="{1DD44458-71DA-45BF-9894-0CD5EF055353}" type="pres">
      <dgm:prSet presAssocID="{3E355823-585D-4398-8AF2-93B26A870FA3}" presName="rootComposite" presStyleCnt="0"/>
      <dgm:spPr/>
    </dgm:pt>
    <dgm:pt modelId="{77794BA8-A889-422A-9BCA-1552267C3B5D}" type="pres">
      <dgm:prSet presAssocID="{3E355823-585D-4398-8AF2-93B26A870FA3}" presName="rootText" presStyleLbl="node3" presStyleIdx="0" presStyleCnt="3">
        <dgm:presLayoutVars>
          <dgm:chPref val="3"/>
        </dgm:presLayoutVars>
      </dgm:prSet>
      <dgm:spPr/>
      <dgm:t>
        <a:bodyPr/>
        <a:lstStyle/>
        <a:p>
          <a:endParaRPr lang="en-US"/>
        </a:p>
      </dgm:t>
    </dgm:pt>
    <dgm:pt modelId="{F295DA1B-28E4-4D5F-AC9A-FA80D752F415}" type="pres">
      <dgm:prSet presAssocID="{3E355823-585D-4398-8AF2-93B26A870FA3}" presName="rootConnector" presStyleLbl="node3" presStyleIdx="0" presStyleCnt="3"/>
      <dgm:spPr/>
      <dgm:t>
        <a:bodyPr/>
        <a:lstStyle/>
        <a:p>
          <a:endParaRPr lang="en-US"/>
        </a:p>
      </dgm:t>
    </dgm:pt>
    <dgm:pt modelId="{0025C42A-CF56-4675-8A79-0892D4E20A62}" type="pres">
      <dgm:prSet presAssocID="{3E355823-585D-4398-8AF2-93B26A870FA3}" presName="hierChild4" presStyleCnt="0"/>
      <dgm:spPr/>
    </dgm:pt>
    <dgm:pt modelId="{96AF9831-8CFB-4552-9C57-4B515D100249}" type="pres">
      <dgm:prSet presAssocID="{3E355823-585D-4398-8AF2-93B26A870FA3}" presName="hierChild5" presStyleCnt="0"/>
      <dgm:spPr/>
    </dgm:pt>
    <dgm:pt modelId="{335B3BA4-83CE-4A02-A9DF-E6B3A841BE25}" type="pres">
      <dgm:prSet presAssocID="{3BE3C1DC-BFAF-4116-8AE1-CFE5608A79D7}" presName="Name35" presStyleLbl="parChTrans1D3" presStyleIdx="1" presStyleCnt="3"/>
      <dgm:spPr/>
      <dgm:t>
        <a:bodyPr/>
        <a:lstStyle/>
        <a:p>
          <a:endParaRPr lang="en-US"/>
        </a:p>
      </dgm:t>
    </dgm:pt>
    <dgm:pt modelId="{1C11059C-CD29-44D5-8B18-32CD54885E06}" type="pres">
      <dgm:prSet presAssocID="{91DCFF20-3198-4923-B81D-F49D4624B061}" presName="hierRoot2" presStyleCnt="0">
        <dgm:presLayoutVars>
          <dgm:hierBranch val="r"/>
        </dgm:presLayoutVars>
      </dgm:prSet>
      <dgm:spPr/>
    </dgm:pt>
    <dgm:pt modelId="{F0B5A783-112E-48FA-8776-91A67ED7CA78}" type="pres">
      <dgm:prSet presAssocID="{91DCFF20-3198-4923-B81D-F49D4624B061}" presName="rootComposite" presStyleCnt="0"/>
      <dgm:spPr/>
    </dgm:pt>
    <dgm:pt modelId="{F6921F6E-ADB3-4CBF-9B0F-30E22856940A}" type="pres">
      <dgm:prSet presAssocID="{91DCFF20-3198-4923-B81D-F49D4624B061}" presName="rootText" presStyleLbl="node3" presStyleIdx="1" presStyleCnt="3">
        <dgm:presLayoutVars>
          <dgm:chPref val="3"/>
        </dgm:presLayoutVars>
      </dgm:prSet>
      <dgm:spPr/>
      <dgm:t>
        <a:bodyPr/>
        <a:lstStyle/>
        <a:p>
          <a:endParaRPr lang="en-US"/>
        </a:p>
      </dgm:t>
    </dgm:pt>
    <dgm:pt modelId="{335D327B-F689-48FC-9D60-052A93457E8F}" type="pres">
      <dgm:prSet presAssocID="{91DCFF20-3198-4923-B81D-F49D4624B061}" presName="rootConnector" presStyleLbl="node3" presStyleIdx="1" presStyleCnt="3"/>
      <dgm:spPr/>
      <dgm:t>
        <a:bodyPr/>
        <a:lstStyle/>
        <a:p>
          <a:endParaRPr lang="en-US"/>
        </a:p>
      </dgm:t>
    </dgm:pt>
    <dgm:pt modelId="{59307F52-FC67-4448-80F9-D85EB556AB57}" type="pres">
      <dgm:prSet presAssocID="{91DCFF20-3198-4923-B81D-F49D4624B061}" presName="hierChild4" presStyleCnt="0"/>
      <dgm:spPr/>
    </dgm:pt>
    <dgm:pt modelId="{B744ED9C-3517-419F-9F5D-5E0C56CB8854}" type="pres">
      <dgm:prSet presAssocID="{91DCFF20-3198-4923-B81D-F49D4624B061}" presName="hierChild5" presStyleCnt="0"/>
      <dgm:spPr/>
    </dgm:pt>
    <dgm:pt modelId="{19AD17FD-CF2A-473F-BC56-E7FA413A73EC}" type="pres">
      <dgm:prSet presAssocID="{15FB7747-BCC0-41F6-AE0A-695E6620A31B}" presName="Name35" presStyleLbl="parChTrans1D3" presStyleIdx="2" presStyleCnt="3"/>
      <dgm:spPr/>
      <dgm:t>
        <a:bodyPr/>
        <a:lstStyle/>
        <a:p>
          <a:endParaRPr lang="en-US"/>
        </a:p>
      </dgm:t>
    </dgm:pt>
    <dgm:pt modelId="{0E07A066-17FE-4D48-AE22-23CB8771DAEE}" type="pres">
      <dgm:prSet presAssocID="{FB2EA9AA-7815-4A30-A309-A2F59C126ED8}" presName="hierRoot2" presStyleCnt="0">
        <dgm:presLayoutVars>
          <dgm:hierBranch val="r"/>
        </dgm:presLayoutVars>
      </dgm:prSet>
      <dgm:spPr/>
    </dgm:pt>
    <dgm:pt modelId="{9C921347-E55C-42F4-94C1-8436E55D3311}" type="pres">
      <dgm:prSet presAssocID="{FB2EA9AA-7815-4A30-A309-A2F59C126ED8}" presName="rootComposite" presStyleCnt="0"/>
      <dgm:spPr/>
    </dgm:pt>
    <dgm:pt modelId="{C9BA3315-10B5-4005-A415-38C5BC8010A5}" type="pres">
      <dgm:prSet presAssocID="{FB2EA9AA-7815-4A30-A309-A2F59C126ED8}" presName="rootText" presStyleLbl="node3" presStyleIdx="2" presStyleCnt="3">
        <dgm:presLayoutVars>
          <dgm:chPref val="3"/>
        </dgm:presLayoutVars>
      </dgm:prSet>
      <dgm:spPr/>
      <dgm:t>
        <a:bodyPr/>
        <a:lstStyle/>
        <a:p>
          <a:endParaRPr lang="en-US"/>
        </a:p>
      </dgm:t>
    </dgm:pt>
    <dgm:pt modelId="{30860C06-34B2-4CD5-88B6-27E7114C4D85}" type="pres">
      <dgm:prSet presAssocID="{FB2EA9AA-7815-4A30-A309-A2F59C126ED8}" presName="rootConnector" presStyleLbl="node3" presStyleIdx="2" presStyleCnt="3"/>
      <dgm:spPr/>
      <dgm:t>
        <a:bodyPr/>
        <a:lstStyle/>
        <a:p>
          <a:endParaRPr lang="en-US"/>
        </a:p>
      </dgm:t>
    </dgm:pt>
    <dgm:pt modelId="{28491569-EBDB-44C6-AEC8-3F7FA627B869}" type="pres">
      <dgm:prSet presAssocID="{FB2EA9AA-7815-4A30-A309-A2F59C126ED8}" presName="hierChild4" presStyleCnt="0"/>
      <dgm:spPr/>
    </dgm:pt>
    <dgm:pt modelId="{ABEE0DF1-6DB2-4B46-B805-7CFE3C5B34CC}" type="pres">
      <dgm:prSet presAssocID="{FB2EA9AA-7815-4A30-A309-A2F59C126ED8}" presName="hierChild5" presStyleCnt="0"/>
      <dgm:spPr/>
    </dgm:pt>
    <dgm:pt modelId="{9B1C9A8B-EF62-4725-BF5E-D5D00539F88B}" type="pres">
      <dgm:prSet presAssocID="{436D4796-7CD5-4B90-8BA0-7F49A22811E5}" presName="hierChild5" presStyleCnt="0"/>
      <dgm:spPr/>
    </dgm:pt>
    <dgm:pt modelId="{968571DC-1684-43BD-9A19-1315809F10DF}" type="pres">
      <dgm:prSet presAssocID="{86DD667C-2A18-480E-AE51-95A91A257705}" presName="Name35" presStyleLbl="parChTrans1D2" presStyleIdx="1" presStyleCnt="2"/>
      <dgm:spPr/>
      <dgm:t>
        <a:bodyPr/>
        <a:lstStyle/>
        <a:p>
          <a:endParaRPr lang="en-US"/>
        </a:p>
      </dgm:t>
    </dgm:pt>
    <dgm:pt modelId="{269F6DB7-3C7E-4187-8E97-FCDB0451E848}" type="pres">
      <dgm:prSet presAssocID="{CDC5F372-8C7A-4CAD-92C6-07EBA518D09D}" presName="hierRoot2" presStyleCnt="0">
        <dgm:presLayoutVars>
          <dgm:hierBranch/>
        </dgm:presLayoutVars>
      </dgm:prSet>
      <dgm:spPr/>
    </dgm:pt>
    <dgm:pt modelId="{77CF198F-2591-4487-A263-78DFA91FCECB}" type="pres">
      <dgm:prSet presAssocID="{CDC5F372-8C7A-4CAD-92C6-07EBA518D09D}" presName="rootComposite" presStyleCnt="0"/>
      <dgm:spPr/>
    </dgm:pt>
    <dgm:pt modelId="{DA70E120-EE38-47D1-9AE9-98A3568FEDC4}" type="pres">
      <dgm:prSet presAssocID="{CDC5F372-8C7A-4CAD-92C6-07EBA518D09D}" presName="rootText" presStyleLbl="node2" presStyleIdx="1" presStyleCnt="2">
        <dgm:presLayoutVars>
          <dgm:chPref val="3"/>
        </dgm:presLayoutVars>
      </dgm:prSet>
      <dgm:spPr/>
      <dgm:t>
        <a:bodyPr/>
        <a:lstStyle/>
        <a:p>
          <a:endParaRPr lang="en-US"/>
        </a:p>
      </dgm:t>
    </dgm:pt>
    <dgm:pt modelId="{F20CB45F-CDD5-43F9-9DFA-19B8841A188A}" type="pres">
      <dgm:prSet presAssocID="{CDC5F372-8C7A-4CAD-92C6-07EBA518D09D}" presName="rootConnector" presStyleLbl="node2" presStyleIdx="1" presStyleCnt="2"/>
      <dgm:spPr/>
      <dgm:t>
        <a:bodyPr/>
        <a:lstStyle/>
        <a:p>
          <a:endParaRPr lang="en-US"/>
        </a:p>
      </dgm:t>
    </dgm:pt>
    <dgm:pt modelId="{E68F0E75-BF9B-4248-B775-CE0C4832F934}" type="pres">
      <dgm:prSet presAssocID="{CDC5F372-8C7A-4CAD-92C6-07EBA518D09D}" presName="hierChild4" presStyleCnt="0"/>
      <dgm:spPr/>
    </dgm:pt>
    <dgm:pt modelId="{5B3BBEAE-782D-4B5D-B825-12829663EC35}" type="pres">
      <dgm:prSet presAssocID="{CDC5F372-8C7A-4CAD-92C6-07EBA518D09D}" presName="hierChild5" presStyleCnt="0"/>
      <dgm:spPr/>
    </dgm:pt>
    <dgm:pt modelId="{F3F39283-65EC-4EC9-BF4D-E70317052E4F}" type="pres">
      <dgm:prSet presAssocID="{B93B3518-A911-4F02-BC4B-08E01D1CB7D3}" presName="hierChild3" presStyleCnt="0"/>
      <dgm:spPr/>
    </dgm:pt>
  </dgm:ptLst>
  <dgm:cxnLst>
    <dgm:cxn modelId="{4AA85D06-D384-4835-A29A-B9FC319272C2}" type="presOf" srcId="{53E6729D-463B-4E86-BE92-3EDDCC0A2B74}" destId="{B1573E2F-024F-4972-B1B7-7F0BE94F6587}" srcOrd="0" destOrd="0" presId="urn:microsoft.com/office/officeart/2005/8/layout/orgChart1"/>
    <dgm:cxn modelId="{40F1DFC2-9907-4887-A610-1769224ADE5A}" type="presOf" srcId="{CDC5F372-8C7A-4CAD-92C6-07EBA518D09D}" destId="{DA70E120-EE38-47D1-9AE9-98A3568FEDC4}" srcOrd="0" destOrd="0" presId="urn:microsoft.com/office/officeart/2005/8/layout/orgChart1"/>
    <dgm:cxn modelId="{D5F53DCB-562C-4065-A2F8-B9BB1DC94CDD}" type="presOf" srcId="{3E355823-585D-4398-8AF2-93B26A870FA3}" destId="{77794BA8-A889-422A-9BCA-1552267C3B5D}" srcOrd="0" destOrd="0" presId="urn:microsoft.com/office/officeart/2005/8/layout/orgChart1"/>
    <dgm:cxn modelId="{B5FF8DEB-24B8-4A19-B35B-DD2303151FCC}" type="presOf" srcId="{B93B3518-A911-4F02-BC4B-08E01D1CB7D3}" destId="{3CC01446-176A-45D9-BF43-A0927D3161ED}" srcOrd="0" destOrd="0" presId="urn:microsoft.com/office/officeart/2005/8/layout/orgChart1"/>
    <dgm:cxn modelId="{8AA7B0AB-A314-40CD-9505-79C15AF70FB0}" srcId="{436D4796-7CD5-4B90-8BA0-7F49A22811E5}" destId="{3E355823-585D-4398-8AF2-93B26A870FA3}" srcOrd="0" destOrd="0" parTransId="{53E6729D-463B-4E86-BE92-3EDDCC0A2B74}" sibTransId="{9A91D6F6-4DE2-4D5A-AC3C-7FF7AB59C42B}"/>
    <dgm:cxn modelId="{3414CC9C-BDD3-462D-94CB-46FC3F723223}" type="presOf" srcId="{3BE3C1DC-BFAF-4116-8AE1-CFE5608A79D7}" destId="{335B3BA4-83CE-4A02-A9DF-E6B3A841BE25}" srcOrd="0" destOrd="0" presId="urn:microsoft.com/office/officeart/2005/8/layout/orgChart1"/>
    <dgm:cxn modelId="{0A7C292F-3E82-4BAD-8B09-43D202756400}" type="presOf" srcId="{86DD667C-2A18-480E-AE51-95A91A257705}" destId="{968571DC-1684-43BD-9A19-1315809F10DF}" srcOrd="0" destOrd="0" presId="urn:microsoft.com/office/officeart/2005/8/layout/orgChart1"/>
    <dgm:cxn modelId="{592C27D5-2C60-4737-8474-E73B87C20506}" type="presOf" srcId="{91DCFF20-3198-4923-B81D-F49D4624B061}" destId="{335D327B-F689-48FC-9D60-052A93457E8F}" srcOrd="1" destOrd="0" presId="urn:microsoft.com/office/officeart/2005/8/layout/orgChart1"/>
    <dgm:cxn modelId="{D6C8C5ED-86D4-4601-A493-6CB7E55FE378}" type="presOf" srcId="{FB2EA9AA-7815-4A30-A309-A2F59C126ED8}" destId="{30860C06-34B2-4CD5-88B6-27E7114C4D85}" srcOrd="1" destOrd="0" presId="urn:microsoft.com/office/officeart/2005/8/layout/orgChart1"/>
    <dgm:cxn modelId="{A0A67641-A63E-4E16-BFFA-B3BC6D341E79}" srcId="{436D4796-7CD5-4B90-8BA0-7F49A22811E5}" destId="{91DCFF20-3198-4923-B81D-F49D4624B061}" srcOrd="1" destOrd="0" parTransId="{3BE3C1DC-BFAF-4116-8AE1-CFE5608A79D7}" sibTransId="{A6091963-B5DE-479E-96E0-F9268F040E73}"/>
    <dgm:cxn modelId="{C72C3460-F6B7-4510-AC28-CB731441395C}" type="presOf" srcId="{B93B3518-A911-4F02-BC4B-08E01D1CB7D3}" destId="{39437442-945B-4063-96C0-0F0CF2E8360C}" srcOrd="1" destOrd="0" presId="urn:microsoft.com/office/officeart/2005/8/layout/orgChart1"/>
    <dgm:cxn modelId="{8E6A7510-A875-4FF3-902A-D71C4633206E}" type="presOf" srcId="{F3834C81-79A6-47DB-856C-AB2CEFE9FD99}" destId="{CD19A590-4294-433A-899B-A914418B68D8}" srcOrd="0" destOrd="0" presId="urn:microsoft.com/office/officeart/2005/8/layout/orgChart1"/>
    <dgm:cxn modelId="{58CFD19C-7255-4431-A260-CD0510C39175}" type="presOf" srcId="{3E355823-585D-4398-8AF2-93B26A870FA3}" destId="{F295DA1B-28E4-4D5F-AC9A-FA80D752F415}" srcOrd="1" destOrd="0" presId="urn:microsoft.com/office/officeart/2005/8/layout/orgChart1"/>
    <dgm:cxn modelId="{64396355-5582-42B1-A916-B8F18EFDBC83}" srcId="{B93B3518-A911-4F02-BC4B-08E01D1CB7D3}" destId="{CDC5F372-8C7A-4CAD-92C6-07EBA518D09D}" srcOrd="1" destOrd="0" parTransId="{86DD667C-2A18-480E-AE51-95A91A257705}" sibTransId="{895B8315-1670-4CDF-AC9F-E3D13498C339}"/>
    <dgm:cxn modelId="{675CDD1C-E49D-4117-910E-4C7DC4A7776E}" type="presOf" srcId="{91DCFF20-3198-4923-B81D-F49D4624B061}" destId="{F6921F6E-ADB3-4CBF-9B0F-30E22856940A}" srcOrd="0" destOrd="0" presId="urn:microsoft.com/office/officeart/2005/8/layout/orgChart1"/>
    <dgm:cxn modelId="{B14539F1-D9E4-4405-9EBC-2F7E7B432E98}" type="presOf" srcId="{15FB7747-BCC0-41F6-AE0A-695E6620A31B}" destId="{19AD17FD-CF2A-473F-BC56-E7FA413A73EC}" srcOrd="0" destOrd="0" presId="urn:microsoft.com/office/officeart/2005/8/layout/orgChart1"/>
    <dgm:cxn modelId="{FABAC7B0-ADAC-44DE-95FF-2FB096C48504}" srcId="{655FDACF-5A3F-44CD-B504-615B5591CEEB}" destId="{B93B3518-A911-4F02-BC4B-08E01D1CB7D3}" srcOrd="0" destOrd="0" parTransId="{A1F93A54-F55C-4454-AD79-7FC5E040D867}" sibTransId="{3DDDCBBD-4E4A-47FA-A252-27342D4E82E5}"/>
    <dgm:cxn modelId="{743008F1-5ECB-4394-9DA9-A09D051500FE}" type="presOf" srcId="{CDC5F372-8C7A-4CAD-92C6-07EBA518D09D}" destId="{F20CB45F-CDD5-43F9-9DFA-19B8841A188A}" srcOrd="1" destOrd="0" presId="urn:microsoft.com/office/officeart/2005/8/layout/orgChart1"/>
    <dgm:cxn modelId="{F8278B0D-5429-4CA6-8554-ED7B8C8186C4}" type="presOf" srcId="{436D4796-7CD5-4B90-8BA0-7F49A22811E5}" destId="{B7848B73-ED67-4BFC-A25F-E8513097A76D}" srcOrd="0" destOrd="0" presId="urn:microsoft.com/office/officeart/2005/8/layout/orgChart1"/>
    <dgm:cxn modelId="{547C0CB0-7BB1-4ECB-9E75-BDC2DE048550}" srcId="{436D4796-7CD5-4B90-8BA0-7F49A22811E5}" destId="{FB2EA9AA-7815-4A30-A309-A2F59C126ED8}" srcOrd="2" destOrd="0" parTransId="{15FB7747-BCC0-41F6-AE0A-695E6620A31B}" sibTransId="{6A9C4856-D742-453F-B1CB-58B043C361DA}"/>
    <dgm:cxn modelId="{65DD1FC6-E55C-4CE5-8740-F52DAC40290A}" type="presOf" srcId="{436D4796-7CD5-4B90-8BA0-7F49A22811E5}" destId="{65390C7A-54B2-4FE7-9E7C-3C986C3808D8}" srcOrd="1" destOrd="0" presId="urn:microsoft.com/office/officeart/2005/8/layout/orgChart1"/>
    <dgm:cxn modelId="{1EF92265-A4A3-42F8-B30A-7B119E37B17E}" type="presOf" srcId="{655FDACF-5A3F-44CD-B504-615B5591CEEB}" destId="{B23FD2D6-ACC5-405E-8A55-90FDDFA93DC5}" srcOrd="0" destOrd="0" presId="urn:microsoft.com/office/officeart/2005/8/layout/orgChart1"/>
    <dgm:cxn modelId="{5529748E-950C-49F1-9745-2D42735A3E5F}" type="presOf" srcId="{FB2EA9AA-7815-4A30-A309-A2F59C126ED8}" destId="{C9BA3315-10B5-4005-A415-38C5BC8010A5}" srcOrd="0" destOrd="0" presId="urn:microsoft.com/office/officeart/2005/8/layout/orgChart1"/>
    <dgm:cxn modelId="{B8F6F08A-4756-4AA7-926F-3DF5739C08E2}" srcId="{B93B3518-A911-4F02-BC4B-08E01D1CB7D3}" destId="{436D4796-7CD5-4B90-8BA0-7F49A22811E5}" srcOrd="0" destOrd="0" parTransId="{F3834C81-79A6-47DB-856C-AB2CEFE9FD99}" sibTransId="{CB2AA055-CCB8-4EC2-9A44-ADC327B1D88C}"/>
    <dgm:cxn modelId="{BC96AF98-4AE0-46BA-B95E-EAFEE16D7F3D}" type="presParOf" srcId="{B23FD2D6-ACC5-405E-8A55-90FDDFA93DC5}" destId="{3E2DC446-CAB0-4E76-A94F-4F96EDD0B2E3}" srcOrd="0" destOrd="0" presId="urn:microsoft.com/office/officeart/2005/8/layout/orgChart1"/>
    <dgm:cxn modelId="{9F5BC8CE-FB26-4CAB-BC8D-EFC1DB24B835}" type="presParOf" srcId="{3E2DC446-CAB0-4E76-A94F-4F96EDD0B2E3}" destId="{5F44BE81-F1DE-4F49-AB00-CA13C8B20CB6}" srcOrd="0" destOrd="0" presId="urn:microsoft.com/office/officeart/2005/8/layout/orgChart1"/>
    <dgm:cxn modelId="{0F899990-99A0-43B6-B72E-05E0E56AFF0A}" type="presParOf" srcId="{5F44BE81-F1DE-4F49-AB00-CA13C8B20CB6}" destId="{3CC01446-176A-45D9-BF43-A0927D3161ED}" srcOrd="0" destOrd="0" presId="urn:microsoft.com/office/officeart/2005/8/layout/orgChart1"/>
    <dgm:cxn modelId="{40292AA4-F847-45C3-9FFC-A8FC52CFC5E6}" type="presParOf" srcId="{5F44BE81-F1DE-4F49-AB00-CA13C8B20CB6}" destId="{39437442-945B-4063-96C0-0F0CF2E8360C}" srcOrd="1" destOrd="0" presId="urn:microsoft.com/office/officeart/2005/8/layout/orgChart1"/>
    <dgm:cxn modelId="{F1194F4B-E4D1-4664-BA29-E42288B1C7B4}" type="presParOf" srcId="{3E2DC446-CAB0-4E76-A94F-4F96EDD0B2E3}" destId="{0A029B67-1BEB-4E8C-BC9D-CA7029D7D9C7}" srcOrd="1" destOrd="0" presId="urn:microsoft.com/office/officeart/2005/8/layout/orgChart1"/>
    <dgm:cxn modelId="{E99B9F67-2231-4FD1-BE4B-E1047E5CFC18}" type="presParOf" srcId="{0A029B67-1BEB-4E8C-BC9D-CA7029D7D9C7}" destId="{CD19A590-4294-433A-899B-A914418B68D8}" srcOrd="0" destOrd="0" presId="urn:microsoft.com/office/officeart/2005/8/layout/orgChart1"/>
    <dgm:cxn modelId="{E7E16A27-DF1B-4E6C-80E3-5C77D2FB2961}" type="presParOf" srcId="{0A029B67-1BEB-4E8C-BC9D-CA7029D7D9C7}" destId="{611087B7-9ACB-44C8-A188-D494AAB54A7C}" srcOrd="1" destOrd="0" presId="urn:microsoft.com/office/officeart/2005/8/layout/orgChart1"/>
    <dgm:cxn modelId="{F3290BB5-AD6F-4A1C-AEF1-E2E40CB75CB7}" type="presParOf" srcId="{611087B7-9ACB-44C8-A188-D494AAB54A7C}" destId="{E23F055B-4354-4EF5-8CDB-E0DFC84302E5}" srcOrd="0" destOrd="0" presId="urn:microsoft.com/office/officeart/2005/8/layout/orgChart1"/>
    <dgm:cxn modelId="{9D57BD06-E26E-412E-83AB-827E06FBE815}" type="presParOf" srcId="{E23F055B-4354-4EF5-8CDB-E0DFC84302E5}" destId="{B7848B73-ED67-4BFC-A25F-E8513097A76D}" srcOrd="0" destOrd="0" presId="urn:microsoft.com/office/officeart/2005/8/layout/orgChart1"/>
    <dgm:cxn modelId="{7F7FD990-4EF4-42DA-A705-03D197BC06D9}" type="presParOf" srcId="{E23F055B-4354-4EF5-8CDB-E0DFC84302E5}" destId="{65390C7A-54B2-4FE7-9E7C-3C986C3808D8}" srcOrd="1" destOrd="0" presId="urn:microsoft.com/office/officeart/2005/8/layout/orgChart1"/>
    <dgm:cxn modelId="{1EA82841-B5F9-4A25-81C7-7844251050A9}" type="presParOf" srcId="{611087B7-9ACB-44C8-A188-D494AAB54A7C}" destId="{C1BEBDF9-4398-4127-9693-8729C494675A}" srcOrd="1" destOrd="0" presId="urn:microsoft.com/office/officeart/2005/8/layout/orgChart1"/>
    <dgm:cxn modelId="{CD9825EF-133A-4E67-8982-2931AF9A1789}" type="presParOf" srcId="{C1BEBDF9-4398-4127-9693-8729C494675A}" destId="{B1573E2F-024F-4972-B1B7-7F0BE94F6587}" srcOrd="0" destOrd="0" presId="urn:microsoft.com/office/officeart/2005/8/layout/orgChart1"/>
    <dgm:cxn modelId="{FE78E796-CD2F-49B3-8357-A13EE11B4DCA}" type="presParOf" srcId="{C1BEBDF9-4398-4127-9693-8729C494675A}" destId="{E10B69C8-D579-48C5-83EF-8B0C2BC24456}" srcOrd="1" destOrd="0" presId="urn:microsoft.com/office/officeart/2005/8/layout/orgChart1"/>
    <dgm:cxn modelId="{B97A7602-66BF-49F9-8EBC-3F7D60B4C652}" type="presParOf" srcId="{E10B69C8-D579-48C5-83EF-8B0C2BC24456}" destId="{1DD44458-71DA-45BF-9894-0CD5EF055353}" srcOrd="0" destOrd="0" presId="urn:microsoft.com/office/officeart/2005/8/layout/orgChart1"/>
    <dgm:cxn modelId="{01173137-3A41-4C35-A7E1-A5AA3E5005DB}" type="presParOf" srcId="{1DD44458-71DA-45BF-9894-0CD5EF055353}" destId="{77794BA8-A889-422A-9BCA-1552267C3B5D}" srcOrd="0" destOrd="0" presId="urn:microsoft.com/office/officeart/2005/8/layout/orgChart1"/>
    <dgm:cxn modelId="{A408D75E-C227-40BD-B3E2-F14F4E807287}" type="presParOf" srcId="{1DD44458-71DA-45BF-9894-0CD5EF055353}" destId="{F295DA1B-28E4-4D5F-AC9A-FA80D752F415}" srcOrd="1" destOrd="0" presId="urn:microsoft.com/office/officeart/2005/8/layout/orgChart1"/>
    <dgm:cxn modelId="{3E24C240-0C51-4988-803B-56042BB5E307}" type="presParOf" srcId="{E10B69C8-D579-48C5-83EF-8B0C2BC24456}" destId="{0025C42A-CF56-4675-8A79-0892D4E20A62}" srcOrd="1" destOrd="0" presId="urn:microsoft.com/office/officeart/2005/8/layout/orgChart1"/>
    <dgm:cxn modelId="{E8539928-771A-4695-BBBE-C785578D8282}" type="presParOf" srcId="{E10B69C8-D579-48C5-83EF-8B0C2BC24456}" destId="{96AF9831-8CFB-4552-9C57-4B515D100249}" srcOrd="2" destOrd="0" presId="urn:microsoft.com/office/officeart/2005/8/layout/orgChart1"/>
    <dgm:cxn modelId="{4E536A0E-F4DD-4862-BB5C-2370C9EEAA13}" type="presParOf" srcId="{C1BEBDF9-4398-4127-9693-8729C494675A}" destId="{335B3BA4-83CE-4A02-A9DF-E6B3A841BE25}" srcOrd="2" destOrd="0" presId="urn:microsoft.com/office/officeart/2005/8/layout/orgChart1"/>
    <dgm:cxn modelId="{6329396C-49F7-4E54-AE95-C14EA0B9B465}" type="presParOf" srcId="{C1BEBDF9-4398-4127-9693-8729C494675A}" destId="{1C11059C-CD29-44D5-8B18-32CD54885E06}" srcOrd="3" destOrd="0" presId="urn:microsoft.com/office/officeart/2005/8/layout/orgChart1"/>
    <dgm:cxn modelId="{F7D53EB2-8E5F-451F-B41F-ED2DC350F3E3}" type="presParOf" srcId="{1C11059C-CD29-44D5-8B18-32CD54885E06}" destId="{F0B5A783-112E-48FA-8776-91A67ED7CA78}" srcOrd="0" destOrd="0" presId="urn:microsoft.com/office/officeart/2005/8/layout/orgChart1"/>
    <dgm:cxn modelId="{838E95FB-1D87-45EB-B83F-3EF734FE6DB9}" type="presParOf" srcId="{F0B5A783-112E-48FA-8776-91A67ED7CA78}" destId="{F6921F6E-ADB3-4CBF-9B0F-30E22856940A}" srcOrd="0" destOrd="0" presId="urn:microsoft.com/office/officeart/2005/8/layout/orgChart1"/>
    <dgm:cxn modelId="{9C36C86E-ED46-433B-8718-1D3ECD828A4E}" type="presParOf" srcId="{F0B5A783-112E-48FA-8776-91A67ED7CA78}" destId="{335D327B-F689-48FC-9D60-052A93457E8F}" srcOrd="1" destOrd="0" presId="urn:microsoft.com/office/officeart/2005/8/layout/orgChart1"/>
    <dgm:cxn modelId="{AA1E399D-99CE-446F-85E4-5B35F9BC4804}" type="presParOf" srcId="{1C11059C-CD29-44D5-8B18-32CD54885E06}" destId="{59307F52-FC67-4448-80F9-D85EB556AB57}" srcOrd="1" destOrd="0" presId="urn:microsoft.com/office/officeart/2005/8/layout/orgChart1"/>
    <dgm:cxn modelId="{D7785BF9-150C-438B-963D-B231A6C8344F}" type="presParOf" srcId="{1C11059C-CD29-44D5-8B18-32CD54885E06}" destId="{B744ED9C-3517-419F-9F5D-5E0C56CB8854}" srcOrd="2" destOrd="0" presId="urn:microsoft.com/office/officeart/2005/8/layout/orgChart1"/>
    <dgm:cxn modelId="{73F97A5C-6735-4334-85B2-604BB59865EB}" type="presParOf" srcId="{C1BEBDF9-4398-4127-9693-8729C494675A}" destId="{19AD17FD-CF2A-473F-BC56-E7FA413A73EC}" srcOrd="4" destOrd="0" presId="urn:microsoft.com/office/officeart/2005/8/layout/orgChart1"/>
    <dgm:cxn modelId="{A63917AD-3BF3-4EAC-A1CE-F8E94EF02CEF}" type="presParOf" srcId="{C1BEBDF9-4398-4127-9693-8729C494675A}" destId="{0E07A066-17FE-4D48-AE22-23CB8771DAEE}" srcOrd="5" destOrd="0" presId="urn:microsoft.com/office/officeart/2005/8/layout/orgChart1"/>
    <dgm:cxn modelId="{EDDB5F83-EF39-4949-9F08-E3D625D182B4}" type="presParOf" srcId="{0E07A066-17FE-4D48-AE22-23CB8771DAEE}" destId="{9C921347-E55C-42F4-94C1-8436E55D3311}" srcOrd="0" destOrd="0" presId="urn:microsoft.com/office/officeart/2005/8/layout/orgChart1"/>
    <dgm:cxn modelId="{CD87EB0F-B6E4-48FB-AB9C-8C9DC7D14FA8}" type="presParOf" srcId="{9C921347-E55C-42F4-94C1-8436E55D3311}" destId="{C9BA3315-10B5-4005-A415-38C5BC8010A5}" srcOrd="0" destOrd="0" presId="urn:microsoft.com/office/officeart/2005/8/layout/orgChart1"/>
    <dgm:cxn modelId="{FB1DF569-FEF9-4C14-87F0-36398F1DF8D4}" type="presParOf" srcId="{9C921347-E55C-42F4-94C1-8436E55D3311}" destId="{30860C06-34B2-4CD5-88B6-27E7114C4D85}" srcOrd="1" destOrd="0" presId="urn:microsoft.com/office/officeart/2005/8/layout/orgChart1"/>
    <dgm:cxn modelId="{4330E859-4448-4370-8C64-18AB4FE77B97}" type="presParOf" srcId="{0E07A066-17FE-4D48-AE22-23CB8771DAEE}" destId="{28491569-EBDB-44C6-AEC8-3F7FA627B869}" srcOrd="1" destOrd="0" presId="urn:microsoft.com/office/officeart/2005/8/layout/orgChart1"/>
    <dgm:cxn modelId="{DF0B3AB3-27CB-4544-864C-27062F9FEB19}" type="presParOf" srcId="{0E07A066-17FE-4D48-AE22-23CB8771DAEE}" destId="{ABEE0DF1-6DB2-4B46-B805-7CFE3C5B34CC}" srcOrd="2" destOrd="0" presId="urn:microsoft.com/office/officeart/2005/8/layout/orgChart1"/>
    <dgm:cxn modelId="{CA4E1DA3-A0AC-4415-AFAC-00515EF05EF4}" type="presParOf" srcId="{611087B7-9ACB-44C8-A188-D494AAB54A7C}" destId="{9B1C9A8B-EF62-4725-BF5E-D5D00539F88B}" srcOrd="2" destOrd="0" presId="urn:microsoft.com/office/officeart/2005/8/layout/orgChart1"/>
    <dgm:cxn modelId="{7DE82215-DD2F-422E-9C97-3149D88AE8D4}" type="presParOf" srcId="{0A029B67-1BEB-4E8C-BC9D-CA7029D7D9C7}" destId="{968571DC-1684-43BD-9A19-1315809F10DF}" srcOrd="2" destOrd="0" presId="urn:microsoft.com/office/officeart/2005/8/layout/orgChart1"/>
    <dgm:cxn modelId="{49C1299D-2815-45F0-9199-CAACEB2FBB4B}" type="presParOf" srcId="{0A029B67-1BEB-4E8C-BC9D-CA7029D7D9C7}" destId="{269F6DB7-3C7E-4187-8E97-FCDB0451E848}" srcOrd="3" destOrd="0" presId="urn:microsoft.com/office/officeart/2005/8/layout/orgChart1"/>
    <dgm:cxn modelId="{132438C3-65DB-4C4C-B00F-D40F3589650F}" type="presParOf" srcId="{269F6DB7-3C7E-4187-8E97-FCDB0451E848}" destId="{77CF198F-2591-4487-A263-78DFA91FCECB}" srcOrd="0" destOrd="0" presId="urn:microsoft.com/office/officeart/2005/8/layout/orgChart1"/>
    <dgm:cxn modelId="{02847F2C-62EC-476B-B554-DDD9F73FFDFE}" type="presParOf" srcId="{77CF198F-2591-4487-A263-78DFA91FCECB}" destId="{DA70E120-EE38-47D1-9AE9-98A3568FEDC4}" srcOrd="0" destOrd="0" presId="urn:microsoft.com/office/officeart/2005/8/layout/orgChart1"/>
    <dgm:cxn modelId="{4149F50C-60A0-4341-A9B8-D3D9732AA596}" type="presParOf" srcId="{77CF198F-2591-4487-A263-78DFA91FCECB}" destId="{F20CB45F-CDD5-43F9-9DFA-19B8841A188A}" srcOrd="1" destOrd="0" presId="urn:microsoft.com/office/officeart/2005/8/layout/orgChart1"/>
    <dgm:cxn modelId="{54131510-9C59-4588-9942-B6D0D11EEC73}" type="presParOf" srcId="{269F6DB7-3C7E-4187-8E97-FCDB0451E848}" destId="{E68F0E75-BF9B-4248-B775-CE0C4832F934}" srcOrd="1" destOrd="0" presId="urn:microsoft.com/office/officeart/2005/8/layout/orgChart1"/>
    <dgm:cxn modelId="{1944A96A-B745-47DC-9155-F9907C69199A}" type="presParOf" srcId="{269F6DB7-3C7E-4187-8E97-FCDB0451E848}" destId="{5B3BBEAE-782D-4B5D-B825-12829663EC35}" srcOrd="2" destOrd="0" presId="urn:microsoft.com/office/officeart/2005/8/layout/orgChart1"/>
    <dgm:cxn modelId="{9E80FEA9-8AC7-4394-A3D7-3EAEC95480EC}" type="presParOf" srcId="{3E2DC446-CAB0-4E76-A94F-4F96EDD0B2E3}" destId="{F3F39283-65EC-4EC9-BF4D-E70317052E4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3AF93B-F4FE-4A12-845F-7075BF351307}" type="doc">
      <dgm:prSet loTypeId="urn:microsoft.com/office/officeart/2005/8/layout/orgChart1" loCatId="hierarchy" qsTypeId="urn:microsoft.com/office/officeart/2005/8/quickstyle/simple3" qsCatId="simple" csTypeId="urn:microsoft.com/office/officeart/2005/8/colors/accent1_2" csCatId="accent1" phldr="1"/>
      <dgm:spPr/>
    </dgm:pt>
    <dgm:pt modelId="{810796DD-4C5D-4831-A5D8-4D200CCB0AA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Peripheral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Nervous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System</a:t>
          </a:r>
        </a:p>
      </dgm:t>
    </dgm:pt>
    <dgm:pt modelId="{D15761EA-587E-4C91-B55F-12F29C697AA0}" type="parTrans" cxnId="{4F3B3A05-242F-480B-9353-55B3C468BC17}">
      <dgm:prSet/>
      <dgm:spPr/>
      <dgm:t>
        <a:bodyPr/>
        <a:lstStyle/>
        <a:p>
          <a:endParaRPr lang="en-US" sz="2400"/>
        </a:p>
      </dgm:t>
    </dgm:pt>
    <dgm:pt modelId="{B9918104-BCEB-456C-9C30-47C93372EEB9}" type="sibTrans" cxnId="{4F3B3A05-242F-480B-9353-55B3C468BC17}">
      <dgm:prSet/>
      <dgm:spPr/>
      <dgm:t>
        <a:bodyPr/>
        <a:lstStyle/>
        <a:p>
          <a:endParaRPr lang="en-US" sz="2400"/>
        </a:p>
      </dgm:t>
    </dgm:pt>
    <dgm:pt modelId="{7FB642C7-00E7-4536-BFEC-37625D159BA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Sensory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Somatic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System</a:t>
          </a:r>
        </a:p>
      </dgm:t>
    </dgm:pt>
    <dgm:pt modelId="{34BA178D-ADBA-4F56-AD12-0F31F5EDE19C}" type="parTrans" cxnId="{31CE4C46-8DD0-4AC6-94CE-B79CE535177C}">
      <dgm:prSet/>
      <dgm:spPr/>
      <dgm:t>
        <a:bodyPr/>
        <a:lstStyle/>
        <a:p>
          <a:endParaRPr lang="en-US" sz="2400"/>
        </a:p>
      </dgm:t>
    </dgm:pt>
    <dgm:pt modelId="{4F69FDD2-D18A-44B5-86D5-40DE1FEEAF89}" type="sibTrans" cxnId="{31CE4C46-8DD0-4AC6-94CE-B79CE535177C}">
      <dgm:prSet/>
      <dgm:spPr/>
      <dgm:t>
        <a:bodyPr/>
        <a:lstStyle/>
        <a:p>
          <a:endParaRPr lang="en-US" sz="2400"/>
        </a:p>
      </dgm:t>
    </dgm:pt>
    <dgm:pt modelId="{BDA6A9A8-D4ED-492D-8269-35B196F9F88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Sympathetic</a:t>
          </a:r>
        </a:p>
      </dgm:t>
    </dgm:pt>
    <dgm:pt modelId="{9F4B1ECA-0DC7-40EB-B313-5618DD998D3D}" type="parTrans" cxnId="{C7E0336E-46D4-4492-B6A0-A04ACB9C1087}">
      <dgm:prSet/>
      <dgm:spPr/>
      <dgm:t>
        <a:bodyPr/>
        <a:lstStyle/>
        <a:p>
          <a:endParaRPr lang="en-US" sz="2400"/>
        </a:p>
      </dgm:t>
    </dgm:pt>
    <dgm:pt modelId="{4025F222-7E82-4C6D-B8A0-C01AA2158CB4}" type="sibTrans" cxnId="{C7E0336E-46D4-4492-B6A0-A04ACB9C1087}">
      <dgm:prSet/>
      <dgm:spPr/>
      <dgm:t>
        <a:bodyPr/>
        <a:lstStyle/>
        <a:p>
          <a:endParaRPr lang="en-US" sz="2400"/>
        </a:p>
      </dgm:t>
    </dgm:pt>
    <dgm:pt modelId="{81865361-4433-46B9-8C27-5B54F6E8814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Para-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sympathetic</a:t>
          </a:r>
        </a:p>
      </dgm:t>
    </dgm:pt>
    <dgm:pt modelId="{FB66147F-6BEA-4F08-A2AC-177BA33088B5}" type="parTrans" cxnId="{3CE3F25C-0573-4E17-A9C9-7A99E642634C}">
      <dgm:prSet/>
      <dgm:spPr/>
      <dgm:t>
        <a:bodyPr/>
        <a:lstStyle/>
        <a:p>
          <a:endParaRPr lang="en-US" sz="2400"/>
        </a:p>
      </dgm:t>
    </dgm:pt>
    <dgm:pt modelId="{D7BDD463-D40B-43E2-A545-23A10936EEB0}" type="sibTrans" cxnId="{3CE3F25C-0573-4E17-A9C9-7A99E642634C}">
      <dgm:prSet/>
      <dgm:spPr/>
      <dgm:t>
        <a:bodyPr/>
        <a:lstStyle/>
        <a:p>
          <a:endParaRPr lang="en-US" sz="2400"/>
        </a:p>
      </dgm:t>
    </dgm:pt>
    <dgm:pt modelId="{BA4FD527-94B6-4498-B0EB-F96A93607FCF}">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Autonomic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System</a:t>
          </a:r>
        </a:p>
      </dgm:t>
    </dgm:pt>
    <dgm:pt modelId="{E9F76AB1-192F-47D0-902F-1FA5763BE533}" type="parTrans" cxnId="{E3FCBA04-617F-467F-AFF4-76899AE30E21}">
      <dgm:prSet/>
      <dgm:spPr/>
      <dgm:t>
        <a:bodyPr/>
        <a:lstStyle/>
        <a:p>
          <a:endParaRPr lang="en-US" sz="2400"/>
        </a:p>
      </dgm:t>
    </dgm:pt>
    <dgm:pt modelId="{6B1CB98C-433C-4F47-8431-62D84D5E3DFA}" type="sibTrans" cxnId="{E3FCBA04-617F-467F-AFF4-76899AE30E21}">
      <dgm:prSet/>
      <dgm:spPr/>
      <dgm:t>
        <a:bodyPr/>
        <a:lstStyle/>
        <a:p>
          <a:endParaRPr lang="en-US" sz="2400"/>
        </a:p>
      </dgm:t>
    </dgm:pt>
    <dgm:pt modelId="{DDFA4DE9-9D5B-473E-B343-F4DF5982B5BE}" type="pres">
      <dgm:prSet presAssocID="{CA3AF93B-F4FE-4A12-845F-7075BF351307}" presName="hierChild1" presStyleCnt="0">
        <dgm:presLayoutVars>
          <dgm:orgChart val="1"/>
          <dgm:chPref val="1"/>
          <dgm:dir/>
          <dgm:animOne val="branch"/>
          <dgm:animLvl val="lvl"/>
          <dgm:resizeHandles/>
        </dgm:presLayoutVars>
      </dgm:prSet>
      <dgm:spPr/>
    </dgm:pt>
    <dgm:pt modelId="{A580EE0C-51B6-462B-B322-876A717482C5}" type="pres">
      <dgm:prSet presAssocID="{810796DD-4C5D-4831-A5D8-4D200CCB0AA6}" presName="hierRoot1" presStyleCnt="0">
        <dgm:presLayoutVars>
          <dgm:hierBranch/>
        </dgm:presLayoutVars>
      </dgm:prSet>
      <dgm:spPr/>
    </dgm:pt>
    <dgm:pt modelId="{8F4D895F-D666-4DF9-8BA7-E148C0743207}" type="pres">
      <dgm:prSet presAssocID="{810796DD-4C5D-4831-A5D8-4D200CCB0AA6}" presName="rootComposite1" presStyleCnt="0"/>
      <dgm:spPr/>
    </dgm:pt>
    <dgm:pt modelId="{E23437CD-B0A6-4A68-BE09-3B37D88332ED}" type="pres">
      <dgm:prSet presAssocID="{810796DD-4C5D-4831-A5D8-4D200CCB0AA6}" presName="rootText1" presStyleLbl="node0" presStyleIdx="0" presStyleCnt="1">
        <dgm:presLayoutVars>
          <dgm:chPref val="3"/>
        </dgm:presLayoutVars>
      </dgm:prSet>
      <dgm:spPr/>
      <dgm:t>
        <a:bodyPr/>
        <a:lstStyle/>
        <a:p>
          <a:endParaRPr lang="en-US"/>
        </a:p>
      </dgm:t>
    </dgm:pt>
    <dgm:pt modelId="{B87B42E4-C356-459C-9D2D-308B741276CB}" type="pres">
      <dgm:prSet presAssocID="{810796DD-4C5D-4831-A5D8-4D200CCB0AA6}" presName="rootConnector1" presStyleLbl="node1" presStyleIdx="0" presStyleCnt="0"/>
      <dgm:spPr/>
      <dgm:t>
        <a:bodyPr/>
        <a:lstStyle/>
        <a:p>
          <a:endParaRPr lang="en-US"/>
        </a:p>
      </dgm:t>
    </dgm:pt>
    <dgm:pt modelId="{48CA8A29-87E0-4D4A-A2F8-9E4EB637E3F1}" type="pres">
      <dgm:prSet presAssocID="{810796DD-4C5D-4831-A5D8-4D200CCB0AA6}" presName="hierChild2" presStyleCnt="0"/>
      <dgm:spPr/>
    </dgm:pt>
    <dgm:pt modelId="{5C213E3A-05AC-40F7-B808-6EB85C903F6B}" type="pres">
      <dgm:prSet presAssocID="{34BA178D-ADBA-4F56-AD12-0F31F5EDE19C}" presName="Name35" presStyleLbl="parChTrans1D2" presStyleIdx="0" presStyleCnt="2"/>
      <dgm:spPr/>
      <dgm:t>
        <a:bodyPr/>
        <a:lstStyle/>
        <a:p>
          <a:endParaRPr lang="en-US"/>
        </a:p>
      </dgm:t>
    </dgm:pt>
    <dgm:pt modelId="{E78AA9BE-8429-4A3B-9610-1A0D06C7ACDA}" type="pres">
      <dgm:prSet presAssocID="{7FB642C7-00E7-4536-BFEC-37625D159BA2}" presName="hierRoot2" presStyleCnt="0">
        <dgm:presLayoutVars>
          <dgm:hierBranch/>
        </dgm:presLayoutVars>
      </dgm:prSet>
      <dgm:spPr/>
    </dgm:pt>
    <dgm:pt modelId="{8120F99E-1FD7-4660-BD91-AE8B4EA12413}" type="pres">
      <dgm:prSet presAssocID="{7FB642C7-00E7-4536-BFEC-37625D159BA2}" presName="rootComposite" presStyleCnt="0"/>
      <dgm:spPr/>
    </dgm:pt>
    <dgm:pt modelId="{E594E18C-634F-47EB-B443-FEBFD14FB900}" type="pres">
      <dgm:prSet presAssocID="{7FB642C7-00E7-4536-BFEC-37625D159BA2}" presName="rootText" presStyleLbl="node2" presStyleIdx="0" presStyleCnt="2" custScaleX="116773" custScaleY="128475">
        <dgm:presLayoutVars>
          <dgm:chPref val="3"/>
        </dgm:presLayoutVars>
      </dgm:prSet>
      <dgm:spPr/>
      <dgm:t>
        <a:bodyPr/>
        <a:lstStyle/>
        <a:p>
          <a:endParaRPr lang="en-US"/>
        </a:p>
      </dgm:t>
    </dgm:pt>
    <dgm:pt modelId="{104E1A78-682D-467B-848E-4F50447C0837}" type="pres">
      <dgm:prSet presAssocID="{7FB642C7-00E7-4536-BFEC-37625D159BA2}" presName="rootConnector" presStyleLbl="node2" presStyleIdx="0" presStyleCnt="2"/>
      <dgm:spPr/>
      <dgm:t>
        <a:bodyPr/>
        <a:lstStyle/>
        <a:p>
          <a:endParaRPr lang="en-US"/>
        </a:p>
      </dgm:t>
    </dgm:pt>
    <dgm:pt modelId="{7ECE9EC2-2BDA-4784-9BE2-7059C18C1666}" type="pres">
      <dgm:prSet presAssocID="{7FB642C7-00E7-4536-BFEC-37625D159BA2}" presName="hierChild4" presStyleCnt="0"/>
      <dgm:spPr/>
    </dgm:pt>
    <dgm:pt modelId="{F36E8BF1-39FD-41E3-8151-ED131E70D2A3}" type="pres">
      <dgm:prSet presAssocID="{9F4B1ECA-0DC7-40EB-B313-5618DD998D3D}" presName="Name35" presStyleLbl="parChTrans1D3" presStyleIdx="0" presStyleCnt="2"/>
      <dgm:spPr/>
      <dgm:t>
        <a:bodyPr/>
        <a:lstStyle/>
        <a:p>
          <a:endParaRPr lang="en-US"/>
        </a:p>
      </dgm:t>
    </dgm:pt>
    <dgm:pt modelId="{7FD91A6B-5B12-4DD2-8E82-E35A75AD6B32}" type="pres">
      <dgm:prSet presAssocID="{BDA6A9A8-D4ED-492D-8269-35B196F9F88A}" presName="hierRoot2" presStyleCnt="0">
        <dgm:presLayoutVars>
          <dgm:hierBranch val="r"/>
        </dgm:presLayoutVars>
      </dgm:prSet>
      <dgm:spPr/>
    </dgm:pt>
    <dgm:pt modelId="{C997940A-A55B-44B9-9944-5A7CB47ED411}" type="pres">
      <dgm:prSet presAssocID="{BDA6A9A8-D4ED-492D-8269-35B196F9F88A}" presName="rootComposite" presStyleCnt="0"/>
      <dgm:spPr/>
    </dgm:pt>
    <dgm:pt modelId="{EE6FA1D7-B2EC-4348-B70B-4F84312605DE}" type="pres">
      <dgm:prSet presAssocID="{BDA6A9A8-D4ED-492D-8269-35B196F9F88A}" presName="rootText" presStyleLbl="node3" presStyleIdx="0" presStyleCnt="2">
        <dgm:presLayoutVars>
          <dgm:chPref val="3"/>
        </dgm:presLayoutVars>
      </dgm:prSet>
      <dgm:spPr/>
      <dgm:t>
        <a:bodyPr/>
        <a:lstStyle/>
        <a:p>
          <a:endParaRPr lang="en-US"/>
        </a:p>
      </dgm:t>
    </dgm:pt>
    <dgm:pt modelId="{8BB95E7D-8B42-4F06-9AF5-07692B9D8EDE}" type="pres">
      <dgm:prSet presAssocID="{BDA6A9A8-D4ED-492D-8269-35B196F9F88A}" presName="rootConnector" presStyleLbl="node3" presStyleIdx="0" presStyleCnt="2"/>
      <dgm:spPr/>
      <dgm:t>
        <a:bodyPr/>
        <a:lstStyle/>
        <a:p>
          <a:endParaRPr lang="en-US"/>
        </a:p>
      </dgm:t>
    </dgm:pt>
    <dgm:pt modelId="{8027475D-84DC-4A68-AD08-A130451E5FF3}" type="pres">
      <dgm:prSet presAssocID="{BDA6A9A8-D4ED-492D-8269-35B196F9F88A}" presName="hierChild4" presStyleCnt="0"/>
      <dgm:spPr/>
    </dgm:pt>
    <dgm:pt modelId="{49CBB250-C561-47CE-9BB8-BE16D3F329B9}" type="pres">
      <dgm:prSet presAssocID="{BDA6A9A8-D4ED-492D-8269-35B196F9F88A}" presName="hierChild5" presStyleCnt="0"/>
      <dgm:spPr/>
    </dgm:pt>
    <dgm:pt modelId="{752704B0-687A-4871-AF41-F01224F87C52}" type="pres">
      <dgm:prSet presAssocID="{FB66147F-6BEA-4F08-A2AC-177BA33088B5}" presName="Name35" presStyleLbl="parChTrans1D3" presStyleIdx="1" presStyleCnt="2"/>
      <dgm:spPr/>
      <dgm:t>
        <a:bodyPr/>
        <a:lstStyle/>
        <a:p>
          <a:endParaRPr lang="en-US"/>
        </a:p>
      </dgm:t>
    </dgm:pt>
    <dgm:pt modelId="{FAB7DADF-EB5B-47B3-B105-3D102B6767C0}" type="pres">
      <dgm:prSet presAssocID="{81865361-4433-46B9-8C27-5B54F6E88143}" presName="hierRoot2" presStyleCnt="0">
        <dgm:presLayoutVars>
          <dgm:hierBranch val="r"/>
        </dgm:presLayoutVars>
      </dgm:prSet>
      <dgm:spPr/>
    </dgm:pt>
    <dgm:pt modelId="{DB4CF587-9707-4BFC-9239-D60F47B88BAD}" type="pres">
      <dgm:prSet presAssocID="{81865361-4433-46B9-8C27-5B54F6E88143}" presName="rootComposite" presStyleCnt="0"/>
      <dgm:spPr/>
    </dgm:pt>
    <dgm:pt modelId="{2E905F82-38B8-47CB-B878-415332DE0833}" type="pres">
      <dgm:prSet presAssocID="{81865361-4433-46B9-8C27-5B54F6E88143}" presName="rootText" presStyleLbl="node3" presStyleIdx="1" presStyleCnt="2">
        <dgm:presLayoutVars>
          <dgm:chPref val="3"/>
        </dgm:presLayoutVars>
      </dgm:prSet>
      <dgm:spPr/>
      <dgm:t>
        <a:bodyPr/>
        <a:lstStyle/>
        <a:p>
          <a:endParaRPr lang="en-US"/>
        </a:p>
      </dgm:t>
    </dgm:pt>
    <dgm:pt modelId="{5822F148-97F5-4E12-9282-4BDBBFE2332A}" type="pres">
      <dgm:prSet presAssocID="{81865361-4433-46B9-8C27-5B54F6E88143}" presName="rootConnector" presStyleLbl="node3" presStyleIdx="1" presStyleCnt="2"/>
      <dgm:spPr/>
      <dgm:t>
        <a:bodyPr/>
        <a:lstStyle/>
        <a:p>
          <a:endParaRPr lang="en-US"/>
        </a:p>
      </dgm:t>
    </dgm:pt>
    <dgm:pt modelId="{6D60E3E8-49CD-4BD5-9924-2CEBE39B44F3}" type="pres">
      <dgm:prSet presAssocID="{81865361-4433-46B9-8C27-5B54F6E88143}" presName="hierChild4" presStyleCnt="0"/>
      <dgm:spPr/>
    </dgm:pt>
    <dgm:pt modelId="{7DB1119D-EC4E-4FF3-A47E-322CBE8489BA}" type="pres">
      <dgm:prSet presAssocID="{81865361-4433-46B9-8C27-5B54F6E88143}" presName="hierChild5" presStyleCnt="0"/>
      <dgm:spPr/>
    </dgm:pt>
    <dgm:pt modelId="{4214290D-68BD-4A71-A1F4-E43B57C38AAE}" type="pres">
      <dgm:prSet presAssocID="{7FB642C7-00E7-4536-BFEC-37625D159BA2}" presName="hierChild5" presStyleCnt="0"/>
      <dgm:spPr/>
    </dgm:pt>
    <dgm:pt modelId="{B3E50557-7BFB-41E0-90A9-079BD494AE74}" type="pres">
      <dgm:prSet presAssocID="{E9F76AB1-192F-47D0-902F-1FA5763BE533}" presName="Name35" presStyleLbl="parChTrans1D2" presStyleIdx="1" presStyleCnt="2"/>
      <dgm:spPr/>
      <dgm:t>
        <a:bodyPr/>
        <a:lstStyle/>
        <a:p>
          <a:endParaRPr lang="en-US"/>
        </a:p>
      </dgm:t>
    </dgm:pt>
    <dgm:pt modelId="{FCDE96F2-EC3D-4683-8D1B-C597337F1CAD}" type="pres">
      <dgm:prSet presAssocID="{BA4FD527-94B6-4498-B0EB-F96A93607FCF}" presName="hierRoot2" presStyleCnt="0">
        <dgm:presLayoutVars>
          <dgm:hierBranch/>
        </dgm:presLayoutVars>
      </dgm:prSet>
      <dgm:spPr/>
    </dgm:pt>
    <dgm:pt modelId="{934361F9-504F-4DC2-A95D-A67D4A385009}" type="pres">
      <dgm:prSet presAssocID="{BA4FD527-94B6-4498-B0EB-F96A93607FCF}" presName="rootComposite" presStyleCnt="0"/>
      <dgm:spPr/>
    </dgm:pt>
    <dgm:pt modelId="{CF164B04-555D-4F79-AD5C-31F8903FFED7}" type="pres">
      <dgm:prSet presAssocID="{BA4FD527-94B6-4498-B0EB-F96A93607FCF}" presName="rootText" presStyleLbl="node2" presStyleIdx="1" presStyleCnt="2">
        <dgm:presLayoutVars>
          <dgm:chPref val="3"/>
        </dgm:presLayoutVars>
      </dgm:prSet>
      <dgm:spPr/>
      <dgm:t>
        <a:bodyPr/>
        <a:lstStyle/>
        <a:p>
          <a:endParaRPr lang="en-US"/>
        </a:p>
      </dgm:t>
    </dgm:pt>
    <dgm:pt modelId="{F408F26D-A1F9-4786-B7A0-37535F853D13}" type="pres">
      <dgm:prSet presAssocID="{BA4FD527-94B6-4498-B0EB-F96A93607FCF}" presName="rootConnector" presStyleLbl="node2" presStyleIdx="1" presStyleCnt="2"/>
      <dgm:spPr/>
      <dgm:t>
        <a:bodyPr/>
        <a:lstStyle/>
        <a:p>
          <a:endParaRPr lang="en-US"/>
        </a:p>
      </dgm:t>
    </dgm:pt>
    <dgm:pt modelId="{D93AF40B-C5D7-4B3B-9B31-D167F99DC557}" type="pres">
      <dgm:prSet presAssocID="{BA4FD527-94B6-4498-B0EB-F96A93607FCF}" presName="hierChild4" presStyleCnt="0"/>
      <dgm:spPr/>
    </dgm:pt>
    <dgm:pt modelId="{3073AFA0-477C-49CB-9452-F557D2956001}" type="pres">
      <dgm:prSet presAssocID="{BA4FD527-94B6-4498-B0EB-F96A93607FCF}" presName="hierChild5" presStyleCnt="0"/>
      <dgm:spPr/>
    </dgm:pt>
    <dgm:pt modelId="{9A9B7AFB-BD01-475E-AA13-31A3252EC87F}" type="pres">
      <dgm:prSet presAssocID="{810796DD-4C5D-4831-A5D8-4D200CCB0AA6}" presName="hierChild3" presStyleCnt="0"/>
      <dgm:spPr/>
    </dgm:pt>
  </dgm:ptLst>
  <dgm:cxnLst>
    <dgm:cxn modelId="{3CE3F25C-0573-4E17-A9C9-7A99E642634C}" srcId="{7FB642C7-00E7-4536-BFEC-37625D159BA2}" destId="{81865361-4433-46B9-8C27-5B54F6E88143}" srcOrd="1" destOrd="0" parTransId="{FB66147F-6BEA-4F08-A2AC-177BA33088B5}" sibTransId="{D7BDD463-D40B-43E2-A545-23A10936EEB0}"/>
    <dgm:cxn modelId="{36CB9783-EC43-4D6C-A40A-29C5B3D0E5F4}" type="presOf" srcId="{810796DD-4C5D-4831-A5D8-4D200CCB0AA6}" destId="{B87B42E4-C356-459C-9D2D-308B741276CB}" srcOrd="1" destOrd="0" presId="urn:microsoft.com/office/officeart/2005/8/layout/orgChart1"/>
    <dgm:cxn modelId="{E3FCBA04-617F-467F-AFF4-76899AE30E21}" srcId="{810796DD-4C5D-4831-A5D8-4D200CCB0AA6}" destId="{BA4FD527-94B6-4498-B0EB-F96A93607FCF}" srcOrd="1" destOrd="0" parTransId="{E9F76AB1-192F-47D0-902F-1FA5763BE533}" sibTransId="{6B1CB98C-433C-4F47-8431-62D84D5E3DFA}"/>
    <dgm:cxn modelId="{26D93087-5002-41D4-879D-B92D609128D7}" type="presOf" srcId="{BDA6A9A8-D4ED-492D-8269-35B196F9F88A}" destId="{8BB95E7D-8B42-4F06-9AF5-07692B9D8EDE}" srcOrd="1" destOrd="0" presId="urn:microsoft.com/office/officeart/2005/8/layout/orgChart1"/>
    <dgm:cxn modelId="{DD539A4E-D713-4080-9A05-21A12F04EA52}" type="presOf" srcId="{E9F76AB1-192F-47D0-902F-1FA5763BE533}" destId="{B3E50557-7BFB-41E0-90A9-079BD494AE74}" srcOrd="0" destOrd="0" presId="urn:microsoft.com/office/officeart/2005/8/layout/orgChart1"/>
    <dgm:cxn modelId="{B7096EEF-F67D-46FE-AEFD-4EBB1C666065}" type="presOf" srcId="{810796DD-4C5D-4831-A5D8-4D200CCB0AA6}" destId="{E23437CD-B0A6-4A68-BE09-3B37D88332ED}" srcOrd="0" destOrd="0" presId="urn:microsoft.com/office/officeart/2005/8/layout/orgChart1"/>
    <dgm:cxn modelId="{400F3A5A-4DC0-4C0E-B280-40154C0C5E84}" type="presOf" srcId="{9F4B1ECA-0DC7-40EB-B313-5618DD998D3D}" destId="{F36E8BF1-39FD-41E3-8151-ED131E70D2A3}" srcOrd="0" destOrd="0" presId="urn:microsoft.com/office/officeart/2005/8/layout/orgChart1"/>
    <dgm:cxn modelId="{837CB129-B5B5-4925-9B37-342A35126264}" type="presOf" srcId="{81865361-4433-46B9-8C27-5B54F6E88143}" destId="{5822F148-97F5-4E12-9282-4BDBBFE2332A}" srcOrd="1" destOrd="0" presId="urn:microsoft.com/office/officeart/2005/8/layout/orgChart1"/>
    <dgm:cxn modelId="{CED961A7-A561-42D7-952A-5B8A8C0A85DE}" type="presOf" srcId="{BDA6A9A8-D4ED-492D-8269-35B196F9F88A}" destId="{EE6FA1D7-B2EC-4348-B70B-4F84312605DE}" srcOrd="0" destOrd="0" presId="urn:microsoft.com/office/officeart/2005/8/layout/orgChart1"/>
    <dgm:cxn modelId="{212726A2-A518-4C89-94A2-5E21F44C34CC}" type="presOf" srcId="{BA4FD527-94B6-4498-B0EB-F96A93607FCF}" destId="{CF164B04-555D-4F79-AD5C-31F8903FFED7}" srcOrd="0" destOrd="0" presId="urn:microsoft.com/office/officeart/2005/8/layout/orgChart1"/>
    <dgm:cxn modelId="{4F3B3A05-242F-480B-9353-55B3C468BC17}" srcId="{CA3AF93B-F4FE-4A12-845F-7075BF351307}" destId="{810796DD-4C5D-4831-A5D8-4D200CCB0AA6}" srcOrd="0" destOrd="0" parTransId="{D15761EA-587E-4C91-B55F-12F29C697AA0}" sibTransId="{B9918104-BCEB-456C-9C30-47C93372EEB9}"/>
    <dgm:cxn modelId="{A9C00E43-0B9D-47DA-AAEA-CF3D287850B9}" type="presOf" srcId="{81865361-4433-46B9-8C27-5B54F6E88143}" destId="{2E905F82-38B8-47CB-B878-415332DE0833}" srcOrd="0" destOrd="0" presId="urn:microsoft.com/office/officeart/2005/8/layout/orgChart1"/>
    <dgm:cxn modelId="{1A914909-2DF7-4BED-8EF4-14D2F31785B0}" type="presOf" srcId="{7FB642C7-00E7-4536-BFEC-37625D159BA2}" destId="{104E1A78-682D-467B-848E-4F50447C0837}" srcOrd="1" destOrd="0" presId="urn:microsoft.com/office/officeart/2005/8/layout/orgChart1"/>
    <dgm:cxn modelId="{767BDF97-AD3C-4101-9673-9969191FA850}" type="presOf" srcId="{CA3AF93B-F4FE-4A12-845F-7075BF351307}" destId="{DDFA4DE9-9D5B-473E-B343-F4DF5982B5BE}" srcOrd="0" destOrd="0" presId="urn:microsoft.com/office/officeart/2005/8/layout/orgChart1"/>
    <dgm:cxn modelId="{94586264-5837-402F-A067-AF6697733BE7}" type="presOf" srcId="{FB66147F-6BEA-4F08-A2AC-177BA33088B5}" destId="{752704B0-687A-4871-AF41-F01224F87C52}" srcOrd="0" destOrd="0" presId="urn:microsoft.com/office/officeart/2005/8/layout/orgChart1"/>
    <dgm:cxn modelId="{31CE4C46-8DD0-4AC6-94CE-B79CE535177C}" srcId="{810796DD-4C5D-4831-A5D8-4D200CCB0AA6}" destId="{7FB642C7-00E7-4536-BFEC-37625D159BA2}" srcOrd="0" destOrd="0" parTransId="{34BA178D-ADBA-4F56-AD12-0F31F5EDE19C}" sibTransId="{4F69FDD2-D18A-44B5-86D5-40DE1FEEAF89}"/>
    <dgm:cxn modelId="{A963FB54-4691-4F38-AC72-20880DB70195}" type="presOf" srcId="{7FB642C7-00E7-4536-BFEC-37625D159BA2}" destId="{E594E18C-634F-47EB-B443-FEBFD14FB900}" srcOrd="0" destOrd="0" presId="urn:microsoft.com/office/officeart/2005/8/layout/orgChart1"/>
    <dgm:cxn modelId="{C03A35FA-8566-46A2-B49A-CF7BDAD2AC80}" type="presOf" srcId="{BA4FD527-94B6-4498-B0EB-F96A93607FCF}" destId="{F408F26D-A1F9-4786-B7A0-37535F853D13}" srcOrd="1" destOrd="0" presId="urn:microsoft.com/office/officeart/2005/8/layout/orgChart1"/>
    <dgm:cxn modelId="{C5C85211-A547-40D9-95A7-7EFFD79C649F}" type="presOf" srcId="{34BA178D-ADBA-4F56-AD12-0F31F5EDE19C}" destId="{5C213E3A-05AC-40F7-B808-6EB85C903F6B}" srcOrd="0" destOrd="0" presId="urn:microsoft.com/office/officeart/2005/8/layout/orgChart1"/>
    <dgm:cxn modelId="{C7E0336E-46D4-4492-B6A0-A04ACB9C1087}" srcId="{7FB642C7-00E7-4536-BFEC-37625D159BA2}" destId="{BDA6A9A8-D4ED-492D-8269-35B196F9F88A}" srcOrd="0" destOrd="0" parTransId="{9F4B1ECA-0DC7-40EB-B313-5618DD998D3D}" sibTransId="{4025F222-7E82-4C6D-B8A0-C01AA2158CB4}"/>
    <dgm:cxn modelId="{063BCF2B-9B0E-421F-9F23-1ED281678F0C}" type="presParOf" srcId="{DDFA4DE9-9D5B-473E-B343-F4DF5982B5BE}" destId="{A580EE0C-51B6-462B-B322-876A717482C5}" srcOrd="0" destOrd="0" presId="urn:microsoft.com/office/officeart/2005/8/layout/orgChart1"/>
    <dgm:cxn modelId="{8CC6A906-3336-4443-A902-0B00F0426051}" type="presParOf" srcId="{A580EE0C-51B6-462B-B322-876A717482C5}" destId="{8F4D895F-D666-4DF9-8BA7-E148C0743207}" srcOrd="0" destOrd="0" presId="urn:microsoft.com/office/officeart/2005/8/layout/orgChart1"/>
    <dgm:cxn modelId="{FDA91E6F-0BE5-4822-BFC3-66912CB3184A}" type="presParOf" srcId="{8F4D895F-D666-4DF9-8BA7-E148C0743207}" destId="{E23437CD-B0A6-4A68-BE09-3B37D88332ED}" srcOrd="0" destOrd="0" presId="urn:microsoft.com/office/officeart/2005/8/layout/orgChart1"/>
    <dgm:cxn modelId="{2D59AEB3-6DE4-4D1D-AB52-A1BB79E534A4}" type="presParOf" srcId="{8F4D895F-D666-4DF9-8BA7-E148C0743207}" destId="{B87B42E4-C356-459C-9D2D-308B741276CB}" srcOrd="1" destOrd="0" presId="urn:microsoft.com/office/officeart/2005/8/layout/orgChart1"/>
    <dgm:cxn modelId="{0E51CACE-7E11-4C67-8505-7B2262F34FFB}" type="presParOf" srcId="{A580EE0C-51B6-462B-B322-876A717482C5}" destId="{48CA8A29-87E0-4D4A-A2F8-9E4EB637E3F1}" srcOrd="1" destOrd="0" presId="urn:microsoft.com/office/officeart/2005/8/layout/orgChart1"/>
    <dgm:cxn modelId="{6CF25BBE-EF8B-4FB3-B41E-0BE5C937A89F}" type="presParOf" srcId="{48CA8A29-87E0-4D4A-A2F8-9E4EB637E3F1}" destId="{5C213E3A-05AC-40F7-B808-6EB85C903F6B}" srcOrd="0" destOrd="0" presId="urn:microsoft.com/office/officeart/2005/8/layout/orgChart1"/>
    <dgm:cxn modelId="{D470C270-20FE-49EC-B7AA-8A1498DE8069}" type="presParOf" srcId="{48CA8A29-87E0-4D4A-A2F8-9E4EB637E3F1}" destId="{E78AA9BE-8429-4A3B-9610-1A0D06C7ACDA}" srcOrd="1" destOrd="0" presId="urn:microsoft.com/office/officeart/2005/8/layout/orgChart1"/>
    <dgm:cxn modelId="{5CE8F71F-B9E7-406C-98FF-D57F749E272C}" type="presParOf" srcId="{E78AA9BE-8429-4A3B-9610-1A0D06C7ACDA}" destId="{8120F99E-1FD7-4660-BD91-AE8B4EA12413}" srcOrd="0" destOrd="0" presId="urn:microsoft.com/office/officeart/2005/8/layout/orgChart1"/>
    <dgm:cxn modelId="{2F8E1801-F36A-466D-95ED-293BA226E53F}" type="presParOf" srcId="{8120F99E-1FD7-4660-BD91-AE8B4EA12413}" destId="{E594E18C-634F-47EB-B443-FEBFD14FB900}" srcOrd="0" destOrd="0" presId="urn:microsoft.com/office/officeart/2005/8/layout/orgChart1"/>
    <dgm:cxn modelId="{50BA9034-7DEB-4E78-B66F-BA4CC46B70D3}" type="presParOf" srcId="{8120F99E-1FD7-4660-BD91-AE8B4EA12413}" destId="{104E1A78-682D-467B-848E-4F50447C0837}" srcOrd="1" destOrd="0" presId="urn:microsoft.com/office/officeart/2005/8/layout/orgChart1"/>
    <dgm:cxn modelId="{C1E2C65C-4BB9-4211-855A-2D925E2A3FBF}" type="presParOf" srcId="{E78AA9BE-8429-4A3B-9610-1A0D06C7ACDA}" destId="{7ECE9EC2-2BDA-4784-9BE2-7059C18C1666}" srcOrd="1" destOrd="0" presId="urn:microsoft.com/office/officeart/2005/8/layout/orgChart1"/>
    <dgm:cxn modelId="{B4DDA31E-2469-458A-A48B-14B0F7C2CD75}" type="presParOf" srcId="{7ECE9EC2-2BDA-4784-9BE2-7059C18C1666}" destId="{F36E8BF1-39FD-41E3-8151-ED131E70D2A3}" srcOrd="0" destOrd="0" presId="urn:microsoft.com/office/officeart/2005/8/layout/orgChart1"/>
    <dgm:cxn modelId="{34F22403-502C-4DA9-9AD1-D5C17CDFEBC4}" type="presParOf" srcId="{7ECE9EC2-2BDA-4784-9BE2-7059C18C1666}" destId="{7FD91A6B-5B12-4DD2-8E82-E35A75AD6B32}" srcOrd="1" destOrd="0" presId="urn:microsoft.com/office/officeart/2005/8/layout/orgChart1"/>
    <dgm:cxn modelId="{3C91273E-C0CD-4CDA-986B-CAC6AB208F7C}" type="presParOf" srcId="{7FD91A6B-5B12-4DD2-8E82-E35A75AD6B32}" destId="{C997940A-A55B-44B9-9944-5A7CB47ED411}" srcOrd="0" destOrd="0" presId="urn:microsoft.com/office/officeart/2005/8/layout/orgChart1"/>
    <dgm:cxn modelId="{ADDC8CA4-196F-4545-8A40-212501DD547A}" type="presParOf" srcId="{C997940A-A55B-44B9-9944-5A7CB47ED411}" destId="{EE6FA1D7-B2EC-4348-B70B-4F84312605DE}" srcOrd="0" destOrd="0" presId="urn:microsoft.com/office/officeart/2005/8/layout/orgChart1"/>
    <dgm:cxn modelId="{31450F05-C4CD-4C02-B321-D913F5222052}" type="presParOf" srcId="{C997940A-A55B-44B9-9944-5A7CB47ED411}" destId="{8BB95E7D-8B42-4F06-9AF5-07692B9D8EDE}" srcOrd="1" destOrd="0" presId="urn:microsoft.com/office/officeart/2005/8/layout/orgChart1"/>
    <dgm:cxn modelId="{60B8EA28-E528-4FA4-B222-1B5DA936DE42}" type="presParOf" srcId="{7FD91A6B-5B12-4DD2-8E82-E35A75AD6B32}" destId="{8027475D-84DC-4A68-AD08-A130451E5FF3}" srcOrd="1" destOrd="0" presId="urn:microsoft.com/office/officeart/2005/8/layout/orgChart1"/>
    <dgm:cxn modelId="{57875391-69F7-4FC7-900B-18B3D3E5DF7C}" type="presParOf" srcId="{7FD91A6B-5B12-4DD2-8E82-E35A75AD6B32}" destId="{49CBB250-C561-47CE-9BB8-BE16D3F329B9}" srcOrd="2" destOrd="0" presId="urn:microsoft.com/office/officeart/2005/8/layout/orgChart1"/>
    <dgm:cxn modelId="{C7F53C32-1DF2-4E51-AC71-D0F3D31BEEAB}" type="presParOf" srcId="{7ECE9EC2-2BDA-4784-9BE2-7059C18C1666}" destId="{752704B0-687A-4871-AF41-F01224F87C52}" srcOrd="2" destOrd="0" presId="urn:microsoft.com/office/officeart/2005/8/layout/orgChart1"/>
    <dgm:cxn modelId="{2A2FC974-71C3-4927-8619-3C8552B76833}" type="presParOf" srcId="{7ECE9EC2-2BDA-4784-9BE2-7059C18C1666}" destId="{FAB7DADF-EB5B-47B3-B105-3D102B6767C0}" srcOrd="3" destOrd="0" presId="urn:microsoft.com/office/officeart/2005/8/layout/orgChart1"/>
    <dgm:cxn modelId="{7003D2C2-0930-4C6E-AB5C-33B59A9E5ABF}" type="presParOf" srcId="{FAB7DADF-EB5B-47B3-B105-3D102B6767C0}" destId="{DB4CF587-9707-4BFC-9239-D60F47B88BAD}" srcOrd="0" destOrd="0" presId="urn:microsoft.com/office/officeart/2005/8/layout/orgChart1"/>
    <dgm:cxn modelId="{764D2E5E-C70F-4E0D-B86D-B179A6583E87}" type="presParOf" srcId="{DB4CF587-9707-4BFC-9239-D60F47B88BAD}" destId="{2E905F82-38B8-47CB-B878-415332DE0833}" srcOrd="0" destOrd="0" presId="urn:microsoft.com/office/officeart/2005/8/layout/orgChart1"/>
    <dgm:cxn modelId="{D7BB546B-3CEF-4D45-BA90-2534D133AB1C}" type="presParOf" srcId="{DB4CF587-9707-4BFC-9239-D60F47B88BAD}" destId="{5822F148-97F5-4E12-9282-4BDBBFE2332A}" srcOrd="1" destOrd="0" presId="urn:microsoft.com/office/officeart/2005/8/layout/orgChart1"/>
    <dgm:cxn modelId="{F1B03C0E-C762-4AE2-BB8D-65BC9EA8564D}" type="presParOf" srcId="{FAB7DADF-EB5B-47B3-B105-3D102B6767C0}" destId="{6D60E3E8-49CD-4BD5-9924-2CEBE39B44F3}" srcOrd="1" destOrd="0" presId="urn:microsoft.com/office/officeart/2005/8/layout/orgChart1"/>
    <dgm:cxn modelId="{B814A511-584C-4674-8D82-087827A7B447}" type="presParOf" srcId="{FAB7DADF-EB5B-47B3-B105-3D102B6767C0}" destId="{7DB1119D-EC4E-4FF3-A47E-322CBE8489BA}" srcOrd="2" destOrd="0" presId="urn:microsoft.com/office/officeart/2005/8/layout/orgChart1"/>
    <dgm:cxn modelId="{71E5557C-C471-4BC3-A3F7-3B53EAD62757}" type="presParOf" srcId="{E78AA9BE-8429-4A3B-9610-1A0D06C7ACDA}" destId="{4214290D-68BD-4A71-A1F4-E43B57C38AAE}" srcOrd="2" destOrd="0" presId="urn:microsoft.com/office/officeart/2005/8/layout/orgChart1"/>
    <dgm:cxn modelId="{81B48798-3D71-4106-ADA2-7DA8E2231087}" type="presParOf" srcId="{48CA8A29-87E0-4D4A-A2F8-9E4EB637E3F1}" destId="{B3E50557-7BFB-41E0-90A9-079BD494AE74}" srcOrd="2" destOrd="0" presId="urn:microsoft.com/office/officeart/2005/8/layout/orgChart1"/>
    <dgm:cxn modelId="{2EA9F301-236E-44CD-9C5D-25668CC50690}" type="presParOf" srcId="{48CA8A29-87E0-4D4A-A2F8-9E4EB637E3F1}" destId="{FCDE96F2-EC3D-4683-8D1B-C597337F1CAD}" srcOrd="3" destOrd="0" presId="urn:microsoft.com/office/officeart/2005/8/layout/orgChart1"/>
    <dgm:cxn modelId="{6D05FE44-2125-4AA1-BCFC-80A9C17D61FE}" type="presParOf" srcId="{FCDE96F2-EC3D-4683-8D1B-C597337F1CAD}" destId="{934361F9-504F-4DC2-A95D-A67D4A385009}" srcOrd="0" destOrd="0" presId="urn:microsoft.com/office/officeart/2005/8/layout/orgChart1"/>
    <dgm:cxn modelId="{84698F98-281F-4B89-B1EB-396C2747F5DF}" type="presParOf" srcId="{934361F9-504F-4DC2-A95D-A67D4A385009}" destId="{CF164B04-555D-4F79-AD5C-31F8903FFED7}" srcOrd="0" destOrd="0" presId="urn:microsoft.com/office/officeart/2005/8/layout/orgChart1"/>
    <dgm:cxn modelId="{098450B0-6011-4DD2-9641-559330D5E9A1}" type="presParOf" srcId="{934361F9-504F-4DC2-A95D-A67D4A385009}" destId="{F408F26D-A1F9-4786-B7A0-37535F853D13}" srcOrd="1" destOrd="0" presId="urn:microsoft.com/office/officeart/2005/8/layout/orgChart1"/>
    <dgm:cxn modelId="{20A82666-C0EF-45EB-B1F9-1B52077DEE58}" type="presParOf" srcId="{FCDE96F2-EC3D-4683-8D1B-C597337F1CAD}" destId="{D93AF40B-C5D7-4B3B-9B31-D167F99DC557}" srcOrd="1" destOrd="0" presId="urn:microsoft.com/office/officeart/2005/8/layout/orgChart1"/>
    <dgm:cxn modelId="{E7026FC7-DEA1-41F3-8EB2-0421EF30FD88}" type="presParOf" srcId="{FCDE96F2-EC3D-4683-8D1B-C597337F1CAD}" destId="{3073AFA0-477C-49CB-9452-F557D2956001}" srcOrd="2" destOrd="0" presId="urn:microsoft.com/office/officeart/2005/8/layout/orgChart1"/>
    <dgm:cxn modelId="{1ADB6796-952B-420C-9496-26D66E58A289}" type="presParOf" srcId="{A580EE0C-51B6-462B-B322-876A717482C5}" destId="{9A9B7AFB-BD01-475E-AA13-31A3252EC87F}"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F9C37B-6198-4B6E-B23E-DCDD430D4300}" type="doc">
      <dgm:prSet loTypeId="urn:microsoft.com/office/officeart/2005/8/layout/orgChart1" loCatId="hierarchy" qsTypeId="urn:microsoft.com/office/officeart/2005/8/quickstyle/simple3" qsCatId="simple" csTypeId="urn:microsoft.com/office/officeart/2005/8/colors/accent1_2" csCatId="accent1" phldr="1"/>
      <dgm:spPr/>
    </dgm:pt>
    <dgm:pt modelId="{36F9C072-5421-48F2-90FC-B7CC6FBA680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Central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Nervous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effectLst/>
              <a:latin typeface="Arial" panose="020B0604020202020204" pitchFamily="34" charset="0"/>
            </a:rPr>
            <a:t>System</a:t>
          </a:r>
        </a:p>
      </dgm:t>
    </dgm:pt>
    <dgm:pt modelId="{A30C2F62-5CAA-41C5-A02F-C107A9E85C6F}" type="parTrans" cxnId="{83E4B4F1-EA3E-41F9-A72B-3AE5B47F19FE}">
      <dgm:prSet/>
      <dgm:spPr/>
      <dgm:t>
        <a:bodyPr/>
        <a:lstStyle/>
        <a:p>
          <a:endParaRPr lang="en-US" sz="2800" b="1"/>
        </a:p>
      </dgm:t>
    </dgm:pt>
    <dgm:pt modelId="{4F6BEBAC-3DA7-4FE7-9995-881CDB5D086E}" type="sibTrans" cxnId="{83E4B4F1-EA3E-41F9-A72B-3AE5B47F19FE}">
      <dgm:prSet/>
      <dgm:spPr/>
      <dgm:t>
        <a:bodyPr/>
        <a:lstStyle/>
        <a:p>
          <a:endParaRPr lang="en-US" sz="2800" b="1"/>
        </a:p>
      </dgm:t>
    </dgm:pt>
    <dgm:pt modelId="{BF1402DA-AA33-49D5-93F0-4F44186CCBD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Brain</a:t>
          </a:r>
        </a:p>
      </dgm:t>
    </dgm:pt>
    <dgm:pt modelId="{24DDE364-7585-4B0B-9661-0097DBF94C26}" type="parTrans" cxnId="{28DC327E-982D-40C1-84D3-59EA73DB7AFC}">
      <dgm:prSet/>
      <dgm:spPr/>
      <dgm:t>
        <a:bodyPr/>
        <a:lstStyle/>
        <a:p>
          <a:endParaRPr lang="en-US" sz="2800" b="1"/>
        </a:p>
      </dgm:t>
    </dgm:pt>
    <dgm:pt modelId="{65BB71D7-ED44-4F3A-AA3B-2ECBB503481B}" type="sibTrans" cxnId="{28DC327E-982D-40C1-84D3-59EA73DB7AFC}">
      <dgm:prSet/>
      <dgm:spPr/>
      <dgm:t>
        <a:bodyPr/>
        <a:lstStyle/>
        <a:p>
          <a:endParaRPr lang="en-US" sz="2800" b="1"/>
        </a:p>
      </dgm:t>
    </dgm:pt>
    <dgm:pt modelId="{FA5BB228-E80E-4333-BA01-9E18D60E6CC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Cerebrum</a:t>
          </a:r>
        </a:p>
      </dgm:t>
    </dgm:pt>
    <dgm:pt modelId="{C121393E-3C78-40F6-AC60-73D891D80334}" type="parTrans" cxnId="{2F0926A9-20AB-49D6-94A3-0946BAB49EFB}">
      <dgm:prSet/>
      <dgm:spPr/>
      <dgm:t>
        <a:bodyPr/>
        <a:lstStyle/>
        <a:p>
          <a:endParaRPr lang="en-US" sz="2800" b="1"/>
        </a:p>
      </dgm:t>
    </dgm:pt>
    <dgm:pt modelId="{E369D5B9-A8EE-43F8-A229-8DB2D313C465}" type="sibTrans" cxnId="{2F0926A9-20AB-49D6-94A3-0946BAB49EFB}">
      <dgm:prSet/>
      <dgm:spPr/>
      <dgm:t>
        <a:bodyPr/>
        <a:lstStyle/>
        <a:p>
          <a:endParaRPr lang="en-US" sz="2800" b="1"/>
        </a:p>
      </dgm:t>
    </dgm:pt>
    <dgm:pt modelId="{0BD6B84E-55B9-43AF-B769-223DD915FEF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Cerebellum</a:t>
          </a:r>
        </a:p>
      </dgm:t>
    </dgm:pt>
    <dgm:pt modelId="{C2B42FFC-DC08-400E-9592-900955CB52E9}" type="parTrans" cxnId="{4F93A723-15C5-44A3-B411-71745230805E}">
      <dgm:prSet/>
      <dgm:spPr/>
      <dgm:t>
        <a:bodyPr/>
        <a:lstStyle/>
        <a:p>
          <a:endParaRPr lang="en-US" sz="2800" b="1"/>
        </a:p>
      </dgm:t>
    </dgm:pt>
    <dgm:pt modelId="{01ED1C02-5F23-40B2-9D2B-BDC6CE09EE45}" type="sibTrans" cxnId="{4F93A723-15C5-44A3-B411-71745230805E}">
      <dgm:prSet/>
      <dgm:spPr/>
      <dgm:t>
        <a:bodyPr/>
        <a:lstStyle/>
        <a:p>
          <a:endParaRPr lang="en-US" sz="2800" b="1"/>
        </a:p>
      </dgm:t>
    </dgm:pt>
    <dgm:pt modelId="{38031055-1D10-4FBC-BF4D-9955EC19FB0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Brain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Stem</a:t>
          </a:r>
        </a:p>
      </dgm:t>
    </dgm:pt>
    <dgm:pt modelId="{74ACFED5-99D5-4FA3-BD6C-4C8E1702F8DF}" type="parTrans" cxnId="{19DCBDA7-CB4E-481C-AB20-312FB1802AED}">
      <dgm:prSet/>
      <dgm:spPr/>
      <dgm:t>
        <a:bodyPr/>
        <a:lstStyle/>
        <a:p>
          <a:endParaRPr lang="en-US" sz="2800" b="1"/>
        </a:p>
      </dgm:t>
    </dgm:pt>
    <dgm:pt modelId="{027D06F2-DB3B-406C-A298-2A8910A7C146}" type="sibTrans" cxnId="{19DCBDA7-CB4E-481C-AB20-312FB1802AED}">
      <dgm:prSet/>
      <dgm:spPr/>
      <dgm:t>
        <a:bodyPr/>
        <a:lstStyle/>
        <a:p>
          <a:endParaRPr lang="en-US" sz="2800" b="1"/>
        </a:p>
      </dgm:t>
    </dgm:pt>
    <dgm:pt modelId="{49544F17-07FA-45D3-8E34-C4157CB6651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Spinal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Cord</a:t>
          </a:r>
          <a:endParaRPr kumimoji="0" lang="en-US" altLang="en-US" sz="1800" b="1" i="0" u="none" strike="noStrike" cap="none" normalizeH="0" baseline="0" dirty="0" smtClean="0">
            <a:ln/>
            <a:effectLst/>
            <a:latin typeface="Arial" panose="020B0604020202020204" pitchFamily="34" charset="0"/>
          </a:endParaRPr>
        </a:p>
      </dgm:t>
    </dgm:pt>
    <dgm:pt modelId="{4BD87A56-45B6-4E84-9567-4BD15FF36044}" type="parTrans" cxnId="{77843B2F-C766-4CBC-9C59-1063B82AC273}">
      <dgm:prSet/>
      <dgm:spPr/>
      <dgm:t>
        <a:bodyPr/>
        <a:lstStyle/>
        <a:p>
          <a:endParaRPr lang="en-US" sz="2800" b="1"/>
        </a:p>
      </dgm:t>
    </dgm:pt>
    <dgm:pt modelId="{2A0FDCE7-9496-4572-B4E1-BB779FCB45E2}" type="sibTrans" cxnId="{77843B2F-C766-4CBC-9C59-1063B82AC273}">
      <dgm:prSet/>
      <dgm:spPr/>
      <dgm:t>
        <a:bodyPr/>
        <a:lstStyle/>
        <a:p>
          <a:endParaRPr lang="en-US" sz="2800" b="1"/>
        </a:p>
      </dgm:t>
    </dgm:pt>
    <dgm:pt modelId="{673C4BA0-466E-4BD0-A05E-A56AE11E01E2}" type="pres">
      <dgm:prSet presAssocID="{C8F9C37B-6198-4B6E-B23E-DCDD430D4300}" presName="hierChild1" presStyleCnt="0">
        <dgm:presLayoutVars>
          <dgm:orgChart val="1"/>
          <dgm:chPref val="1"/>
          <dgm:dir/>
          <dgm:animOne val="branch"/>
          <dgm:animLvl val="lvl"/>
          <dgm:resizeHandles/>
        </dgm:presLayoutVars>
      </dgm:prSet>
      <dgm:spPr/>
    </dgm:pt>
    <dgm:pt modelId="{B6B3DF1C-962C-4281-8E6A-636E3F7D06D4}" type="pres">
      <dgm:prSet presAssocID="{36F9C072-5421-48F2-90FC-B7CC6FBA6800}" presName="hierRoot1" presStyleCnt="0">
        <dgm:presLayoutVars>
          <dgm:hierBranch/>
        </dgm:presLayoutVars>
      </dgm:prSet>
      <dgm:spPr/>
    </dgm:pt>
    <dgm:pt modelId="{8E05F45D-F378-4D38-9C23-3CB86FC74E3A}" type="pres">
      <dgm:prSet presAssocID="{36F9C072-5421-48F2-90FC-B7CC6FBA6800}" presName="rootComposite1" presStyleCnt="0"/>
      <dgm:spPr/>
    </dgm:pt>
    <dgm:pt modelId="{FFC53397-FD0D-484B-BCA5-9E4312F82625}" type="pres">
      <dgm:prSet presAssocID="{36F9C072-5421-48F2-90FC-B7CC6FBA6800}" presName="rootText1" presStyleLbl="node0" presStyleIdx="0" presStyleCnt="1" custScaleX="121000" custScaleY="148393">
        <dgm:presLayoutVars>
          <dgm:chPref val="3"/>
        </dgm:presLayoutVars>
      </dgm:prSet>
      <dgm:spPr/>
      <dgm:t>
        <a:bodyPr/>
        <a:lstStyle/>
        <a:p>
          <a:endParaRPr lang="en-US"/>
        </a:p>
      </dgm:t>
    </dgm:pt>
    <dgm:pt modelId="{77F9E994-780F-4CB3-A90A-DE23326B0EC5}" type="pres">
      <dgm:prSet presAssocID="{36F9C072-5421-48F2-90FC-B7CC6FBA6800}" presName="rootConnector1" presStyleLbl="node1" presStyleIdx="0" presStyleCnt="0"/>
      <dgm:spPr/>
      <dgm:t>
        <a:bodyPr/>
        <a:lstStyle/>
        <a:p>
          <a:endParaRPr lang="en-US"/>
        </a:p>
      </dgm:t>
    </dgm:pt>
    <dgm:pt modelId="{884C797D-B72A-4BFD-B111-9F8D0BA57BC2}" type="pres">
      <dgm:prSet presAssocID="{36F9C072-5421-48F2-90FC-B7CC6FBA6800}" presName="hierChild2" presStyleCnt="0"/>
      <dgm:spPr/>
    </dgm:pt>
    <dgm:pt modelId="{F3166EA2-FBE7-455D-B657-CD7A73EF9082}" type="pres">
      <dgm:prSet presAssocID="{24DDE364-7585-4B0B-9661-0097DBF94C26}" presName="Name35" presStyleLbl="parChTrans1D2" presStyleIdx="0" presStyleCnt="2"/>
      <dgm:spPr/>
      <dgm:t>
        <a:bodyPr/>
        <a:lstStyle/>
        <a:p>
          <a:endParaRPr lang="en-US"/>
        </a:p>
      </dgm:t>
    </dgm:pt>
    <dgm:pt modelId="{4D831A41-A225-4C93-B472-AD7663441B70}" type="pres">
      <dgm:prSet presAssocID="{BF1402DA-AA33-49D5-93F0-4F44186CCBD9}" presName="hierRoot2" presStyleCnt="0">
        <dgm:presLayoutVars>
          <dgm:hierBranch/>
        </dgm:presLayoutVars>
      </dgm:prSet>
      <dgm:spPr/>
    </dgm:pt>
    <dgm:pt modelId="{5D0B1B17-44BE-4176-BA82-CD0493928B97}" type="pres">
      <dgm:prSet presAssocID="{BF1402DA-AA33-49D5-93F0-4F44186CCBD9}" presName="rootComposite" presStyleCnt="0"/>
      <dgm:spPr/>
    </dgm:pt>
    <dgm:pt modelId="{9839913C-67BF-4012-A4C0-A7C2BC38D75C}" type="pres">
      <dgm:prSet presAssocID="{BF1402DA-AA33-49D5-93F0-4F44186CCBD9}" presName="rootText" presStyleLbl="node2" presStyleIdx="0" presStyleCnt="2">
        <dgm:presLayoutVars>
          <dgm:chPref val="3"/>
        </dgm:presLayoutVars>
      </dgm:prSet>
      <dgm:spPr/>
      <dgm:t>
        <a:bodyPr/>
        <a:lstStyle/>
        <a:p>
          <a:endParaRPr lang="en-US"/>
        </a:p>
      </dgm:t>
    </dgm:pt>
    <dgm:pt modelId="{0E0EF7B3-47B6-4AA4-92DD-EA17D6A6D016}" type="pres">
      <dgm:prSet presAssocID="{BF1402DA-AA33-49D5-93F0-4F44186CCBD9}" presName="rootConnector" presStyleLbl="node2" presStyleIdx="0" presStyleCnt="2"/>
      <dgm:spPr/>
      <dgm:t>
        <a:bodyPr/>
        <a:lstStyle/>
        <a:p>
          <a:endParaRPr lang="en-US"/>
        </a:p>
      </dgm:t>
    </dgm:pt>
    <dgm:pt modelId="{62F48112-8CD0-4724-A46A-F7370B556C5F}" type="pres">
      <dgm:prSet presAssocID="{BF1402DA-AA33-49D5-93F0-4F44186CCBD9}" presName="hierChild4" presStyleCnt="0"/>
      <dgm:spPr/>
    </dgm:pt>
    <dgm:pt modelId="{1B2C6611-7818-411D-9E1D-5D98EFFC646F}" type="pres">
      <dgm:prSet presAssocID="{C121393E-3C78-40F6-AC60-73D891D80334}" presName="Name35" presStyleLbl="parChTrans1D3" presStyleIdx="0" presStyleCnt="3"/>
      <dgm:spPr/>
      <dgm:t>
        <a:bodyPr/>
        <a:lstStyle/>
        <a:p>
          <a:endParaRPr lang="en-US"/>
        </a:p>
      </dgm:t>
    </dgm:pt>
    <dgm:pt modelId="{C1CD8CE7-3FBF-433F-A546-88AA7E03C8D0}" type="pres">
      <dgm:prSet presAssocID="{FA5BB228-E80E-4333-BA01-9E18D60E6CC7}" presName="hierRoot2" presStyleCnt="0">
        <dgm:presLayoutVars>
          <dgm:hierBranch val="r"/>
        </dgm:presLayoutVars>
      </dgm:prSet>
      <dgm:spPr/>
    </dgm:pt>
    <dgm:pt modelId="{A444ADC6-4724-4A27-A319-3BE57B65F4DF}" type="pres">
      <dgm:prSet presAssocID="{FA5BB228-E80E-4333-BA01-9E18D60E6CC7}" presName="rootComposite" presStyleCnt="0"/>
      <dgm:spPr/>
    </dgm:pt>
    <dgm:pt modelId="{807F82FB-BAFC-4A78-8D92-33F6FCFC272F}" type="pres">
      <dgm:prSet presAssocID="{FA5BB228-E80E-4333-BA01-9E18D60E6CC7}" presName="rootText" presStyleLbl="node3" presStyleIdx="0" presStyleCnt="3">
        <dgm:presLayoutVars>
          <dgm:chPref val="3"/>
        </dgm:presLayoutVars>
      </dgm:prSet>
      <dgm:spPr/>
      <dgm:t>
        <a:bodyPr/>
        <a:lstStyle/>
        <a:p>
          <a:endParaRPr lang="en-US"/>
        </a:p>
      </dgm:t>
    </dgm:pt>
    <dgm:pt modelId="{64AB811A-976F-4CE2-9FCF-B45E1CEDC338}" type="pres">
      <dgm:prSet presAssocID="{FA5BB228-E80E-4333-BA01-9E18D60E6CC7}" presName="rootConnector" presStyleLbl="node3" presStyleIdx="0" presStyleCnt="3"/>
      <dgm:spPr/>
      <dgm:t>
        <a:bodyPr/>
        <a:lstStyle/>
        <a:p>
          <a:endParaRPr lang="en-US"/>
        </a:p>
      </dgm:t>
    </dgm:pt>
    <dgm:pt modelId="{53E62E48-D36B-43C1-AC61-82BF152BD892}" type="pres">
      <dgm:prSet presAssocID="{FA5BB228-E80E-4333-BA01-9E18D60E6CC7}" presName="hierChild4" presStyleCnt="0"/>
      <dgm:spPr/>
    </dgm:pt>
    <dgm:pt modelId="{66C89E7A-D831-4BF8-9C3D-1ADF1B8BEDF7}" type="pres">
      <dgm:prSet presAssocID="{FA5BB228-E80E-4333-BA01-9E18D60E6CC7}" presName="hierChild5" presStyleCnt="0"/>
      <dgm:spPr/>
    </dgm:pt>
    <dgm:pt modelId="{99B8EB02-AC0F-4EEA-99E5-8DA68E6303AE}" type="pres">
      <dgm:prSet presAssocID="{C2B42FFC-DC08-400E-9592-900955CB52E9}" presName="Name35" presStyleLbl="parChTrans1D3" presStyleIdx="1" presStyleCnt="3"/>
      <dgm:spPr/>
      <dgm:t>
        <a:bodyPr/>
        <a:lstStyle/>
        <a:p>
          <a:endParaRPr lang="en-US"/>
        </a:p>
      </dgm:t>
    </dgm:pt>
    <dgm:pt modelId="{4E51BD78-6B98-4E45-A89B-D7282CAB4AED}" type="pres">
      <dgm:prSet presAssocID="{0BD6B84E-55B9-43AF-B769-223DD915FEF8}" presName="hierRoot2" presStyleCnt="0">
        <dgm:presLayoutVars>
          <dgm:hierBranch val="r"/>
        </dgm:presLayoutVars>
      </dgm:prSet>
      <dgm:spPr/>
    </dgm:pt>
    <dgm:pt modelId="{F78AA7F4-4DD8-40B1-9470-BDD89A754A4A}" type="pres">
      <dgm:prSet presAssocID="{0BD6B84E-55B9-43AF-B769-223DD915FEF8}" presName="rootComposite" presStyleCnt="0"/>
      <dgm:spPr/>
    </dgm:pt>
    <dgm:pt modelId="{1222594B-A092-4376-9EFC-B796884FFEA1}" type="pres">
      <dgm:prSet presAssocID="{0BD6B84E-55B9-43AF-B769-223DD915FEF8}" presName="rootText" presStyleLbl="node3" presStyleIdx="1" presStyleCnt="3">
        <dgm:presLayoutVars>
          <dgm:chPref val="3"/>
        </dgm:presLayoutVars>
      </dgm:prSet>
      <dgm:spPr/>
      <dgm:t>
        <a:bodyPr/>
        <a:lstStyle/>
        <a:p>
          <a:endParaRPr lang="en-US"/>
        </a:p>
      </dgm:t>
    </dgm:pt>
    <dgm:pt modelId="{C74886ED-8FA9-4241-95C1-DC0CE9A766DF}" type="pres">
      <dgm:prSet presAssocID="{0BD6B84E-55B9-43AF-B769-223DD915FEF8}" presName="rootConnector" presStyleLbl="node3" presStyleIdx="1" presStyleCnt="3"/>
      <dgm:spPr/>
      <dgm:t>
        <a:bodyPr/>
        <a:lstStyle/>
        <a:p>
          <a:endParaRPr lang="en-US"/>
        </a:p>
      </dgm:t>
    </dgm:pt>
    <dgm:pt modelId="{3D2266C3-7046-475B-93AD-5E55E4D7768F}" type="pres">
      <dgm:prSet presAssocID="{0BD6B84E-55B9-43AF-B769-223DD915FEF8}" presName="hierChild4" presStyleCnt="0"/>
      <dgm:spPr/>
    </dgm:pt>
    <dgm:pt modelId="{E8EF8BFD-6FD4-4163-8467-31383B52FCB0}" type="pres">
      <dgm:prSet presAssocID="{0BD6B84E-55B9-43AF-B769-223DD915FEF8}" presName="hierChild5" presStyleCnt="0"/>
      <dgm:spPr/>
    </dgm:pt>
    <dgm:pt modelId="{2D98CB20-B2A7-49E6-87A8-BAEA9783BA70}" type="pres">
      <dgm:prSet presAssocID="{74ACFED5-99D5-4FA3-BD6C-4C8E1702F8DF}" presName="Name35" presStyleLbl="parChTrans1D3" presStyleIdx="2" presStyleCnt="3"/>
      <dgm:spPr/>
      <dgm:t>
        <a:bodyPr/>
        <a:lstStyle/>
        <a:p>
          <a:endParaRPr lang="en-US"/>
        </a:p>
      </dgm:t>
    </dgm:pt>
    <dgm:pt modelId="{6D89D83C-83CA-44C0-9039-6C671B15B152}" type="pres">
      <dgm:prSet presAssocID="{38031055-1D10-4FBC-BF4D-9955EC19FB06}" presName="hierRoot2" presStyleCnt="0">
        <dgm:presLayoutVars>
          <dgm:hierBranch val="r"/>
        </dgm:presLayoutVars>
      </dgm:prSet>
      <dgm:spPr/>
    </dgm:pt>
    <dgm:pt modelId="{06E3B468-C642-4AB3-A212-FBB80301D6CC}" type="pres">
      <dgm:prSet presAssocID="{38031055-1D10-4FBC-BF4D-9955EC19FB06}" presName="rootComposite" presStyleCnt="0"/>
      <dgm:spPr/>
    </dgm:pt>
    <dgm:pt modelId="{38B80285-E72D-46A0-A54E-C8A056595B1C}" type="pres">
      <dgm:prSet presAssocID="{38031055-1D10-4FBC-BF4D-9955EC19FB06}" presName="rootText" presStyleLbl="node3" presStyleIdx="2" presStyleCnt="3">
        <dgm:presLayoutVars>
          <dgm:chPref val="3"/>
        </dgm:presLayoutVars>
      </dgm:prSet>
      <dgm:spPr/>
      <dgm:t>
        <a:bodyPr/>
        <a:lstStyle/>
        <a:p>
          <a:endParaRPr lang="en-US"/>
        </a:p>
      </dgm:t>
    </dgm:pt>
    <dgm:pt modelId="{5D2F6410-CC3F-488F-9AA1-7BBD0613A140}" type="pres">
      <dgm:prSet presAssocID="{38031055-1D10-4FBC-BF4D-9955EC19FB06}" presName="rootConnector" presStyleLbl="node3" presStyleIdx="2" presStyleCnt="3"/>
      <dgm:spPr/>
      <dgm:t>
        <a:bodyPr/>
        <a:lstStyle/>
        <a:p>
          <a:endParaRPr lang="en-US"/>
        </a:p>
      </dgm:t>
    </dgm:pt>
    <dgm:pt modelId="{E0480217-64A1-4036-A653-D9BE9CC8C9C4}" type="pres">
      <dgm:prSet presAssocID="{38031055-1D10-4FBC-BF4D-9955EC19FB06}" presName="hierChild4" presStyleCnt="0"/>
      <dgm:spPr/>
    </dgm:pt>
    <dgm:pt modelId="{2CB5C432-8642-431C-921E-CCCC71E48172}" type="pres">
      <dgm:prSet presAssocID="{38031055-1D10-4FBC-BF4D-9955EC19FB06}" presName="hierChild5" presStyleCnt="0"/>
      <dgm:spPr/>
    </dgm:pt>
    <dgm:pt modelId="{95241940-573B-4D8A-BCBD-2F29E07A169A}" type="pres">
      <dgm:prSet presAssocID="{BF1402DA-AA33-49D5-93F0-4F44186CCBD9}" presName="hierChild5" presStyleCnt="0"/>
      <dgm:spPr/>
    </dgm:pt>
    <dgm:pt modelId="{D46E8C0D-B18A-48B1-B852-F84C1A40FCBC}" type="pres">
      <dgm:prSet presAssocID="{4BD87A56-45B6-4E84-9567-4BD15FF36044}" presName="Name35" presStyleLbl="parChTrans1D2" presStyleIdx="1" presStyleCnt="2"/>
      <dgm:spPr/>
      <dgm:t>
        <a:bodyPr/>
        <a:lstStyle/>
        <a:p>
          <a:endParaRPr lang="en-US"/>
        </a:p>
      </dgm:t>
    </dgm:pt>
    <dgm:pt modelId="{B35C45DB-FB24-4B26-8AE6-B009BADC4446}" type="pres">
      <dgm:prSet presAssocID="{49544F17-07FA-45D3-8E34-C4157CB66511}" presName="hierRoot2" presStyleCnt="0">
        <dgm:presLayoutVars>
          <dgm:hierBranch/>
        </dgm:presLayoutVars>
      </dgm:prSet>
      <dgm:spPr/>
    </dgm:pt>
    <dgm:pt modelId="{E54CAD2D-2352-43B2-A04C-FF3721D5B1DA}" type="pres">
      <dgm:prSet presAssocID="{49544F17-07FA-45D3-8E34-C4157CB66511}" presName="rootComposite" presStyleCnt="0"/>
      <dgm:spPr/>
    </dgm:pt>
    <dgm:pt modelId="{D64309AF-6951-4120-9100-2C8F72C7B5D4}" type="pres">
      <dgm:prSet presAssocID="{49544F17-07FA-45D3-8E34-C4157CB66511}" presName="rootText" presStyleLbl="node2" presStyleIdx="1" presStyleCnt="2">
        <dgm:presLayoutVars>
          <dgm:chPref val="3"/>
        </dgm:presLayoutVars>
      </dgm:prSet>
      <dgm:spPr/>
      <dgm:t>
        <a:bodyPr/>
        <a:lstStyle/>
        <a:p>
          <a:endParaRPr lang="en-US"/>
        </a:p>
      </dgm:t>
    </dgm:pt>
    <dgm:pt modelId="{D5522CB3-A618-4C0F-9C01-D77DE5EAA9E7}" type="pres">
      <dgm:prSet presAssocID="{49544F17-07FA-45D3-8E34-C4157CB66511}" presName="rootConnector" presStyleLbl="node2" presStyleIdx="1" presStyleCnt="2"/>
      <dgm:spPr/>
      <dgm:t>
        <a:bodyPr/>
        <a:lstStyle/>
        <a:p>
          <a:endParaRPr lang="en-US"/>
        </a:p>
      </dgm:t>
    </dgm:pt>
    <dgm:pt modelId="{69C3B20E-A1CE-4308-8BE4-AC7798C6BF37}" type="pres">
      <dgm:prSet presAssocID="{49544F17-07FA-45D3-8E34-C4157CB66511}" presName="hierChild4" presStyleCnt="0"/>
      <dgm:spPr/>
    </dgm:pt>
    <dgm:pt modelId="{016739B2-E963-4A0D-A97C-AEA6E0F65EE4}" type="pres">
      <dgm:prSet presAssocID="{49544F17-07FA-45D3-8E34-C4157CB66511}" presName="hierChild5" presStyleCnt="0"/>
      <dgm:spPr/>
    </dgm:pt>
    <dgm:pt modelId="{2CEB8E68-CD32-4EE9-AAD4-6A4F6564B076}" type="pres">
      <dgm:prSet presAssocID="{36F9C072-5421-48F2-90FC-B7CC6FBA6800}" presName="hierChild3" presStyleCnt="0"/>
      <dgm:spPr/>
    </dgm:pt>
  </dgm:ptLst>
  <dgm:cxnLst>
    <dgm:cxn modelId="{E48CD907-80E4-43F1-9EB4-E127808F78ED}" type="presOf" srcId="{0BD6B84E-55B9-43AF-B769-223DD915FEF8}" destId="{C74886ED-8FA9-4241-95C1-DC0CE9A766DF}" srcOrd="1" destOrd="0" presId="urn:microsoft.com/office/officeart/2005/8/layout/orgChart1"/>
    <dgm:cxn modelId="{06E85B7A-9F60-4D60-8083-694FCE6880A0}" type="presOf" srcId="{C8F9C37B-6198-4B6E-B23E-DCDD430D4300}" destId="{673C4BA0-466E-4BD0-A05E-A56AE11E01E2}" srcOrd="0" destOrd="0" presId="urn:microsoft.com/office/officeart/2005/8/layout/orgChart1"/>
    <dgm:cxn modelId="{28DC327E-982D-40C1-84D3-59EA73DB7AFC}" srcId="{36F9C072-5421-48F2-90FC-B7CC6FBA6800}" destId="{BF1402DA-AA33-49D5-93F0-4F44186CCBD9}" srcOrd="0" destOrd="0" parTransId="{24DDE364-7585-4B0B-9661-0097DBF94C26}" sibTransId="{65BB71D7-ED44-4F3A-AA3B-2ECBB503481B}"/>
    <dgm:cxn modelId="{FE3D9D32-B3A8-4F19-B142-83B6CFBA5F4E}" type="presOf" srcId="{FA5BB228-E80E-4333-BA01-9E18D60E6CC7}" destId="{807F82FB-BAFC-4A78-8D92-33F6FCFC272F}" srcOrd="0" destOrd="0" presId="urn:microsoft.com/office/officeart/2005/8/layout/orgChart1"/>
    <dgm:cxn modelId="{2F0926A9-20AB-49D6-94A3-0946BAB49EFB}" srcId="{BF1402DA-AA33-49D5-93F0-4F44186CCBD9}" destId="{FA5BB228-E80E-4333-BA01-9E18D60E6CC7}" srcOrd="0" destOrd="0" parTransId="{C121393E-3C78-40F6-AC60-73D891D80334}" sibTransId="{E369D5B9-A8EE-43F8-A229-8DB2D313C465}"/>
    <dgm:cxn modelId="{43AA1C70-24D4-4F7F-8C20-0F0FD128B413}" type="presOf" srcId="{38031055-1D10-4FBC-BF4D-9955EC19FB06}" destId="{38B80285-E72D-46A0-A54E-C8A056595B1C}" srcOrd="0" destOrd="0" presId="urn:microsoft.com/office/officeart/2005/8/layout/orgChart1"/>
    <dgm:cxn modelId="{4883AD7A-5E7A-4156-AC02-1EC87082BBE9}" type="presOf" srcId="{C121393E-3C78-40F6-AC60-73D891D80334}" destId="{1B2C6611-7818-411D-9E1D-5D98EFFC646F}" srcOrd="0" destOrd="0" presId="urn:microsoft.com/office/officeart/2005/8/layout/orgChart1"/>
    <dgm:cxn modelId="{1B897DA9-AE81-4528-86B2-E28492B24BAB}" type="presOf" srcId="{0BD6B84E-55B9-43AF-B769-223DD915FEF8}" destId="{1222594B-A092-4376-9EFC-B796884FFEA1}" srcOrd="0" destOrd="0" presId="urn:microsoft.com/office/officeart/2005/8/layout/orgChart1"/>
    <dgm:cxn modelId="{B6625536-E3BD-4339-9571-31EE91CA34DC}" type="presOf" srcId="{BF1402DA-AA33-49D5-93F0-4F44186CCBD9}" destId="{0E0EF7B3-47B6-4AA4-92DD-EA17D6A6D016}" srcOrd="1" destOrd="0" presId="urn:microsoft.com/office/officeart/2005/8/layout/orgChart1"/>
    <dgm:cxn modelId="{D8D67DB0-CB1F-45D1-97FD-4DA70825ECB5}" type="presOf" srcId="{24DDE364-7585-4B0B-9661-0097DBF94C26}" destId="{F3166EA2-FBE7-455D-B657-CD7A73EF9082}" srcOrd="0" destOrd="0" presId="urn:microsoft.com/office/officeart/2005/8/layout/orgChart1"/>
    <dgm:cxn modelId="{83E4B4F1-EA3E-41F9-A72B-3AE5B47F19FE}" srcId="{C8F9C37B-6198-4B6E-B23E-DCDD430D4300}" destId="{36F9C072-5421-48F2-90FC-B7CC6FBA6800}" srcOrd="0" destOrd="0" parTransId="{A30C2F62-5CAA-41C5-A02F-C107A9E85C6F}" sibTransId="{4F6BEBAC-3DA7-4FE7-9995-881CDB5D086E}"/>
    <dgm:cxn modelId="{360A3629-A4E4-49E7-AF07-9FFEDF8DB51B}" type="presOf" srcId="{49544F17-07FA-45D3-8E34-C4157CB66511}" destId="{D5522CB3-A618-4C0F-9C01-D77DE5EAA9E7}" srcOrd="1" destOrd="0" presId="urn:microsoft.com/office/officeart/2005/8/layout/orgChart1"/>
    <dgm:cxn modelId="{AB3C6A3E-CBD4-44D5-ADB9-1AE699BFD12A}" type="presOf" srcId="{38031055-1D10-4FBC-BF4D-9955EC19FB06}" destId="{5D2F6410-CC3F-488F-9AA1-7BBD0613A140}" srcOrd="1" destOrd="0" presId="urn:microsoft.com/office/officeart/2005/8/layout/orgChart1"/>
    <dgm:cxn modelId="{77843B2F-C766-4CBC-9C59-1063B82AC273}" srcId="{36F9C072-5421-48F2-90FC-B7CC6FBA6800}" destId="{49544F17-07FA-45D3-8E34-C4157CB66511}" srcOrd="1" destOrd="0" parTransId="{4BD87A56-45B6-4E84-9567-4BD15FF36044}" sibTransId="{2A0FDCE7-9496-4572-B4E1-BB779FCB45E2}"/>
    <dgm:cxn modelId="{020A855A-78F7-49FF-8450-4C8A4457BC7C}" type="presOf" srcId="{74ACFED5-99D5-4FA3-BD6C-4C8E1702F8DF}" destId="{2D98CB20-B2A7-49E6-87A8-BAEA9783BA70}" srcOrd="0" destOrd="0" presId="urn:microsoft.com/office/officeart/2005/8/layout/orgChart1"/>
    <dgm:cxn modelId="{4F93A723-15C5-44A3-B411-71745230805E}" srcId="{BF1402DA-AA33-49D5-93F0-4F44186CCBD9}" destId="{0BD6B84E-55B9-43AF-B769-223DD915FEF8}" srcOrd="1" destOrd="0" parTransId="{C2B42FFC-DC08-400E-9592-900955CB52E9}" sibTransId="{01ED1C02-5F23-40B2-9D2B-BDC6CE09EE45}"/>
    <dgm:cxn modelId="{0089C422-9BF5-4AB8-B89A-8B172F3078D3}" type="presOf" srcId="{36F9C072-5421-48F2-90FC-B7CC6FBA6800}" destId="{77F9E994-780F-4CB3-A90A-DE23326B0EC5}" srcOrd="1" destOrd="0" presId="urn:microsoft.com/office/officeart/2005/8/layout/orgChart1"/>
    <dgm:cxn modelId="{045B1410-ACE5-40B6-BA55-1DEA5908B30B}" type="presOf" srcId="{49544F17-07FA-45D3-8E34-C4157CB66511}" destId="{D64309AF-6951-4120-9100-2C8F72C7B5D4}" srcOrd="0" destOrd="0" presId="urn:microsoft.com/office/officeart/2005/8/layout/orgChart1"/>
    <dgm:cxn modelId="{3181D671-4C36-4B5A-A829-C2350E3355CB}" type="presOf" srcId="{FA5BB228-E80E-4333-BA01-9E18D60E6CC7}" destId="{64AB811A-976F-4CE2-9FCF-B45E1CEDC338}" srcOrd="1" destOrd="0" presId="urn:microsoft.com/office/officeart/2005/8/layout/orgChart1"/>
    <dgm:cxn modelId="{AE34518C-D5A8-4F74-A617-7F5993BCE647}" type="presOf" srcId="{C2B42FFC-DC08-400E-9592-900955CB52E9}" destId="{99B8EB02-AC0F-4EEA-99E5-8DA68E6303AE}" srcOrd="0" destOrd="0" presId="urn:microsoft.com/office/officeart/2005/8/layout/orgChart1"/>
    <dgm:cxn modelId="{19DCBDA7-CB4E-481C-AB20-312FB1802AED}" srcId="{BF1402DA-AA33-49D5-93F0-4F44186CCBD9}" destId="{38031055-1D10-4FBC-BF4D-9955EC19FB06}" srcOrd="2" destOrd="0" parTransId="{74ACFED5-99D5-4FA3-BD6C-4C8E1702F8DF}" sibTransId="{027D06F2-DB3B-406C-A298-2A8910A7C146}"/>
    <dgm:cxn modelId="{12F8D8F1-750A-4ACA-9345-B56046569409}" type="presOf" srcId="{BF1402DA-AA33-49D5-93F0-4F44186CCBD9}" destId="{9839913C-67BF-4012-A4C0-A7C2BC38D75C}" srcOrd="0" destOrd="0" presId="urn:microsoft.com/office/officeart/2005/8/layout/orgChart1"/>
    <dgm:cxn modelId="{F7261A4F-1B5B-4AD3-912C-E8CC33D864A9}" type="presOf" srcId="{36F9C072-5421-48F2-90FC-B7CC6FBA6800}" destId="{FFC53397-FD0D-484B-BCA5-9E4312F82625}" srcOrd="0" destOrd="0" presId="urn:microsoft.com/office/officeart/2005/8/layout/orgChart1"/>
    <dgm:cxn modelId="{304A087B-9014-4DDF-9C54-41077EC991BC}" type="presOf" srcId="{4BD87A56-45B6-4E84-9567-4BD15FF36044}" destId="{D46E8C0D-B18A-48B1-B852-F84C1A40FCBC}" srcOrd="0" destOrd="0" presId="urn:microsoft.com/office/officeart/2005/8/layout/orgChart1"/>
    <dgm:cxn modelId="{114EB171-4222-41D3-ADEE-44314E2C6108}" type="presParOf" srcId="{673C4BA0-466E-4BD0-A05E-A56AE11E01E2}" destId="{B6B3DF1C-962C-4281-8E6A-636E3F7D06D4}" srcOrd="0" destOrd="0" presId="urn:microsoft.com/office/officeart/2005/8/layout/orgChart1"/>
    <dgm:cxn modelId="{B207E9C0-8B8B-4005-804C-6BBCF7EC0EAD}" type="presParOf" srcId="{B6B3DF1C-962C-4281-8E6A-636E3F7D06D4}" destId="{8E05F45D-F378-4D38-9C23-3CB86FC74E3A}" srcOrd="0" destOrd="0" presId="urn:microsoft.com/office/officeart/2005/8/layout/orgChart1"/>
    <dgm:cxn modelId="{4C70116F-723B-4861-9698-CBAB25653CED}" type="presParOf" srcId="{8E05F45D-F378-4D38-9C23-3CB86FC74E3A}" destId="{FFC53397-FD0D-484B-BCA5-9E4312F82625}" srcOrd="0" destOrd="0" presId="urn:microsoft.com/office/officeart/2005/8/layout/orgChart1"/>
    <dgm:cxn modelId="{A1B4FBA5-97BB-4711-9301-AB46135BE1A8}" type="presParOf" srcId="{8E05F45D-F378-4D38-9C23-3CB86FC74E3A}" destId="{77F9E994-780F-4CB3-A90A-DE23326B0EC5}" srcOrd="1" destOrd="0" presId="urn:microsoft.com/office/officeart/2005/8/layout/orgChart1"/>
    <dgm:cxn modelId="{AB4EBED5-95EA-448A-8152-4B5DB7A2C113}" type="presParOf" srcId="{B6B3DF1C-962C-4281-8E6A-636E3F7D06D4}" destId="{884C797D-B72A-4BFD-B111-9F8D0BA57BC2}" srcOrd="1" destOrd="0" presId="urn:microsoft.com/office/officeart/2005/8/layout/orgChart1"/>
    <dgm:cxn modelId="{813E701D-D9B8-43CE-8776-CD77EB4DD9B6}" type="presParOf" srcId="{884C797D-B72A-4BFD-B111-9F8D0BA57BC2}" destId="{F3166EA2-FBE7-455D-B657-CD7A73EF9082}" srcOrd="0" destOrd="0" presId="urn:microsoft.com/office/officeart/2005/8/layout/orgChart1"/>
    <dgm:cxn modelId="{7420737B-624D-473A-B471-586469450AE9}" type="presParOf" srcId="{884C797D-B72A-4BFD-B111-9F8D0BA57BC2}" destId="{4D831A41-A225-4C93-B472-AD7663441B70}" srcOrd="1" destOrd="0" presId="urn:microsoft.com/office/officeart/2005/8/layout/orgChart1"/>
    <dgm:cxn modelId="{47CCB7AC-0A2B-4457-825D-780BC46AF5DE}" type="presParOf" srcId="{4D831A41-A225-4C93-B472-AD7663441B70}" destId="{5D0B1B17-44BE-4176-BA82-CD0493928B97}" srcOrd="0" destOrd="0" presId="urn:microsoft.com/office/officeart/2005/8/layout/orgChart1"/>
    <dgm:cxn modelId="{4EEEF425-A908-44E8-B9D6-23F445ED2293}" type="presParOf" srcId="{5D0B1B17-44BE-4176-BA82-CD0493928B97}" destId="{9839913C-67BF-4012-A4C0-A7C2BC38D75C}" srcOrd="0" destOrd="0" presId="urn:microsoft.com/office/officeart/2005/8/layout/orgChart1"/>
    <dgm:cxn modelId="{6D187F68-9807-40C1-9B0B-5E8A7011BF0F}" type="presParOf" srcId="{5D0B1B17-44BE-4176-BA82-CD0493928B97}" destId="{0E0EF7B3-47B6-4AA4-92DD-EA17D6A6D016}" srcOrd="1" destOrd="0" presId="urn:microsoft.com/office/officeart/2005/8/layout/orgChart1"/>
    <dgm:cxn modelId="{C85D93E2-6631-4F8F-AD12-934DCFC7E1E3}" type="presParOf" srcId="{4D831A41-A225-4C93-B472-AD7663441B70}" destId="{62F48112-8CD0-4724-A46A-F7370B556C5F}" srcOrd="1" destOrd="0" presId="urn:microsoft.com/office/officeart/2005/8/layout/orgChart1"/>
    <dgm:cxn modelId="{04987BAC-E6F4-4A45-BFDA-B9A67CEFD705}" type="presParOf" srcId="{62F48112-8CD0-4724-A46A-F7370B556C5F}" destId="{1B2C6611-7818-411D-9E1D-5D98EFFC646F}" srcOrd="0" destOrd="0" presId="urn:microsoft.com/office/officeart/2005/8/layout/orgChart1"/>
    <dgm:cxn modelId="{BF11F700-A764-4522-94F0-664B48684031}" type="presParOf" srcId="{62F48112-8CD0-4724-A46A-F7370B556C5F}" destId="{C1CD8CE7-3FBF-433F-A546-88AA7E03C8D0}" srcOrd="1" destOrd="0" presId="urn:microsoft.com/office/officeart/2005/8/layout/orgChart1"/>
    <dgm:cxn modelId="{E5940CCB-B1F6-42F5-8654-D456B4E58DF9}" type="presParOf" srcId="{C1CD8CE7-3FBF-433F-A546-88AA7E03C8D0}" destId="{A444ADC6-4724-4A27-A319-3BE57B65F4DF}" srcOrd="0" destOrd="0" presId="urn:microsoft.com/office/officeart/2005/8/layout/orgChart1"/>
    <dgm:cxn modelId="{33E91104-F76D-4C16-84D2-2FDC2B0195F8}" type="presParOf" srcId="{A444ADC6-4724-4A27-A319-3BE57B65F4DF}" destId="{807F82FB-BAFC-4A78-8D92-33F6FCFC272F}" srcOrd="0" destOrd="0" presId="urn:microsoft.com/office/officeart/2005/8/layout/orgChart1"/>
    <dgm:cxn modelId="{CACE2537-E725-4A9C-93F3-8291685FAE3B}" type="presParOf" srcId="{A444ADC6-4724-4A27-A319-3BE57B65F4DF}" destId="{64AB811A-976F-4CE2-9FCF-B45E1CEDC338}" srcOrd="1" destOrd="0" presId="urn:microsoft.com/office/officeart/2005/8/layout/orgChart1"/>
    <dgm:cxn modelId="{5FD09040-4B38-45E6-A04C-BF04A0997EF8}" type="presParOf" srcId="{C1CD8CE7-3FBF-433F-A546-88AA7E03C8D0}" destId="{53E62E48-D36B-43C1-AC61-82BF152BD892}" srcOrd="1" destOrd="0" presId="urn:microsoft.com/office/officeart/2005/8/layout/orgChart1"/>
    <dgm:cxn modelId="{30CF512B-D7A9-4444-8D52-98339A9D04E3}" type="presParOf" srcId="{C1CD8CE7-3FBF-433F-A546-88AA7E03C8D0}" destId="{66C89E7A-D831-4BF8-9C3D-1ADF1B8BEDF7}" srcOrd="2" destOrd="0" presId="urn:microsoft.com/office/officeart/2005/8/layout/orgChart1"/>
    <dgm:cxn modelId="{834D19A9-1757-4DF2-9C7F-BABEC02EAF25}" type="presParOf" srcId="{62F48112-8CD0-4724-A46A-F7370B556C5F}" destId="{99B8EB02-AC0F-4EEA-99E5-8DA68E6303AE}" srcOrd="2" destOrd="0" presId="urn:microsoft.com/office/officeart/2005/8/layout/orgChart1"/>
    <dgm:cxn modelId="{C456902F-0BD8-460B-ACEA-0E0A70FA1028}" type="presParOf" srcId="{62F48112-8CD0-4724-A46A-F7370B556C5F}" destId="{4E51BD78-6B98-4E45-A89B-D7282CAB4AED}" srcOrd="3" destOrd="0" presId="urn:microsoft.com/office/officeart/2005/8/layout/orgChart1"/>
    <dgm:cxn modelId="{B0B9F5D9-8A7E-48CD-A338-AAB47ACBDCF7}" type="presParOf" srcId="{4E51BD78-6B98-4E45-A89B-D7282CAB4AED}" destId="{F78AA7F4-4DD8-40B1-9470-BDD89A754A4A}" srcOrd="0" destOrd="0" presId="urn:microsoft.com/office/officeart/2005/8/layout/orgChart1"/>
    <dgm:cxn modelId="{1E2F5FB5-4323-4478-B720-5385FDEC39E7}" type="presParOf" srcId="{F78AA7F4-4DD8-40B1-9470-BDD89A754A4A}" destId="{1222594B-A092-4376-9EFC-B796884FFEA1}" srcOrd="0" destOrd="0" presId="urn:microsoft.com/office/officeart/2005/8/layout/orgChart1"/>
    <dgm:cxn modelId="{421AB2BB-4892-48E9-83AA-E0CD5BD80A50}" type="presParOf" srcId="{F78AA7F4-4DD8-40B1-9470-BDD89A754A4A}" destId="{C74886ED-8FA9-4241-95C1-DC0CE9A766DF}" srcOrd="1" destOrd="0" presId="urn:microsoft.com/office/officeart/2005/8/layout/orgChart1"/>
    <dgm:cxn modelId="{AE02E825-0458-4DC1-BB04-1B318CB75214}" type="presParOf" srcId="{4E51BD78-6B98-4E45-A89B-D7282CAB4AED}" destId="{3D2266C3-7046-475B-93AD-5E55E4D7768F}" srcOrd="1" destOrd="0" presId="urn:microsoft.com/office/officeart/2005/8/layout/orgChart1"/>
    <dgm:cxn modelId="{A2EA1E8F-DFBC-4B55-B4A2-463899932C93}" type="presParOf" srcId="{4E51BD78-6B98-4E45-A89B-D7282CAB4AED}" destId="{E8EF8BFD-6FD4-4163-8467-31383B52FCB0}" srcOrd="2" destOrd="0" presId="urn:microsoft.com/office/officeart/2005/8/layout/orgChart1"/>
    <dgm:cxn modelId="{995A424D-346B-469E-855F-59229100AB66}" type="presParOf" srcId="{62F48112-8CD0-4724-A46A-F7370B556C5F}" destId="{2D98CB20-B2A7-49E6-87A8-BAEA9783BA70}" srcOrd="4" destOrd="0" presId="urn:microsoft.com/office/officeart/2005/8/layout/orgChart1"/>
    <dgm:cxn modelId="{1A4CD0BE-412D-46F1-8D62-D4F78F543631}" type="presParOf" srcId="{62F48112-8CD0-4724-A46A-F7370B556C5F}" destId="{6D89D83C-83CA-44C0-9039-6C671B15B152}" srcOrd="5" destOrd="0" presId="urn:microsoft.com/office/officeart/2005/8/layout/orgChart1"/>
    <dgm:cxn modelId="{5F4BD787-74D4-4A82-8D79-01C977681FF5}" type="presParOf" srcId="{6D89D83C-83CA-44C0-9039-6C671B15B152}" destId="{06E3B468-C642-4AB3-A212-FBB80301D6CC}" srcOrd="0" destOrd="0" presId="urn:microsoft.com/office/officeart/2005/8/layout/orgChart1"/>
    <dgm:cxn modelId="{ED87C53B-FCDA-4976-93C6-D117ACBA8E0E}" type="presParOf" srcId="{06E3B468-C642-4AB3-A212-FBB80301D6CC}" destId="{38B80285-E72D-46A0-A54E-C8A056595B1C}" srcOrd="0" destOrd="0" presId="urn:microsoft.com/office/officeart/2005/8/layout/orgChart1"/>
    <dgm:cxn modelId="{30115EFC-9332-484F-8965-FB5354736082}" type="presParOf" srcId="{06E3B468-C642-4AB3-A212-FBB80301D6CC}" destId="{5D2F6410-CC3F-488F-9AA1-7BBD0613A140}" srcOrd="1" destOrd="0" presId="urn:microsoft.com/office/officeart/2005/8/layout/orgChart1"/>
    <dgm:cxn modelId="{7CCD0D3E-5E7D-4958-9B86-E7A1E33BA55C}" type="presParOf" srcId="{6D89D83C-83CA-44C0-9039-6C671B15B152}" destId="{E0480217-64A1-4036-A653-D9BE9CC8C9C4}" srcOrd="1" destOrd="0" presId="urn:microsoft.com/office/officeart/2005/8/layout/orgChart1"/>
    <dgm:cxn modelId="{B7C8E742-6C39-464E-BB77-85E3D1E7A9E4}" type="presParOf" srcId="{6D89D83C-83CA-44C0-9039-6C671B15B152}" destId="{2CB5C432-8642-431C-921E-CCCC71E48172}" srcOrd="2" destOrd="0" presId="urn:microsoft.com/office/officeart/2005/8/layout/orgChart1"/>
    <dgm:cxn modelId="{83C373AE-BAB8-44BF-9424-95D5E135A1B3}" type="presParOf" srcId="{4D831A41-A225-4C93-B472-AD7663441B70}" destId="{95241940-573B-4D8A-BCBD-2F29E07A169A}" srcOrd="2" destOrd="0" presId="urn:microsoft.com/office/officeart/2005/8/layout/orgChart1"/>
    <dgm:cxn modelId="{21C0108A-23B1-4FE8-9ED7-E3A04ED765A2}" type="presParOf" srcId="{884C797D-B72A-4BFD-B111-9F8D0BA57BC2}" destId="{D46E8C0D-B18A-48B1-B852-F84C1A40FCBC}" srcOrd="2" destOrd="0" presId="urn:microsoft.com/office/officeart/2005/8/layout/orgChart1"/>
    <dgm:cxn modelId="{56F6F391-1F3B-4DB7-AA1B-7F64BFF0B07E}" type="presParOf" srcId="{884C797D-B72A-4BFD-B111-9F8D0BA57BC2}" destId="{B35C45DB-FB24-4B26-8AE6-B009BADC4446}" srcOrd="3" destOrd="0" presId="urn:microsoft.com/office/officeart/2005/8/layout/orgChart1"/>
    <dgm:cxn modelId="{3A361FBA-2D6B-435C-8196-BFFDFDE52414}" type="presParOf" srcId="{B35C45DB-FB24-4B26-8AE6-B009BADC4446}" destId="{E54CAD2D-2352-43B2-A04C-FF3721D5B1DA}" srcOrd="0" destOrd="0" presId="urn:microsoft.com/office/officeart/2005/8/layout/orgChart1"/>
    <dgm:cxn modelId="{60272FAF-934D-43DD-B5F9-30969D6D7F84}" type="presParOf" srcId="{E54CAD2D-2352-43B2-A04C-FF3721D5B1DA}" destId="{D64309AF-6951-4120-9100-2C8F72C7B5D4}" srcOrd="0" destOrd="0" presId="urn:microsoft.com/office/officeart/2005/8/layout/orgChart1"/>
    <dgm:cxn modelId="{E4E3E112-04A3-47F0-90D2-2654EF78605F}" type="presParOf" srcId="{E54CAD2D-2352-43B2-A04C-FF3721D5B1DA}" destId="{D5522CB3-A618-4C0F-9C01-D77DE5EAA9E7}" srcOrd="1" destOrd="0" presId="urn:microsoft.com/office/officeart/2005/8/layout/orgChart1"/>
    <dgm:cxn modelId="{3789E3B6-59A2-4DEF-A71F-BEE3CD586F7B}" type="presParOf" srcId="{B35C45DB-FB24-4B26-8AE6-B009BADC4446}" destId="{69C3B20E-A1CE-4308-8BE4-AC7798C6BF37}" srcOrd="1" destOrd="0" presId="urn:microsoft.com/office/officeart/2005/8/layout/orgChart1"/>
    <dgm:cxn modelId="{63B93B70-09AC-4FCA-B9DB-EBE13ABE3053}" type="presParOf" srcId="{B35C45DB-FB24-4B26-8AE6-B009BADC4446}" destId="{016739B2-E963-4A0D-A97C-AEA6E0F65EE4}" srcOrd="2" destOrd="0" presId="urn:microsoft.com/office/officeart/2005/8/layout/orgChart1"/>
    <dgm:cxn modelId="{67ED0E07-32C6-4386-A60C-FAFA7EB17794}" type="presParOf" srcId="{B6B3DF1C-962C-4281-8E6A-636E3F7D06D4}" destId="{2CEB8E68-CD32-4EE9-AAD4-6A4F6564B07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78C203-A49E-4D2A-B2A5-21852E6CE832}" type="doc">
      <dgm:prSet loTypeId="urn:microsoft.com/office/officeart/2005/8/layout/orgChart1" loCatId="hierarchy" qsTypeId="urn:microsoft.com/office/officeart/2005/8/quickstyle/simple3" qsCatId="simple" csTypeId="urn:microsoft.com/office/officeart/2005/8/colors/accent1_2" csCatId="accent1"/>
      <dgm:spPr/>
    </dgm:pt>
    <dgm:pt modelId="{A726D2CF-8CBD-4DC8-8894-6CA575BC89A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Peripheral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Nervous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System</a:t>
          </a:r>
          <a:endParaRPr kumimoji="0" lang="en-US" altLang="en-US" sz="1800" b="1" i="0" u="none" strike="noStrike" cap="none" normalizeH="0" baseline="0" dirty="0" smtClean="0">
            <a:ln/>
            <a:effectLst/>
            <a:latin typeface="Arial" panose="020B0604020202020204" pitchFamily="34" charset="0"/>
          </a:endParaRPr>
        </a:p>
      </dgm:t>
    </dgm:pt>
    <dgm:pt modelId="{12538003-D05E-4339-A1D7-AFEBF4C8201A}" type="parTrans" cxnId="{591B2476-2F5D-4007-A5B6-4DA5D690AFB3}">
      <dgm:prSet/>
      <dgm:spPr/>
      <dgm:t>
        <a:bodyPr/>
        <a:lstStyle/>
        <a:p>
          <a:endParaRPr lang="en-US" sz="2400" b="1"/>
        </a:p>
      </dgm:t>
    </dgm:pt>
    <dgm:pt modelId="{91A5E823-4FF3-42E1-A15B-D4DF3FEE6B06}" type="sibTrans" cxnId="{591B2476-2F5D-4007-A5B6-4DA5D690AFB3}">
      <dgm:prSet/>
      <dgm:spPr/>
      <dgm:t>
        <a:bodyPr/>
        <a:lstStyle/>
        <a:p>
          <a:endParaRPr lang="en-US" sz="2400" b="1"/>
        </a:p>
      </dgm:t>
    </dgm:pt>
    <dgm:pt modelId="{88168791-78B3-4FC7-AD01-62C3C0AD72C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Sensory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Somatic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System</a:t>
          </a:r>
          <a:endParaRPr kumimoji="0" lang="en-US" altLang="en-US" sz="1800" b="1" i="0" u="none" strike="noStrike" cap="none" normalizeH="0" baseline="0" dirty="0" smtClean="0">
            <a:ln/>
            <a:effectLst/>
            <a:latin typeface="Arial" panose="020B0604020202020204" pitchFamily="34" charset="0"/>
          </a:endParaRPr>
        </a:p>
      </dgm:t>
    </dgm:pt>
    <dgm:pt modelId="{BE797FA9-5AC5-44A1-A822-8E462CF93D79}" type="parTrans" cxnId="{9AE89372-0FA4-40EB-90E4-887065753153}">
      <dgm:prSet/>
      <dgm:spPr/>
      <dgm:t>
        <a:bodyPr/>
        <a:lstStyle/>
        <a:p>
          <a:endParaRPr lang="en-US" sz="2400" b="1"/>
        </a:p>
      </dgm:t>
    </dgm:pt>
    <dgm:pt modelId="{D6CE9C34-1E15-40C7-BB34-6BC3306AFD09}" type="sibTrans" cxnId="{9AE89372-0FA4-40EB-90E4-887065753153}">
      <dgm:prSet/>
      <dgm:spPr/>
      <dgm:t>
        <a:bodyPr/>
        <a:lstStyle/>
        <a:p>
          <a:endParaRPr lang="en-US" sz="2400" b="1"/>
        </a:p>
      </dgm:t>
    </dgm:pt>
    <dgm:pt modelId="{28F33A74-3E32-454F-A188-47E630538D2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Sympathetic</a:t>
          </a:r>
        </a:p>
      </dgm:t>
    </dgm:pt>
    <dgm:pt modelId="{47DDCD3E-FD31-4CC1-995F-0FF3CB406C33}" type="parTrans" cxnId="{D1CA0965-8575-40BD-91E4-E6F0D2FD37BC}">
      <dgm:prSet/>
      <dgm:spPr/>
      <dgm:t>
        <a:bodyPr/>
        <a:lstStyle/>
        <a:p>
          <a:endParaRPr lang="en-US" sz="2400" b="1"/>
        </a:p>
      </dgm:t>
    </dgm:pt>
    <dgm:pt modelId="{8D2FF35B-A026-4D73-A274-A4078491E1B1}" type="sibTrans" cxnId="{D1CA0965-8575-40BD-91E4-E6F0D2FD37BC}">
      <dgm:prSet/>
      <dgm:spPr/>
      <dgm:t>
        <a:bodyPr/>
        <a:lstStyle/>
        <a:p>
          <a:endParaRPr lang="en-US" sz="2400" b="1"/>
        </a:p>
      </dgm:t>
    </dgm:pt>
    <dgm:pt modelId="{729D86D8-54B4-4FD3-9A95-CD9D72A9D85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Para-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sympathetic</a:t>
          </a:r>
        </a:p>
      </dgm:t>
    </dgm:pt>
    <dgm:pt modelId="{A7175A7E-1866-43DC-8763-45AFED628F63}" type="parTrans" cxnId="{16ECDBE2-EEBE-4A88-88A6-2C59CF57CAED}">
      <dgm:prSet/>
      <dgm:spPr/>
      <dgm:t>
        <a:bodyPr/>
        <a:lstStyle/>
        <a:p>
          <a:endParaRPr lang="en-US" sz="2400" b="1"/>
        </a:p>
      </dgm:t>
    </dgm:pt>
    <dgm:pt modelId="{2A022F76-4B34-4B56-B3AF-2570E5971900}" type="sibTrans" cxnId="{16ECDBE2-EEBE-4A88-88A6-2C59CF57CAED}">
      <dgm:prSet/>
      <dgm:spPr/>
      <dgm:t>
        <a:bodyPr/>
        <a:lstStyle/>
        <a:p>
          <a:endParaRPr lang="en-US" sz="2400" b="1"/>
        </a:p>
      </dgm:t>
    </dgm:pt>
    <dgm:pt modelId="{5A867FA2-2798-48B7-AB0A-3ED6C007460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Autonomic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effectLst/>
              <a:latin typeface="Arial" panose="020B0604020202020204" pitchFamily="34" charset="0"/>
            </a:rPr>
            <a:t>System</a:t>
          </a:r>
          <a:endParaRPr kumimoji="0" lang="en-US" altLang="en-US" sz="1800" b="1" i="0" u="none" strike="noStrike" cap="none" normalizeH="0" baseline="0" dirty="0" smtClean="0">
            <a:ln/>
            <a:effectLst/>
            <a:latin typeface="Arial" panose="020B0604020202020204" pitchFamily="34" charset="0"/>
          </a:endParaRPr>
        </a:p>
      </dgm:t>
    </dgm:pt>
    <dgm:pt modelId="{B6BC3890-F6C8-43A0-9E71-CD1CBA3E7147}" type="parTrans" cxnId="{F8F21139-D098-4797-9083-176ECE77A103}">
      <dgm:prSet/>
      <dgm:spPr/>
      <dgm:t>
        <a:bodyPr/>
        <a:lstStyle/>
        <a:p>
          <a:endParaRPr lang="en-US" sz="2400" b="1"/>
        </a:p>
      </dgm:t>
    </dgm:pt>
    <dgm:pt modelId="{F7BD6131-8039-4381-AEFA-282E0C0924F3}" type="sibTrans" cxnId="{F8F21139-D098-4797-9083-176ECE77A103}">
      <dgm:prSet/>
      <dgm:spPr/>
      <dgm:t>
        <a:bodyPr/>
        <a:lstStyle/>
        <a:p>
          <a:endParaRPr lang="en-US" sz="2400" b="1"/>
        </a:p>
      </dgm:t>
    </dgm:pt>
    <dgm:pt modelId="{A4692ED7-DF4E-404F-8FFA-59E538C08F5D}" type="pres">
      <dgm:prSet presAssocID="{DD78C203-A49E-4D2A-B2A5-21852E6CE832}" presName="hierChild1" presStyleCnt="0">
        <dgm:presLayoutVars>
          <dgm:orgChart val="1"/>
          <dgm:chPref val="1"/>
          <dgm:dir/>
          <dgm:animOne val="branch"/>
          <dgm:animLvl val="lvl"/>
          <dgm:resizeHandles/>
        </dgm:presLayoutVars>
      </dgm:prSet>
      <dgm:spPr/>
    </dgm:pt>
    <dgm:pt modelId="{CAEDD6C6-9473-45B4-98F8-FE3EB1101441}" type="pres">
      <dgm:prSet presAssocID="{A726D2CF-8CBD-4DC8-8894-6CA575BC89A6}" presName="hierRoot1" presStyleCnt="0">
        <dgm:presLayoutVars>
          <dgm:hierBranch/>
        </dgm:presLayoutVars>
      </dgm:prSet>
      <dgm:spPr/>
    </dgm:pt>
    <dgm:pt modelId="{8FD2D416-F4AB-415F-BD45-0DD293059318}" type="pres">
      <dgm:prSet presAssocID="{A726D2CF-8CBD-4DC8-8894-6CA575BC89A6}" presName="rootComposite1" presStyleCnt="0"/>
      <dgm:spPr/>
    </dgm:pt>
    <dgm:pt modelId="{31A3E7E9-93AF-4C24-A11A-F01839FF7AF4}" type="pres">
      <dgm:prSet presAssocID="{A726D2CF-8CBD-4DC8-8894-6CA575BC89A6}" presName="rootText1" presStyleLbl="node0" presStyleIdx="0" presStyleCnt="1">
        <dgm:presLayoutVars>
          <dgm:chPref val="3"/>
        </dgm:presLayoutVars>
      </dgm:prSet>
      <dgm:spPr/>
      <dgm:t>
        <a:bodyPr/>
        <a:lstStyle/>
        <a:p>
          <a:endParaRPr lang="en-US"/>
        </a:p>
      </dgm:t>
    </dgm:pt>
    <dgm:pt modelId="{1BF59866-5605-4DD6-8D96-E7670384C3F1}" type="pres">
      <dgm:prSet presAssocID="{A726D2CF-8CBD-4DC8-8894-6CA575BC89A6}" presName="rootConnector1" presStyleLbl="node1" presStyleIdx="0" presStyleCnt="0"/>
      <dgm:spPr/>
      <dgm:t>
        <a:bodyPr/>
        <a:lstStyle/>
        <a:p>
          <a:endParaRPr lang="en-US"/>
        </a:p>
      </dgm:t>
    </dgm:pt>
    <dgm:pt modelId="{3B7907AB-080C-419D-B7AA-87FCCEE9C376}" type="pres">
      <dgm:prSet presAssocID="{A726D2CF-8CBD-4DC8-8894-6CA575BC89A6}" presName="hierChild2" presStyleCnt="0"/>
      <dgm:spPr/>
    </dgm:pt>
    <dgm:pt modelId="{C9947DDB-0582-4552-87B6-93BDF5AF2A4B}" type="pres">
      <dgm:prSet presAssocID="{BE797FA9-5AC5-44A1-A822-8E462CF93D79}" presName="Name35" presStyleLbl="parChTrans1D2" presStyleIdx="0" presStyleCnt="2"/>
      <dgm:spPr/>
      <dgm:t>
        <a:bodyPr/>
        <a:lstStyle/>
        <a:p>
          <a:endParaRPr lang="en-US"/>
        </a:p>
      </dgm:t>
    </dgm:pt>
    <dgm:pt modelId="{CCF0F1E0-F07C-4A0A-B73B-ADD2F45D6FB0}" type="pres">
      <dgm:prSet presAssocID="{88168791-78B3-4FC7-AD01-62C3C0AD72CE}" presName="hierRoot2" presStyleCnt="0">
        <dgm:presLayoutVars>
          <dgm:hierBranch/>
        </dgm:presLayoutVars>
      </dgm:prSet>
      <dgm:spPr/>
    </dgm:pt>
    <dgm:pt modelId="{023B4077-4725-4FF5-923D-F2042F5DA8D6}" type="pres">
      <dgm:prSet presAssocID="{88168791-78B3-4FC7-AD01-62C3C0AD72CE}" presName="rootComposite" presStyleCnt="0"/>
      <dgm:spPr/>
    </dgm:pt>
    <dgm:pt modelId="{91A64EE0-22A5-44C4-AC69-F21E03F05F5C}" type="pres">
      <dgm:prSet presAssocID="{88168791-78B3-4FC7-AD01-62C3C0AD72CE}" presName="rootText" presStyleLbl="node2" presStyleIdx="0" presStyleCnt="2">
        <dgm:presLayoutVars>
          <dgm:chPref val="3"/>
        </dgm:presLayoutVars>
      </dgm:prSet>
      <dgm:spPr/>
      <dgm:t>
        <a:bodyPr/>
        <a:lstStyle/>
        <a:p>
          <a:endParaRPr lang="en-US"/>
        </a:p>
      </dgm:t>
    </dgm:pt>
    <dgm:pt modelId="{2EB18303-14CC-45E2-A5C4-DDF3417C03B5}" type="pres">
      <dgm:prSet presAssocID="{88168791-78B3-4FC7-AD01-62C3C0AD72CE}" presName="rootConnector" presStyleLbl="node2" presStyleIdx="0" presStyleCnt="2"/>
      <dgm:spPr/>
      <dgm:t>
        <a:bodyPr/>
        <a:lstStyle/>
        <a:p>
          <a:endParaRPr lang="en-US"/>
        </a:p>
      </dgm:t>
    </dgm:pt>
    <dgm:pt modelId="{28B631E8-22DF-4A77-A130-1BB4E24E6112}" type="pres">
      <dgm:prSet presAssocID="{88168791-78B3-4FC7-AD01-62C3C0AD72CE}" presName="hierChild4" presStyleCnt="0"/>
      <dgm:spPr/>
    </dgm:pt>
    <dgm:pt modelId="{2ACCF03B-7C20-415B-B82A-22E8247D0383}" type="pres">
      <dgm:prSet presAssocID="{47DDCD3E-FD31-4CC1-995F-0FF3CB406C33}" presName="Name35" presStyleLbl="parChTrans1D3" presStyleIdx="0" presStyleCnt="2"/>
      <dgm:spPr/>
      <dgm:t>
        <a:bodyPr/>
        <a:lstStyle/>
        <a:p>
          <a:endParaRPr lang="en-US"/>
        </a:p>
      </dgm:t>
    </dgm:pt>
    <dgm:pt modelId="{A2AC5ED3-9FB6-4C6C-BFD6-B38DCCBC4B43}" type="pres">
      <dgm:prSet presAssocID="{28F33A74-3E32-454F-A188-47E630538D29}" presName="hierRoot2" presStyleCnt="0">
        <dgm:presLayoutVars>
          <dgm:hierBranch val="r"/>
        </dgm:presLayoutVars>
      </dgm:prSet>
      <dgm:spPr/>
    </dgm:pt>
    <dgm:pt modelId="{FC651BE3-E63B-431D-85E4-0620122C8AD6}" type="pres">
      <dgm:prSet presAssocID="{28F33A74-3E32-454F-A188-47E630538D29}" presName="rootComposite" presStyleCnt="0"/>
      <dgm:spPr/>
    </dgm:pt>
    <dgm:pt modelId="{AE8FF310-C6C0-4E5D-9AF3-8D3ED0EF5379}" type="pres">
      <dgm:prSet presAssocID="{28F33A74-3E32-454F-A188-47E630538D29}" presName="rootText" presStyleLbl="node3" presStyleIdx="0" presStyleCnt="2">
        <dgm:presLayoutVars>
          <dgm:chPref val="3"/>
        </dgm:presLayoutVars>
      </dgm:prSet>
      <dgm:spPr/>
      <dgm:t>
        <a:bodyPr/>
        <a:lstStyle/>
        <a:p>
          <a:endParaRPr lang="en-US"/>
        </a:p>
      </dgm:t>
    </dgm:pt>
    <dgm:pt modelId="{9A901DEB-F072-4596-A15E-56583D74DE8D}" type="pres">
      <dgm:prSet presAssocID="{28F33A74-3E32-454F-A188-47E630538D29}" presName="rootConnector" presStyleLbl="node3" presStyleIdx="0" presStyleCnt="2"/>
      <dgm:spPr/>
      <dgm:t>
        <a:bodyPr/>
        <a:lstStyle/>
        <a:p>
          <a:endParaRPr lang="en-US"/>
        </a:p>
      </dgm:t>
    </dgm:pt>
    <dgm:pt modelId="{97005C95-961D-4F58-9895-25CE1A8C670B}" type="pres">
      <dgm:prSet presAssocID="{28F33A74-3E32-454F-A188-47E630538D29}" presName="hierChild4" presStyleCnt="0"/>
      <dgm:spPr/>
    </dgm:pt>
    <dgm:pt modelId="{843FB6F0-B88C-45CB-8BB4-324FDB316CC7}" type="pres">
      <dgm:prSet presAssocID="{28F33A74-3E32-454F-A188-47E630538D29}" presName="hierChild5" presStyleCnt="0"/>
      <dgm:spPr/>
    </dgm:pt>
    <dgm:pt modelId="{A1FDED87-8F25-4503-8F7C-A82A6094B2C2}" type="pres">
      <dgm:prSet presAssocID="{A7175A7E-1866-43DC-8763-45AFED628F63}" presName="Name35" presStyleLbl="parChTrans1D3" presStyleIdx="1" presStyleCnt="2"/>
      <dgm:spPr/>
      <dgm:t>
        <a:bodyPr/>
        <a:lstStyle/>
        <a:p>
          <a:endParaRPr lang="en-US"/>
        </a:p>
      </dgm:t>
    </dgm:pt>
    <dgm:pt modelId="{FD4063A5-DEBD-4595-B19F-0BAB3DE80B7D}" type="pres">
      <dgm:prSet presAssocID="{729D86D8-54B4-4FD3-9A95-CD9D72A9D853}" presName="hierRoot2" presStyleCnt="0">
        <dgm:presLayoutVars>
          <dgm:hierBranch val="r"/>
        </dgm:presLayoutVars>
      </dgm:prSet>
      <dgm:spPr/>
    </dgm:pt>
    <dgm:pt modelId="{1030D492-4EC0-4C5E-BA7F-5D1564051696}" type="pres">
      <dgm:prSet presAssocID="{729D86D8-54B4-4FD3-9A95-CD9D72A9D853}" presName="rootComposite" presStyleCnt="0"/>
      <dgm:spPr/>
    </dgm:pt>
    <dgm:pt modelId="{7FE0C6C2-B35B-4F68-9ADF-575A359CA3D1}" type="pres">
      <dgm:prSet presAssocID="{729D86D8-54B4-4FD3-9A95-CD9D72A9D853}" presName="rootText" presStyleLbl="node3" presStyleIdx="1" presStyleCnt="2">
        <dgm:presLayoutVars>
          <dgm:chPref val="3"/>
        </dgm:presLayoutVars>
      </dgm:prSet>
      <dgm:spPr/>
      <dgm:t>
        <a:bodyPr/>
        <a:lstStyle/>
        <a:p>
          <a:endParaRPr lang="en-US"/>
        </a:p>
      </dgm:t>
    </dgm:pt>
    <dgm:pt modelId="{996789A3-F86E-4D04-9330-C64EDBA5A725}" type="pres">
      <dgm:prSet presAssocID="{729D86D8-54B4-4FD3-9A95-CD9D72A9D853}" presName="rootConnector" presStyleLbl="node3" presStyleIdx="1" presStyleCnt="2"/>
      <dgm:spPr/>
      <dgm:t>
        <a:bodyPr/>
        <a:lstStyle/>
        <a:p>
          <a:endParaRPr lang="en-US"/>
        </a:p>
      </dgm:t>
    </dgm:pt>
    <dgm:pt modelId="{1CF8481A-51A0-4FBD-8B93-5F7A897C1B31}" type="pres">
      <dgm:prSet presAssocID="{729D86D8-54B4-4FD3-9A95-CD9D72A9D853}" presName="hierChild4" presStyleCnt="0"/>
      <dgm:spPr/>
    </dgm:pt>
    <dgm:pt modelId="{757DE4A1-532A-4589-BA42-6879B6B62FDE}" type="pres">
      <dgm:prSet presAssocID="{729D86D8-54B4-4FD3-9A95-CD9D72A9D853}" presName="hierChild5" presStyleCnt="0"/>
      <dgm:spPr/>
    </dgm:pt>
    <dgm:pt modelId="{5B6153F7-C496-479A-8D4B-252CC8A6600A}" type="pres">
      <dgm:prSet presAssocID="{88168791-78B3-4FC7-AD01-62C3C0AD72CE}" presName="hierChild5" presStyleCnt="0"/>
      <dgm:spPr/>
    </dgm:pt>
    <dgm:pt modelId="{AD802E33-5C5C-4918-A7E7-271D59CEDB18}" type="pres">
      <dgm:prSet presAssocID="{B6BC3890-F6C8-43A0-9E71-CD1CBA3E7147}" presName="Name35" presStyleLbl="parChTrans1D2" presStyleIdx="1" presStyleCnt="2"/>
      <dgm:spPr/>
      <dgm:t>
        <a:bodyPr/>
        <a:lstStyle/>
        <a:p>
          <a:endParaRPr lang="en-US"/>
        </a:p>
      </dgm:t>
    </dgm:pt>
    <dgm:pt modelId="{C56ACF81-7595-4382-9982-A479F4E65204}" type="pres">
      <dgm:prSet presAssocID="{5A867FA2-2798-48B7-AB0A-3ED6C0074603}" presName="hierRoot2" presStyleCnt="0">
        <dgm:presLayoutVars>
          <dgm:hierBranch/>
        </dgm:presLayoutVars>
      </dgm:prSet>
      <dgm:spPr/>
    </dgm:pt>
    <dgm:pt modelId="{116BF43F-A109-4E22-BC1A-B291AE701334}" type="pres">
      <dgm:prSet presAssocID="{5A867FA2-2798-48B7-AB0A-3ED6C0074603}" presName="rootComposite" presStyleCnt="0"/>
      <dgm:spPr/>
    </dgm:pt>
    <dgm:pt modelId="{B10ACD53-7731-4456-82DD-C25D8DB07FC1}" type="pres">
      <dgm:prSet presAssocID="{5A867FA2-2798-48B7-AB0A-3ED6C0074603}" presName="rootText" presStyleLbl="node2" presStyleIdx="1" presStyleCnt="2">
        <dgm:presLayoutVars>
          <dgm:chPref val="3"/>
        </dgm:presLayoutVars>
      </dgm:prSet>
      <dgm:spPr/>
      <dgm:t>
        <a:bodyPr/>
        <a:lstStyle/>
        <a:p>
          <a:endParaRPr lang="en-US"/>
        </a:p>
      </dgm:t>
    </dgm:pt>
    <dgm:pt modelId="{58E81050-7FED-4A46-9B6D-6CC92770CEE1}" type="pres">
      <dgm:prSet presAssocID="{5A867FA2-2798-48B7-AB0A-3ED6C0074603}" presName="rootConnector" presStyleLbl="node2" presStyleIdx="1" presStyleCnt="2"/>
      <dgm:spPr/>
      <dgm:t>
        <a:bodyPr/>
        <a:lstStyle/>
        <a:p>
          <a:endParaRPr lang="en-US"/>
        </a:p>
      </dgm:t>
    </dgm:pt>
    <dgm:pt modelId="{1E5DAD7A-154A-4346-8DED-DEB12BB7275F}" type="pres">
      <dgm:prSet presAssocID="{5A867FA2-2798-48B7-AB0A-3ED6C0074603}" presName="hierChild4" presStyleCnt="0"/>
      <dgm:spPr/>
    </dgm:pt>
    <dgm:pt modelId="{516592A7-9187-41BE-826B-52DABF9DD9F8}" type="pres">
      <dgm:prSet presAssocID="{5A867FA2-2798-48B7-AB0A-3ED6C0074603}" presName="hierChild5" presStyleCnt="0"/>
      <dgm:spPr/>
    </dgm:pt>
    <dgm:pt modelId="{9A5807AC-0FDB-4675-AF59-327DE9E2260F}" type="pres">
      <dgm:prSet presAssocID="{A726D2CF-8CBD-4DC8-8894-6CA575BC89A6}" presName="hierChild3" presStyleCnt="0"/>
      <dgm:spPr/>
    </dgm:pt>
  </dgm:ptLst>
  <dgm:cxnLst>
    <dgm:cxn modelId="{5AD2ACF9-6B79-476E-BE1D-7DADA80F146B}" type="presOf" srcId="{A7175A7E-1866-43DC-8763-45AFED628F63}" destId="{A1FDED87-8F25-4503-8F7C-A82A6094B2C2}" srcOrd="0" destOrd="0" presId="urn:microsoft.com/office/officeart/2005/8/layout/orgChart1"/>
    <dgm:cxn modelId="{0ECA5911-ADE4-4683-A193-E66ED9EED65F}" type="presOf" srcId="{28F33A74-3E32-454F-A188-47E630538D29}" destId="{9A901DEB-F072-4596-A15E-56583D74DE8D}" srcOrd="1" destOrd="0" presId="urn:microsoft.com/office/officeart/2005/8/layout/orgChart1"/>
    <dgm:cxn modelId="{D1CA0965-8575-40BD-91E4-E6F0D2FD37BC}" srcId="{88168791-78B3-4FC7-AD01-62C3C0AD72CE}" destId="{28F33A74-3E32-454F-A188-47E630538D29}" srcOrd="0" destOrd="0" parTransId="{47DDCD3E-FD31-4CC1-995F-0FF3CB406C33}" sibTransId="{8D2FF35B-A026-4D73-A274-A4078491E1B1}"/>
    <dgm:cxn modelId="{C98BEDFD-DBDA-4549-8541-82E769ACB3F5}" type="presOf" srcId="{BE797FA9-5AC5-44A1-A822-8E462CF93D79}" destId="{C9947DDB-0582-4552-87B6-93BDF5AF2A4B}" srcOrd="0" destOrd="0" presId="urn:microsoft.com/office/officeart/2005/8/layout/orgChart1"/>
    <dgm:cxn modelId="{DA8D4A16-8FDD-4CE6-A95D-BE1EDE589030}" type="presOf" srcId="{47DDCD3E-FD31-4CC1-995F-0FF3CB406C33}" destId="{2ACCF03B-7C20-415B-B82A-22E8247D0383}" srcOrd="0" destOrd="0" presId="urn:microsoft.com/office/officeart/2005/8/layout/orgChart1"/>
    <dgm:cxn modelId="{9AE89372-0FA4-40EB-90E4-887065753153}" srcId="{A726D2CF-8CBD-4DC8-8894-6CA575BC89A6}" destId="{88168791-78B3-4FC7-AD01-62C3C0AD72CE}" srcOrd="0" destOrd="0" parTransId="{BE797FA9-5AC5-44A1-A822-8E462CF93D79}" sibTransId="{D6CE9C34-1E15-40C7-BB34-6BC3306AFD09}"/>
    <dgm:cxn modelId="{591B2476-2F5D-4007-A5B6-4DA5D690AFB3}" srcId="{DD78C203-A49E-4D2A-B2A5-21852E6CE832}" destId="{A726D2CF-8CBD-4DC8-8894-6CA575BC89A6}" srcOrd="0" destOrd="0" parTransId="{12538003-D05E-4339-A1D7-AFEBF4C8201A}" sibTransId="{91A5E823-4FF3-42E1-A15B-D4DF3FEE6B06}"/>
    <dgm:cxn modelId="{1F77AB66-44DC-4F45-9BAE-19A7F8B5AC94}" type="presOf" srcId="{88168791-78B3-4FC7-AD01-62C3C0AD72CE}" destId="{2EB18303-14CC-45E2-A5C4-DDF3417C03B5}" srcOrd="1" destOrd="0" presId="urn:microsoft.com/office/officeart/2005/8/layout/orgChart1"/>
    <dgm:cxn modelId="{DE96CED0-A0D5-41CD-BD57-9E5B91E47590}" type="presOf" srcId="{5A867FA2-2798-48B7-AB0A-3ED6C0074603}" destId="{B10ACD53-7731-4456-82DD-C25D8DB07FC1}" srcOrd="0" destOrd="0" presId="urn:microsoft.com/office/officeart/2005/8/layout/orgChart1"/>
    <dgm:cxn modelId="{18940B91-CDBB-4F10-B68C-3A03AD77F5EF}" type="presOf" srcId="{729D86D8-54B4-4FD3-9A95-CD9D72A9D853}" destId="{7FE0C6C2-B35B-4F68-9ADF-575A359CA3D1}" srcOrd="0" destOrd="0" presId="urn:microsoft.com/office/officeart/2005/8/layout/orgChart1"/>
    <dgm:cxn modelId="{36A7A5F7-6A12-441D-B231-886DEF276745}" type="presOf" srcId="{A726D2CF-8CBD-4DC8-8894-6CA575BC89A6}" destId="{1BF59866-5605-4DD6-8D96-E7670384C3F1}" srcOrd="1" destOrd="0" presId="urn:microsoft.com/office/officeart/2005/8/layout/orgChart1"/>
    <dgm:cxn modelId="{FB945583-95DE-4C86-83C7-8560BAB005CD}" type="presOf" srcId="{5A867FA2-2798-48B7-AB0A-3ED6C0074603}" destId="{58E81050-7FED-4A46-9B6D-6CC92770CEE1}" srcOrd="1" destOrd="0" presId="urn:microsoft.com/office/officeart/2005/8/layout/orgChart1"/>
    <dgm:cxn modelId="{565752D7-7CA6-40E6-8C2A-BC23BE8B68A2}" type="presOf" srcId="{B6BC3890-F6C8-43A0-9E71-CD1CBA3E7147}" destId="{AD802E33-5C5C-4918-A7E7-271D59CEDB18}" srcOrd="0" destOrd="0" presId="urn:microsoft.com/office/officeart/2005/8/layout/orgChart1"/>
    <dgm:cxn modelId="{FBF1107C-AA91-4DEF-919B-6F89C72797FB}" type="presOf" srcId="{A726D2CF-8CBD-4DC8-8894-6CA575BC89A6}" destId="{31A3E7E9-93AF-4C24-A11A-F01839FF7AF4}" srcOrd="0" destOrd="0" presId="urn:microsoft.com/office/officeart/2005/8/layout/orgChart1"/>
    <dgm:cxn modelId="{71F786C5-DEE9-4A71-A1C8-1FF8B2FFF209}" type="presOf" srcId="{28F33A74-3E32-454F-A188-47E630538D29}" destId="{AE8FF310-C6C0-4E5D-9AF3-8D3ED0EF5379}" srcOrd="0" destOrd="0" presId="urn:microsoft.com/office/officeart/2005/8/layout/orgChart1"/>
    <dgm:cxn modelId="{5051077A-CB49-4A8A-B679-96945F31D3EB}" type="presOf" srcId="{DD78C203-A49E-4D2A-B2A5-21852E6CE832}" destId="{A4692ED7-DF4E-404F-8FFA-59E538C08F5D}" srcOrd="0" destOrd="0" presId="urn:microsoft.com/office/officeart/2005/8/layout/orgChart1"/>
    <dgm:cxn modelId="{16ECDBE2-EEBE-4A88-88A6-2C59CF57CAED}" srcId="{88168791-78B3-4FC7-AD01-62C3C0AD72CE}" destId="{729D86D8-54B4-4FD3-9A95-CD9D72A9D853}" srcOrd="1" destOrd="0" parTransId="{A7175A7E-1866-43DC-8763-45AFED628F63}" sibTransId="{2A022F76-4B34-4B56-B3AF-2570E5971900}"/>
    <dgm:cxn modelId="{CD3BF2A6-40EF-44BB-9BBE-A25857F2BE37}" type="presOf" srcId="{729D86D8-54B4-4FD3-9A95-CD9D72A9D853}" destId="{996789A3-F86E-4D04-9330-C64EDBA5A725}" srcOrd="1" destOrd="0" presId="urn:microsoft.com/office/officeart/2005/8/layout/orgChart1"/>
    <dgm:cxn modelId="{F8F21139-D098-4797-9083-176ECE77A103}" srcId="{A726D2CF-8CBD-4DC8-8894-6CA575BC89A6}" destId="{5A867FA2-2798-48B7-AB0A-3ED6C0074603}" srcOrd="1" destOrd="0" parTransId="{B6BC3890-F6C8-43A0-9E71-CD1CBA3E7147}" sibTransId="{F7BD6131-8039-4381-AEFA-282E0C0924F3}"/>
    <dgm:cxn modelId="{4CEF2709-923A-4A76-8B55-FEBF8977E110}" type="presOf" srcId="{88168791-78B3-4FC7-AD01-62C3C0AD72CE}" destId="{91A64EE0-22A5-44C4-AC69-F21E03F05F5C}" srcOrd="0" destOrd="0" presId="urn:microsoft.com/office/officeart/2005/8/layout/orgChart1"/>
    <dgm:cxn modelId="{A954BE55-D8D3-42B4-871C-44B8AE05EAE9}" type="presParOf" srcId="{A4692ED7-DF4E-404F-8FFA-59E538C08F5D}" destId="{CAEDD6C6-9473-45B4-98F8-FE3EB1101441}" srcOrd="0" destOrd="0" presId="urn:microsoft.com/office/officeart/2005/8/layout/orgChart1"/>
    <dgm:cxn modelId="{7CCB7B42-284B-484B-976F-7B285F93B18A}" type="presParOf" srcId="{CAEDD6C6-9473-45B4-98F8-FE3EB1101441}" destId="{8FD2D416-F4AB-415F-BD45-0DD293059318}" srcOrd="0" destOrd="0" presId="urn:microsoft.com/office/officeart/2005/8/layout/orgChart1"/>
    <dgm:cxn modelId="{D8651131-286F-4B58-B1CF-632AA48D7A55}" type="presParOf" srcId="{8FD2D416-F4AB-415F-BD45-0DD293059318}" destId="{31A3E7E9-93AF-4C24-A11A-F01839FF7AF4}" srcOrd="0" destOrd="0" presId="urn:microsoft.com/office/officeart/2005/8/layout/orgChart1"/>
    <dgm:cxn modelId="{7C8880C8-134F-4680-B8B8-114A31EF7ED6}" type="presParOf" srcId="{8FD2D416-F4AB-415F-BD45-0DD293059318}" destId="{1BF59866-5605-4DD6-8D96-E7670384C3F1}" srcOrd="1" destOrd="0" presId="urn:microsoft.com/office/officeart/2005/8/layout/orgChart1"/>
    <dgm:cxn modelId="{C219EC50-6BC1-45C3-89E1-40071A848D81}" type="presParOf" srcId="{CAEDD6C6-9473-45B4-98F8-FE3EB1101441}" destId="{3B7907AB-080C-419D-B7AA-87FCCEE9C376}" srcOrd="1" destOrd="0" presId="urn:microsoft.com/office/officeart/2005/8/layout/orgChart1"/>
    <dgm:cxn modelId="{75857FDB-0694-42B3-8449-70263E64FD34}" type="presParOf" srcId="{3B7907AB-080C-419D-B7AA-87FCCEE9C376}" destId="{C9947DDB-0582-4552-87B6-93BDF5AF2A4B}" srcOrd="0" destOrd="0" presId="urn:microsoft.com/office/officeart/2005/8/layout/orgChart1"/>
    <dgm:cxn modelId="{755E1B09-F6AC-43D9-A421-A3AE04B4E881}" type="presParOf" srcId="{3B7907AB-080C-419D-B7AA-87FCCEE9C376}" destId="{CCF0F1E0-F07C-4A0A-B73B-ADD2F45D6FB0}" srcOrd="1" destOrd="0" presId="urn:microsoft.com/office/officeart/2005/8/layout/orgChart1"/>
    <dgm:cxn modelId="{C27B3515-5310-46B2-9E8E-4E142B864047}" type="presParOf" srcId="{CCF0F1E0-F07C-4A0A-B73B-ADD2F45D6FB0}" destId="{023B4077-4725-4FF5-923D-F2042F5DA8D6}" srcOrd="0" destOrd="0" presId="urn:microsoft.com/office/officeart/2005/8/layout/orgChart1"/>
    <dgm:cxn modelId="{2F34C2CB-67B8-487F-8A3B-0FB9295D6D0F}" type="presParOf" srcId="{023B4077-4725-4FF5-923D-F2042F5DA8D6}" destId="{91A64EE0-22A5-44C4-AC69-F21E03F05F5C}" srcOrd="0" destOrd="0" presId="urn:microsoft.com/office/officeart/2005/8/layout/orgChart1"/>
    <dgm:cxn modelId="{86F47310-6B71-4074-A1B4-DD538992EC0B}" type="presParOf" srcId="{023B4077-4725-4FF5-923D-F2042F5DA8D6}" destId="{2EB18303-14CC-45E2-A5C4-DDF3417C03B5}" srcOrd="1" destOrd="0" presId="urn:microsoft.com/office/officeart/2005/8/layout/orgChart1"/>
    <dgm:cxn modelId="{E977756B-F25D-4218-98FB-4698D053A2A5}" type="presParOf" srcId="{CCF0F1E0-F07C-4A0A-B73B-ADD2F45D6FB0}" destId="{28B631E8-22DF-4A77-A130-1BB4E24E6112}" srcOrd="1" destOrd="0" presId="urn:microsoft.com/office/officeart/2005/8/layout/orgChart1"/>
    <dgm:cxn modelId="{743B9167-2DEA-40E0-ABA4-69B48E7C004F}" type="presParOf" srcId="{28B631E8-22DF-4A77-A130-1BB4E24E6112}" destId="{2ACCF03B-7C20-415B-B82A-22E8247D0383}" srcOrd="0" destOrd="0" presId="urn:microsoft.com/office/officeart/2005/8/layout/orgChart1"/>
    <dgm:cxn modelId="{57E18C63-BE19-46B6-8B92-A0DAB8C488B2}" type="presParOf" srcId="{28B631E8-22DF-4A77-A130-1BB4E24E6112}" destId="{A2AC5ED3-9FB6-4C6C-BFD6-B38DCCBC4B43}" srcOrd="1" destOrd="0" presId="urn:microsoft.com/office/officeart/2005/8/layout/orgChart1"/>
    <dgm:cxn modelId="{3F2F6E1F-EDC9-4EEC-B29B-60D2DD66D2C5}" type="presParOf" srcId="{A2AC5ED3-9FB6-4C6C-BFD6-B38DCCBC4B43}" destId="{FC651BE3-E63B-431D-85E4-0620122C8AD6}" srcOrd="0" destOrd="0" presId="urn:microsoft.com/office/officeart/2005/8/layout/orgChart1"/>
    <dgm:cxn modelId="{7B76D881-294C-418D-8DC9-A8C006AED5FD}" type="presParOf" srcId="{FC651BE3-E63B-431D-85E4-0620122C8AD6}" destId="{AE8FF310-C6C0-4E5D-9AF3-8D3ED0EF5379}" srcOrd="0" destOrd="0" presId="urn:microsoft.com/office/officeart/2005/8/layout/orgChart1"/>
    <dgm:cxn modelId="{1D771E1E-2D51-4A33-9C24-89616D37F92B}" type="presParOf" srcId="{FC651BE3-E63B-431D-85E4-0620122C8AD6}" destId="{9A901DEB-F072-4596-A15E-56583D74DE8D}" srcOrd="1" destOrd="0" presId="urn:microsoft.com/office/officeart/2005/8/layout/orgChart1"/>
    <dgm:cxn modelId="{50A73C03-5A7F-46B4-AA25-91C06041998F}" type="presParOf" srcId="{A2AC5ED3-9FB6-4C6C-BFD6-B38DCCBC4B43}" destId="{97005C95-961D-4F58-9895-25CE1A8C670B}" srcOrd="1" destOrd="0" presId="urn:microsoft.com/office/officeart/2005/8/layout/orgChart1"/>
    <dgm:cxn modelId="{588E67C0-EF95-490A-B99D-CFD7CAA5F68F}" type="presParOf" srcId="{A2AC5ED3-9FB6-4C6C-BFD6-B38DCCBC4B43}" destId="{843FB6F0-B88C-45CB-8BB4-324FDB316CC7}" srcOrd="2" destOrd="0" presId="urn:microsoft.com/office/officeart/2005/8/layout/orgChart1"/>
    <dgm:cxn modelId="{A631C3E6-1BFD-48F8-ABDA-1446D34C6A24}" type="presParOf" srcId="{28B631E8-22DF-4A77-A130-1BB4E24E6112}" destId="{A1FDED87-8F25-4503-8F7C-A82A6094B2C2}" srcOrd="2" destOrd="0" presId="urn:microsoft.com/office/officeart/2005/8/layout/orgChart1"/>
    <dgm:cxn modelId="{56206974-AFF0-4AB7-8434-D557393FFFE5}" type="presParOf" srcId="{28B631E8-22DF-4A77-A130-1BB4E24E6112}" destId="{FD4063A5-DEBD-4595-B19F-0BAB3DE80B7D}" srcOrd="3" destOrd="0" presId="urn:microsoft.com/office/officeart/2005/8/layout/orgChart1"/>
    <dgm:cxn modelId="{23933413-4740-44F0-A396-64C5968F569A}" type="presParOf" srcId="{FD4063A5-DEBD-4595-B19F-0BAB3DE80B7D}" destId="{1030D492-4EC0-4C5E-BA7F-5D1564051696}" srcOrd="0" destOrd="0" presId="urn:microsoft.com/office/officeart/2005/8/layout/orgChart1"/>
    <dgm:cxn modelId="{1023211E-9E9A-4DEC-AE59-2C278E64B596}" type="presParOf" srcId="{1030D492-4EC0-4C5E-BA7F-5D1564051696}" destId="{7FE0C6C2-B35B-4F68-9ADF-575A359CA3D1}" srcOrd="0" destOrd="0" presId="urn:microsoft.com/office/officeart/2005/8/layout/orgChart1"/>
    <dgm:cxn modelId="{9A332098-8AD3-4960-B7D7-8D1B4F666A2A}" type="presParOf" srcId="{1030D492-4EC0-4C5E-BA7F-5D1564051696}" destId="{996789A3-F86E-4D04-9330-C64EDBA5A725}" srcOrd="1" destOrd="0" presId="urn:microsoft.com/office/officeart/2005/8/layout/orgChart1"/>
    <dgm:cxn modelId="{22556924-1610-40F7-82B0-A0EAFA1007D8}" type="presParOf" srcId="{FD4063A5-DEBD-4595-B19F-0BAB3DE80B7D}" destId="{1CF8481A-51A0-4FBD-8B93-5F7A897C1B31}" srcOrd="1" destOrd="0" presId="urn:microsoft.com/office/officeart/2005/8/layout/orgChart1"/>
    <dgm:cxn modelId="{4A918819-9756-4957-B15B-D93DC1F244C2}" type="presParOf" srcId="{FD4063A5-DEBD-4595-B19F-0BAB3DE80B7D}" destId="{757DE4A1-532A-4589-BA42-6879B6B62FDE}" srcOrd="2" destOrd="0" presId="urn:microsoft.com/office/officeart/2005/8/layout/orgChart1"/>
    <dgm:cxn modelId="{BF685343-6393-4A10-9B54-DC59589630DF}" type="presParOf" srcId="{CCF0F1E0-F07C-4A0A-B73B-ADD2F45D6FB0}" destId="{5B6153F7-C496-479A-8D4B-252CC8A6600A}" srcOrd="2" destOrd="0" presId="urn:microsoft.com/office/officeart/2005/8/layout/orgChart1"/>
    <dgm:cxn modelId="{621C83CF-EEFD-49F6-A2D3-3C578F043996}" type="presParOf" srcId="{3B7907AB-080C-419D-B7AA-87FCCEE9C376}" destId="{AD802E33-5C5C-4918-A7E7-271D59CEDB18}" srcOrd="2" destOrd="0" presId="urn:microsoft.com/office/officeart/2005/8/layout/orgChart1"/>
    <dgm:cxn modelId="{722A0EE7-CDD0-4C14-AFA8-42F45FABF525}" type="presParOf" srcId="{3B7907AB-080C-419D-B7AA-87FCCEE9C376}" destId="{C56ACF81-7595-4382-9982-A479F4E65204}" srcOrd="3" destOrd="0" presId="urn:microsoft.com/office/officeart/2005/8/layout/orgChart1"/>
    <dgm:cxn modelId="{502C2D59-F1C8-44CA-94FD-18A55F718169}" type="presParOf" srcId="{C56ACF81-7595-4382-9982-A479F4E65204}" destId="{116BF43F-A109-4E22-BC1A-B291AE701334}" srcOrd="0" destOrd="0" presId="urn:microsoft.com/office/officeart/2005/8/layout/orgChart1"/>
    <dgm:cxn modelId="{30AA35CD-F814-4239-989B-50851195D6EA}" type="presParOf" srcId="{116BF43F-A109-4E22-BC1A-B291AE701334}" destId="{B10ACD53-7731-4456-82DD-C25D8DB07FC1}" srcOrd="0" destOrd="0" presId="urn:microsoft.com/office/officeart/2005/8/layout/orgChart1"/>
    <dgm:cxn modelId="{D5305E9E-67BD-476E-B16D-C46C2D54740C}" type="presParOf" srcId="{116BF43F-A109-4E22-BC1A-B291AE701334}" destId="{58E81050-7FED-4A46-9B6D-6CC92770CEE1}" srcOrd="1" destOrd="0" presId="urn:microsoft.com/office/officeart/2005/8/layout/orgChart1"/>
    <dgm:cxn modelId="{6747811D-AF52-4A41-817E-EC37C8F50FA3}" type="presParOf" srcId="{C56ACF81-7595-4382-9982-A479F4E65204}" destId="{1E5DAD7A-154A-4346-8DED-DEB12BB7275F}" srcOrd="1" destOrd="0" presId="urn:microsoft.com/office/officeart/2005/8/layout/orgChart1"/>
    <dgm:cxn modelId="{A163D7B8-774E-4101-B922-2875F7BF58E0}" type="presParOf" srcId="{C56ACF81-7595-4382-9982-A479F4E65204}" destId="{516592A7-9187-41BE-826B-52DABF9DD9F8}" srcOrd="2" destOrd="0" presId="urn:microsoft.com/office/officeart/2005/8/layout/orgChart1"/>
    <dgm:cxn modelId="{7373E70C-D894-49A1-AC21-163514F602ED}" type="presParOf" srcId="{CAEDD6C6-9473-45B4-98F8-FE3EB1101441}" destId="{9A5807AC-0FDB-4675-AF59-327DE9E2260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4BE201-096C-4B99-B426-44C72775989D}" type="doc">
      <dgm:prSet loTypeId="urn:microsoft.com/office/officeart/2005/8/layout/orgChart1" loCatId="hierarchy" qsTypeId="urn:microsoft.com/office/officeart/2005/8/quickstyle/simple3" qsCatId="simple" csTypeId="urn:microsoft.com/office/officeart/2005/8/colors/accent1_2" csCatId="accent1"/>
      <dgm:spPr/>
    </dgm:pt>
    <dgm:pt modelId="{4804E4C5-F26D-4D75-9462-3AC97314C8B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smtClean="0">
              <a:ln/>
              <a:effectLst/>
              <a:latin typeface="Arial" panose="020B0604020202020204" pitchFamily="34" charset="0"/>
            </a:rPr>
            <a:t>Autonomic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smtClean="0">
              <a:ln/>
              <a:effectLst/>
              <a:latin typeface="Arial" panose="020B0604020202020204" pitchFamily="34" charset="0"/>
            </a:rPr>
            <a:t>System</a:t>
          </a:r>
        </a:p>
      </dgm:t>
    </dgm:pt>
    <dgm:pt modelId="{F26B7BEC-6A76-414D-ABDD-6C7F5485FB8C}" type="parTrans" cxnId="{46824D83-A330-4A00-9C36-E2314E395B25}">
      <dgm:prSet/>
      <dgm:spPr/>
      <dgm:t>
        <a:bodyPr/>
        <a:lstStyle/>
        <a:p>
          <a:endParaRPr lang="en-US"/>
        </a:p>
      </dgm:t>
    </dgm:pt>
    <dgm:pt modelId="{A1D45F00-6C2D-4466-B2F2-FCA22B307FDC}" type="sibTrans" cxnId="{46824D83-A330-4A00-9C36-E2314E395B25}">
      <dgm:prSet/>
      <dgm:spPr/>
      <dgm:t>
        <a:bodyPr/>
        <a:lstStyle/>
        <a:p>
          <a:endParaRPr lang="en-US"/>
        </a:p>
      </dgm:t>
    </dgm:pt>
    <dgm:pt modelId="{67395DDF-0C9C-41B2-A8AB-2D211319BA6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smtClean="0">
              <a:ln/>
              <a:effectLst/>
              <a:latin typeface="Arial" panose="020B0604020202020204" pitchFamily="34" charset="0"/>
            </a:rPr>
            <a:t>Sympathetic</a:t>
          </a:r>
        </a:p>
      </dgm:t>
    </dgm:pt>
    <dgm:pt modelId="{DBDAE869-3319-4A9B-94C6-FFC5DC67106E}" type="parTrans" cxnId="{6A89D7FD-E8E2-46B0-ABAD-E5EAC3F802C7}">
      <dgm:prSet/>
      <dgm:spPr/>
      <dgm:t>
        <a:bodyPr/>
        <a:lstStyle/>
        <a:p>
          <a:endParaRPr lang="en-US"/>
        </a:p>
      </dgm:t>
    </dgm:pt>
    <dgm:pt modelId="{7F053504-228E-483E-B725-3889132DE005}" type="sibTrans" cxnId="{6A89D7FD-E8E2-46B0-ABAD-E5EAC3F802C7}">
      <dgm:prSet/>
      <dgm:spPr/>
      <dgm:t>
        <a:bodyPr/>
        <a:lstStyle/>
        <a:p>
          <a:endParaRPr lang="en-US"/>
        </a:p>
      </dgm:t>
    </dgm:pt>
    <dgm:pt modelId="{2CD5DEC9-E2EF-4A0B-860C-D7D612459E0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effectLst/>
              <a:latin typeface="Arial" panose="020B0604020202020204" pitchFamily="34" charset="0"/>
            </a:rPr>
            <a:t>Para-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effectLst/>
              <a:latin typeface="Arial" panose="020B0604020202020204" pitchFamily="34" charset="0"/>
            </a:rPr>
            <a:t>sympathetic</a:t>
          </a:r>
        </a:p>
      </dgm:t>
    </dgm:pt>
    <dgm:pt modelId="{AB5BD804-3EC2-46C3-8011-960A3386A87F}" type="parTrans" cxnId="{6C33792A-47C7-4CB7-8F73-7174C2C0FB18}">
      <dgm:prSet/>
      <dgm:spPr/>
      <dgm:t>
        <a:bodyPr/>
        <a:lstStyle/>
        <a:p>
          <a:endParaRPr lang="en-US"/>
        </a:p>
      </dgm:t>
    </dgm:pt>
    <dgm:pt modelId="{E8864BC8-A867-4190-9C29-9ECF330B104A}" type="sibTrans" cxnId="{6C33792A-47C7-4CB7-8F73-7174C2C0FB18}">
      <dgm:prSet/>
      <dgm:spPr/>
      <dgm:t>
        <a:bodyPr/>
        <a:lstStyle/>
        <a:p>
          <a:endParaRPr lang="en-US"/>
        </a:p>
      </dgm:t>
    </dgm:pt>
    <dgm:pt modelId="{A84B1DB6-4DE9-49E6-B7E3-6CA581F6BD27}" type="pres">
      <dgm:prSet presAssocID="{A04BE201-096C-4B99-B426-44C72775989D}" presName="hierChild1" presStyleCnt="0">
        <dgm:presLayoutVars>
          <dgm:orgChart val="1"/>
          <dgm:chPref val="1"/>
          <dgm:dir/>
          <dgm:animOne val="branch"/>
          <dgm:animLvl val="lvl"/>
          <dgm:resizeHandles/>
        </dgm:presLayoutVars>
      </dgm:prSet>
      <dgm:spPr/>
    </dgm:pt>
    <dgm:pt modelId="{79D01BA7-254F-4C29-9281-96B8787BCFBE}" type="pres">
      <dgm:prSet presAssocID="{4804E4C5-F26D-4D75-9462-3AC97314C8BF}" presName="hierRoot1" presStyleCnt="0">
        <dgm:presLayoutVars>
          <dgm:hierBranch/>
        </dgm:presLayoutVars>
      </dgm:prSet>
      <dgm:spPr/>
    </dgm:pt>
    <dgm:pt modelId="{F737F7D0-9217-4408-8221-F7A0D7101032}" type="pres">
      <dgm:prSet presAssocID="{4804E4C5-F26D-4D75-9462-3AC97314C8BF}" presName="rootComposite1" presStyleCnt="0"/>
      <dgm:spPr/>
    </dgm:pt>
    <dgm:pt modelId="{93C63B2F-B708-4104-8FAC-F514B13D4673}" type="pres">
      <dgm:prSet presAssocID="{4804E4C5-F26D-4D75-9462-3AC97314C8BF}" presName="rootText1" presStyleLbl="node0" presStyleIdx="0" presStyleCnt="1">
        <dgm:presLayoutVars>
          <dgm:chPref val="3"/>
        </dgm:presLayoutVars>
      </dgm:prSet>
      <dgm:spPr/>
      <dgm:t>
        <a:bodyPr/>
        <a:lstStyle/>
        <a:p>
          <a:endParaRPr lang="en-US"/>
        </a:p>
      </dgm:t>
    </dgm:pt>
    <dgm:pt modelId="{688028E4-9641-49F8-97CF-DE24D586DEC8}" type="pres">
      <dgm:prSet presAssocID="{4804E4C5-F26D-4D75-9462-3AC97314C8BF}" presName="rootConnector1" presStyleLbl="node1" presStyleIdx="0" presStyleCnt="0"/>
      <dgm:spPr/>
      <dgm:t>
        <a:bodyPr/>
        <a:lstStyle/>
        <a:p>
          <a:endParaRPr lang="en-US"/>
        </a:p>
      </dgm:t>
    </dgm:pt>
    <dgm:pt modelId="{7F3917EC-4825-40BB-8C2F-BB3D3184FE9A}" type="pres">
      <dgm:prSet presAssocID="{4804E4C5-F26D-4D75-9462-3AC97314C8BF}" presName="hierChild2" presStyleCnt="0"/>
      <dgm:spPr/>
    </dgm:pt>
    <dgm:pt modelId="{2B45260A-9C2F-45D7-8C29-5E9EF582B30E}" type="pres">
      <dgm:prSet presAssocID="{DBDAE869-3319-4A9B-94C6-FFC5DC67106E}" presName="Name35" presStyleLbl="parChTrans1D2" presStyleIdx="0" presStyleCnt="2"/>
      <dgm:spPr/>
      <dgm:t>
        <a:bodyPr/>
        <a:lstStyle/>
        <a:p>
          <a:endParaRPr lang="en-US"/>
        </a:p>
      </dgm:t>
    </dgm:pt>
    <dgm:pt modelId="{DE5709D9-E804-4CFF-B3E7-DAD63F51D971}" type="pres">
      <dgm:prSet presAssocID="{67395DDF-0C9C-41B2-A8AB-2D211319BA6D}" presName="hierRoot2" presStyleCnt="0">
        <dgm:presLayoutVars>
          <dgm:hierBranch val="r"/>
        </dgm:presLayoutVars>
      </dgm:prSet>
      <dgm:spPr/>
    </dgm:pt>
    <dgm:pt modelId="{170A1854-5D72-4EA7-B6C7-F7B6F7782C0E}" type="pres">
      <dgm:prSet presAssocID="{67395DDF-0C9C-41B2-A8AB-2D211319BA6D}" presName="rootComposite" presStyleCnt="0"/>
      <dgm:spPr/>
    </dgm:pt>
    <dgm:pt modelId="{D175C25E-0D6E-4C79-8B1B-8EC8CB189D84}" type="pres">
      <dgm:prSet presAssocID="{67395DDF-0C9C-41B2-A8AB-2D211319BA6D}" presName="rootText" presStyleLbl="node2" presStyleIdx="0" presStyleCnt="2">
        <dgm:presLayoutVars>
          <dgm:chPref val="3"/>
        </dgm:presLayoutVars>
      </dgm:prSet>
      <dgm:spPr/>
      <dgm:t>
        <a:bodyPr/>
        <a:lstStyle/>
        <a:p>
          <a:endParaRPr lang="en-US"/>
        </a:p>
      </dgm:t>
    </dgm:pt>
    <dgm:pt modelId="{D6AC5A9B-6000-4290-95DE-3BE1C42808F8}" type="pres">
      <dgm:prSet presAssocID="{67395DDF-0C9C-41B2-A8AB-2D211319BA6D}" presName="rootConnector" presStyleLbl="node2" presStyleIdx="0" presStyleCnt="2"/>
      <dgm:spPr/>
      <dgm:t>
        <a:bodyPr/>
        <a:lstStyle/>
        <a:p>
          <a:endParaRPr lang="en-US"/>
        </a:p>
      </dgm:t>
    </dgm:pt>
    <dgm:pt modelId="{10888EB9-73D6-4EDD-8CA7-79156C1D5115}" type="pres">
      <dgm:prSet presAssocID="{67395DDF-0C9C-41B2-A8AB-2D211319BA6D}" presName="hierChild4" presStyleCnt="0"/>
      <dgm:spPr/>
    </dgm:pt>
    <dgm:pt modelId="{3CA797F4-13E5-418B-86D6-D5DB5C0034F4}" type="pres">
      <dgm:prSet presAssocID="{67395DDF-0C9C-41B2-A8AB-2D211319BA6D}" presName="hierChild5" presStyleCnt="0"/>
      <dgm:spPr/>
    </dgm:pt>
    <dgm:pt modelId="{0537A209-CA39-458D-A6F6-52B68C835CBD}" type="pres">
      <dgm:prSet presAssocID="{AB5BD804-3EC2-46C3-8011-960A3386A87F}" presName="Name35" presStyleLbl="parChTrans1D2" presStyleIdx="1" presStyleCnt="2"/>
      <dgm:spPr/>
      <dgm:t>
        <a:bodyPr/>
        <a:lstStyle/>
        <a:p>
          <a:endParaRPr lang="en-US"/>
        </a:p>
      </dgm:t>
    </dgm:pt>
    <dgm:pt modelId="{68056310-0A56-42BD-866C-87756D6E467B}" type="pres">
      <dgm:prSet presAssocID="{2CD5DEC9-E2EF-4A0B-860C-D7D612459E01}" presName="hierRoot2" presStyleCnt="0">
        <dgm:presLayoutVars>
          <dgm:hierBranch val="r"/>
        </dgm:presLayoutVars>
      </dgm:prSet>
      <dgm:spPr/>
    </dgm:pt>
    <dgm:pt modelId="{C9975DE6-7A39-42F5-8881-51D30699B59F}" type="pres">
      <dgm:prSet presAssocID="{2CD5DEC9-E2EF-4A0B-860C-D7D612459E01}" presName="rootComposite" presStyleCnt="0"/>
      <dgm:spPr/>
    </dgm:pt>
    <dgm:pt modelId="{723CA676-1A59-4BBF-8649-CB17D9EA1E3D}" type="pres">
      <dgm:prSet presAssocID="{2CD5DEC9-E2EF-4A0B-860C-D7D612459E01}" presName="rootText" presStyleLbl="node2" presStyleIdx="1" presStyleCnt="2">
        <dgm:presLayoutVars>
          <dgm:chPref val="3"/>
        </dgm:presLayoutVars>
      </dgm:prSet>
      <dgm:spPr/>
      <dgm:t>
        <a:bodyPr/>
        <a:lstStyle/>
        <a:p>
          <a:endParaRPr lang="en-US"/>
        </a:p>
      </dgm:t>
    </dgm:pt>
    <dgm:pt modelId="{EE706BFB-8AF2-45A4-B356-3A3F72881B4B}" type="pres">
      <dgm:prSet presAssocID="{2CD5DEC9-E2EF-4A0B-860C-D7D612459E01}" presName="rootConnector" presStyleLbl="node2" presStyleIdx="1" presStyleCnt="2"/>
      <dgm:spPr/>
      <dgm:t>
        <a:bodyPr/>
        <a:lstStyle/>
        <a:p>
          <a:endParaRPr lang="en-US"/>
        </a:p>
      </dgm:t>
    </dgm:pt>
    <dgm:pt modelId="{3E2D04A9-5EEB-416F-BF13-1D718F343D3A}" type="pres">
      <dgm:prSet presAssocID="{2CD5DEC9-E2EF-4A0B-860C-D7D612459E01}" presName="hierChild4" presStyleCnt="0"/>
      <dgm:spPr/>
    </dgm:pt>
    <dgm:pt modelId="{BDE1735C-9378-41E4-9728-53E411F58AB4}" type="pres">
      <dgm:prSet presAssocID="{2CD5DEC9-E2EF-4A0B-860C-D7D612459E01}" presName="hierChild5" presStyleCnt="0"/>
      <dgm:spPr/>
    </dgm:pt>
    <dgm:pt modelId="{B7CF78F8-8191-419D-9675-B4568072BCAC}" type="pres">
      <dgm:prSet presAssocID="{4804E4C5-F26D-4D75-9462-3AC97314C8BF}" presName="hierChild3" presStyleCnt="0"/>
      <dgm:spPr/>
    </dgm:pt>
  </dgm:ptLst>
  <dgm:cxnLst>
    <dgm:cxn modelId="{6C33792A-47C7-4CB7-8F73-7174C2C0FB18}" srcId="{4804E4C5-F26D-4D75-9462-3AC97314C8BF}" destId="{2CD5DEC9-E2EF-4A0B-860C-D7D612459E01}" srcOrd="1" destOrd="0" parTransId="{AB5BD804-3EC2-46C3-8011-960A3386A87F}" sibTransId="{E8864BC8-A867-4190-9C29-9ECF330B104A}"/>
    <dgm:cxn modelId="{ADF89DE9-7E68-47AD-A6C6-F166F7522608}" type="presOf" srcId="{2CD5DEC9-E2EF-4A0B-860C-D7D612459E01}" destId="{EE706BFB-8AF2-45A4-B356-3A3F72881B4B}" srcOrd="1" destOrd="0" presId="urn:microsoft.com/office/officeart/2005/8/layout/orgChart1"/>
    <dgm:cxn modelId="{3F14D44C-6A62-4914-BF32-C337393650A4}" type="presOf" srcId="{4804E4C5-F26D-4D75-9462-3AC97314C8BF}" destId="{688028E4-9641-49F8-97CF-DE24D586DEC8}" srcOrd="1" destOrd="0" presId="urn:microsoft.com/office/officeart/2005/8/layout/orgChart1"/>
    <dgm:cxn modelId="{EEECA760-F583-429F-9213-68C5EC32647C}" type="presOf" srcId="{AB5BD804-3EC2-46C3-8011-960A3386A87F}" destId="{0537A209-CA39-458D-A6F6-52B68C835CBD}" srcOrd="0" destOrd="0" presId="urn:microsoft.com/office/officeart/2005/8/layout/orgChart1"/>
    <dgm:cxn modelId="{566F7B71-30BE-4086-8F74-0DEE8386D831}" type="presOf" srcId="{A04BE201-096C-4B99-B426-44C72775989D}" destId="{A84B1DB6-4DE9-49E6-B7E3-6CA581F6BD27}" srcOrd="0" destOrd="0" presId="urn:microsoft.com/office/officeart/2005/8/layout/orgChart1"/>
    <dgm:cxn modelId="{7B801207-BD2D-4F48-83D3-257BE400571D}" type="presOf" srcId="{DBDAE869-3319-4A9B-94C6-FFC5DC67106E}" destId="{2B45260A-9C2F-45D7-8C29-5E9EF582B30E}" srcOrd="0" destOrd="0" presId="urn:microsoft.com/office/officeart/2005/8/layout/orgChart1"/>
    <dgm:cxn modelId="{0530BF7C-E190-4296-9CC9-89893354B2BD}" type="presOf" srcId="{2CD5DEC9-E2EF-4A0B-860C-D7D612459E01}" destId="{723CA676-1A59-4BBF-8649-CB17D9EA1E3D}" srcOrd="0" destOrd="0" presId="urn:microsoft.com/office/officeart/2005/8/layout/orgChart1"/>
    <dgm:cxn modelId="{46824D83-A330-4A00-9C36-E2314E395B25}" srcId="{A04BE201-096C-4B99-B426-44C72775989D}" destId="{4804E4C5-F26D-4D75-9462-3AC97314C8BF}" srcOrd="0" destOrd="0" parTransId="{F26B7BEC-6A76-414D-ABDD-6C7F5485FB8C}" sibTransId="{A1D45F00-6C2D-4466-B2F2-FCA22B307FDC}"/>
    <dgm:cxn modelId="{12A3D6A0-57E2-42FF-8F55-FECAAAF683E9}" type="presOf" srcId="{67395DDF-0C9C-41B2-A8AB-2D211319BA6D}" destId="{D6AC5A9B-6000-4290-95DE-3BE1C42808F8}" srcOrd="1" destOrd="0" presId="urn:microsoft.com/office/officeart/2005/8/layout/orgChart1"/>
    <dgm:cxn modelId="{32DA831E-1876-4FD7-AA96-5ED63A4D0F4E}" type="presOf" srcId="{67395DDF-0C9C-41B2-A8AB-2D211319BA6D}" destId="{D175C25E-0D6E-4C79-8B1B-8EC8CB189D84}" srcOrd="0" destOrd="0" presId="urn:microsoft.com/office/officeart/2005/8/layout/orgChart1"/>
    <dgm:cxn modelId="{BBA4BBA9-7B8A-4904-850D-F0A8C5DEF1C7}" type="presOf" srcId="{4804E4C5-F26D-4D75-9462-3AC97314C8BF}" destId="{93C63B2F-B708-4104-8FAC-F514B13D4673}" srcOrd="0" destOrd="0" presId="urn:microsoft.com/office/officeart/2005/8/layout/orgChart1"/>
    <dgm:cxn modelId="{6A89D7FD-E8E2-46B0-ABAD-E5EAC3F802C7}" srcId="{4804E4C5-F26D-4D75-9462-3AC97314C8BF}" destId="{67395DDF-0C9C-41B2-A8AB-2D211319BA6D}" srcOrd="0" destOrd="0" parTransId="{DBDAE869-3319-4A9B-94C6-FFC5DC67106E}" sibTransId="{7F053504-228E-483E-B725-3889132DE005}"/>
    <dgm:cxn modelId="{2F8D2293-999E-4BA8-B61B-FB64BECA3A80}" type="presParOf" srcId="{A84B1DB6-4DE9-49E6-B7E3-6CA581F6BD27}" destId="{79D01BA7-254F-4C29-9281-96B8787BCFBE}" srcOrd="0" destOrd="0" presId="urn:microsoft.com/office/officeart/2005/8/layout/orgChart1"/>
    <dgm:cxn modelId="{D8E74093-01D5-45D8-83F9-917A89EAC531}" type="presParOf" srcId="{79D01BA7-254F-4C29-9281-96B8787BCFBE}" destId="{F737F7D0-9217-4408-8221-F7A0D7101032}" srcOrd="0" destOrd="0" presId="urn:microsoft.com/office/officeart/2005/8/layout/orgChart1"/>
    <dgm:cxn modelId="{1AC39DAB-6CE5-48B4-941A-8AC6C0517FF4}" type="presParOf" srcId="{F737F7D0-9217-4408-8221-F7A0D7101032}" destId="{93C63B2F-B708-4104-8FAC-F514B13D4673}" srcOrd="0" destOrd="0" presId="urn:microsoft.com/office/officeart/2005/8/layout/orgChart1"/>
    <dgm:cxn modelId="{E236E467-A37C-4201-9B08-621BFB93B370}" type="presParOf" srcId="{F737F7D0-9217-4408-8221-F7A0D7101032}" destId="{688028E4-9641-49F8-97CF-DE24D586DEC8}" srcOrd="1" destOrd="0" presId="urn:microsoft.com/office/officeart/2005/8/layout/orgChart1"/>
    <dgm:cxn modelId="{F7C6049B-E0C4-4F68-AC0F-C1A298049024}" type="presParOf" srcId="{79D01BA7-254F-4C29-9281-96B8787BCFBE}" destId="{7F3917EC-4825-40BB-8C2F-BB3D3184FE9A}" srcOrd="1" destOrd="0" presId="urn:microsoft.com/office/officeart/2005/8/layout/orgChart1"/>
    <dgm:cxn modelId="{01D9F79A-C434-4231-B93B-D6688753C339}" type="presParOf" srcId="{7F3917EC-4825-40BB-8C2F-BB3D3184FE9A}" destId="{2B45260A-9C2F-45D7-8C29-5E9EF582B30E}" srcOrd="0" destOrd="0" presId="urn:microsoft.com/office/officeart/2005/8/layout/orgChart1"/>
    <dgm:cxn modelId="{677D44EB-F7E6-42E4-A0D1-0643FF6B7280}" type="presParOf" srcId="{7F3917EC-4825-40BB-8C2F-BB3D3184FE9A}" destId="{DE5709D9-E804-4CFF-B3E7-DAD63F51D971}" srcOrd="1" destOrd="0" presId="urn:microsoft.com/office/officeart/2005/8/layout/orgChart1"/>
    <dgm:cxn modelId="{459FD23E-A431-41D4-A19F-0D4FF4AFF10C}" type="presParOf" srcId="{DE5709D9-E804-4CFF-B3E7-DAD63F51D971}" destId="{170A1854-5D72-4EA7-B6C7-F7B6F7782C0E}" srcOrd="0" destOrd="0" presId="urn:microsoft.com/office/officeart/2005/8/layout/orgChart1"/>
    <dgm:cxn modelId="{EA4635F9-5737-486D-BC47-4D1D279127FC}" type="presParOf" srcId="{170A1854-5D72-4EA7-B6C7-F7B6F7782C0E}" destId="{D175C25E-0D6E-4C79-8B1B-8EC8CB189D84}" srcOrd="0" destOrd="0" presId="urn:microsoft.com/office/officeart/2005/8/layout/orgChart1"/>
    <dgm:cxn modelId="{2BB9A72D-34A0-45CA-A844-C64646EA90FD}" type="presParOf" srcId="{170A1854-5D72-4EA7-B6C7-F7B6F7782C0E}" destId="{D6AC5A9B-6000-4290-95DE-3BE1C42808F8}" srcOrd="1" destOrd="0" presId="urn:microsoft.com/office/officeart/2005/8/layout/orgChart1"/>
    <dgm:cxn modelId="{86D840EE-72D7-46EA-9408-474A8076C51A}" type="presParOf" srcId="{DE5709D9-E804-4CFF-B3E7-DAD63F51D971}" destId="{10888EB9-73D6-4EDD-8CA7-79156C1D5115}" srcOrd="1" destOrd="0" presId="urn:microsoft.com/office/officeart/2005/8/layout/orgChart1"/>
    <dgm:cxn modelId="{AED93024-11A2-4B14-BDF9-51A44D69C0E1}" type="presParOf" srcId="{DE5709D9-E804-4CFF-B3E7-DAD63F51D971}" destId="{3CA797F4-13E5-418B-86D6-D5DB5C0034F4}" srcOrd="2" destOrd="0" presId="urn:microsoft.com/office/officeart/2005/8/layout/orgChart1"/>
    <dgm:cxn modelId="{18D94057-523B-4D3B-9B8A-C5A7DFA3A747}" type="presParOf" srcId="{7F3917EC-4825-40BB-8C2F-BB3D3184FE9A}" destId="{0537A209-CA39-458D-A6F6-52B68C835CBD}" srcOrd="2" destOrd="0" presId="urn:microsoft.com/office/officeart/2005/8/layout/orgChart1"/>
    <dgm:cxn modelId="{E7322C09-328A-4A2E-BBB8-57E71A76E129}" type="presParOf" srcId="{7F3917EC-4825-40BB-8C2F-BB3D3184FE9A}" destId="{68056310-0A56-42BD-866C-87756D6E467B}" srcOrd="3" destOrd="0" presId="urn:microsoft.com/office/officeart/2005/8/layout/orgChart1"/>
    <dgm:cxn modelId="{E20DA497-7177-4BF6-A41E-6EE8D6E6E6EB}" type="presParOf" srcId="{68056310-0A56-42BD-866C-87756D6E467B}" destId="{C9975DE6-7A39-42F5-8881-51D30699B59F}" srcOrd="0" destOrd="0" presId="urn:microsoft.com/office/officeart/2005/8/layout/orgChart1"/>
    <dgm:cxn modelId="{12AEF111-EB08-4B14-9818-4C722329425C}" type="presParOf" srcId="{C9975DE6-7A39-42F5-8881-51D30699B59F}" destId="{723CA676-1A59-4BBF-8649-CB17D9EA1E3D}" srcOrd="0" destOrd="0" presId="urn:microsoft.com/office/officeart/2005/8/layout/orgChart1"/>
    <dgm:cxn modelId="{F4CA2327-B044-4125-93D2-E34123A69D7F}" type="presParOf" srcId="{C9975DE6-7A39-42F5-8881-51D30699B59F}" destId="{EE706BFB-8AF2-45A4-B356-3A3F72881B4B}" srcOrd="1" destOrd="0" presId="urn:microsoft.com/office/officeart/2005/8/layout/orgChart1"/>
    <dgm:cxn modelId="{97A16A6F-FEE1-4DF6-A2FE-BAF9B5BC7370}" type="presParOf" srcId="{68056310-0A56-42BD-866C-87756D6E467B}" destId="{3E2D04A9-5EEB-416F-BF13-1D718F343D3A}" srcOrd="1" destOrd="0" presId="urn:microsoft.com/office/officeart/2005/8/layout/orgChart1"/>
    <dgm:cxn modelId="{2D31D7F0-B5BB-4D9E-9720-1AE881AB84A7}" type="presParOf" srcId="{68056310-0A56-42BD-866C-87756D6E467B}" destId="{BDE1735C-9378-41E4-9728-53E411F58AB4}" srcOrd="2" destOrd="0" presId="urn:microsoft.com/office/officeart/2005/8/layout/orgChart1"/>
    <dgm:cxn modelId="{DD58066A-A2A0-4658-9053-C4757BA44B1D}" type="presParOf" srcId="{79D01BA7-254F-4C29-9281-96B8787BCFBE}" destId="{B7CF78F8-8191-419D-9675-B4568072BCA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Nerves, Hormones, and Kidneys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2438400" y="0"/>
            <a:ext cx="4418013" cy="457200"/>
          </a:xfrm>
          <a:prstGeom prst="rect">
            <a:avLst/>
          </a:prstGeom>
        </p:spPr>
        <p:txBody>
          <a:bodyPr vert="horz" lIns="91440" tIns="45720" rIns="91440" bIns="45720" rtlCol="0"/>
          <a:lstStyle>
            <a:lvl1pPr algn="r">
              <a:defRPr sz="1200"/>
            </a:lvl1pPr>
          </a:lstStyle>
          <a:p>
            <a:r>
              <a:rPr lang="en-US" dirty="0">
                <a:latin typeface="Arial" pitchFamily="34" charset="0"/>
                <a:cs typeface="Arial" pitchFamily="34" charset="0"/>
              </a:rPr>
              <a:t>Principles of Agricultural </a:t>
            </a:r>
            <a:r>
              <a:rPr lang="en-US">
                <a:latin typeface="Arial" pitchFamily="34" charset="0"/>
                <a:cs typeface="Arial" pitchFamily="34" charset="0"/>
              </a:rPr>
              <a:t>Science </a:t>
            </a:r>
            <a:r>
              <a:rPr lang="en-US" smtClean="0">
                <a:latin typeface="Arial" pitchFamily="34" charset="0"/>
                <a:cs typeface="Arial" pitchFamily="34" charset="0"/>
              </a:rPr>
              <a:t>– Animal                            </a:t>
            </a:r>
            <a:r>
              <a:rPr lang="en-US" dirty="0">
                <a:latin typeface="Arial" pitchFamily="34" charset="0"/>
                <a:cs typeface="Arial" pitchFamily="34" charset="0"/>
              </a:rPr>
              <a:t>Unit 4 – Lesson 4.3 Breathing, Beating, and Body Controls</a:t>
            </a:r>
            <a:endParaRPr lang="en-US" dirty="0"/>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590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Nerves, Hormones, and Kidneys</a:t>
            </a:r>
            <a:endParaRPr lang="en-US" dirty="0"/>
          </a:p>
        </p:txBody>
      </p:sp>
      <p:sp>
        <p:nvSpPr>
          <p:cNvPr id="3" name="Date Placeholder 2"/>
          <p:cNvSpPr>
            <a:spLocks noGrp="1"/>
          </p:cNvSpPr>
          <p:nvPr>
            <p:ph type="dt" idx="1"/>
          </p:nvPr>
        </p:nvSpPr>
        <p:spPr>
          <a:xfrm>
            <a:off x="2438400" y="0"/>
            <a:ext cx="4418014"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Unit 4 – Lesson 4.3 Breathing, Beating, and Body Controls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Nerves, Hormones, and Kidneys</a:t>
            </a:r>
            <a:endParaRPr lang="en-US" dirty="0"/>
          </a:p>
        </p:txBody>
      </p:sp>
      <p:sp>
        <p:nvSpPr>
          <p:cNvPr id="7" name="Date Placeholder 6"/>
          <p:cNvSpPr>
            <a:spLocks noGrp="1"/>
          </p:cNvSpPr>
          <p:nvPr>
            <p:ph type="dt" idx="13"/>
          </p:nvPr>
        </p:nvSpPr>
        <p:spPr>
          <a:xfrm>
            <a:off x="2514600" y="0"/>
            <a:ext cx="4341813" cy="457200"/>
          </a:xfrm>
        </p:spPr>
        <p:txBody>
          <a:bodyPr/>
          <a:lstStyle/>
          <a:p>
            <a:r>
              <a:rPr lang="en-US" dirty="0" smtClean="0">
                <a:latin typeface="Arial" pitchFamily="34" charset="0"/>
                <a:cs typeface="Arial" pitchFamily="34" charset="0"/>
              </a:rPr>
              <a:t>Principles of Agricultural Science – Animal                          Unit 4 – Lesson 4.3 Breathing, Beating, and Body Controls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Unit </a:t>
            </a:r>
            <a:r>
              <a:rPr lang="en-US" sz="1200" dirty="0">
                <a:cs typeface="Arial" pitchFamily="34" charset="0"/>
              </a:rPr>
              <a:t>4 – Lesson 4.3 Breathing, Beating, and Body Controls</a:t>
            </a:r>
            <a:endParaRPr lang="en-US" sz="1200" dirty="0"/>
          </a:p>
        </p:txBody>
      </p:sp>
      <p:sp>
        <p:nvSpPr>
          <p:cNvPr id="3482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82B1264-C1F3-4F2D-B778-61E21970BC39}" type="slidenum">
              <a:rPr lang="en-US" altLang="en-US" sz="1200"/>
              <a:pPr eaLnBrk="1" hangingPunct="1"/>
              <a:t>10</a:t>
            </a:fld>
            <a:endParaRPr lang="en-US" altLang="en-US" sz="120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renal or urinary system is the waste management system of cells. The renal system filters wastes produced in the cells out of blood and excretes it from the body. Additionally, the kidneys produce several hormones.</a:t>
            </a:r>
          </a:p>
        </p:txBody>
      </p:sp>
    </p:spTree>
    <p:extLst>
      <p:ext uri="{BB962C8B-B14F-4D97-AF65-F5344CB8AC3E}">
        <p14:creationId xmlns:p14="http://schemas.microsoft.com/office/powerpoint/2010/main" val="2700372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Nerves, Hormones, and Kidneys</a:t>
            </a:r>
            <a:endParaRPr lang="en-US" dirty="0"/>
          </a:p>
        </p:txBody>
      </p:sp>
      <p:sp>
        <p:nvSpPr>
          <p:cNvPr id="7" name="Date Placeholder 6"/>
          <p:cNvSpPr>
            <a:spLocks noGrp="1"/>
          </p:cNvSpPr>
          <p:nvPr>
            <p:ph type="dt" idx="13"/>
          </p:nvPr>
        </p:nvSpPr>
        <p:spPr>
          <a:xfrm>
            <a:off x="2667000" y="0"/>
            <a:ext cx="4189413" cy="457200"/>
          </a:xfrm>
        </p:spPr>
        <p:txBody>
          <a:bodyPr/>
          <a:lstStyle/>
          <a:p>
            <a:r>
              <a:rPr lang="en-US" dirty="0">
                <a:latin typeface="Arial" pitchFamily="34" charset="0"/>
                <a:cs typeface="Arial" pitchFamily="34" charset="0"/>
              </a:rPr>
              <a:t>Principles of Agricultural Science </a:t>
            </a:r>
            <a:r>
              <a:rPr lang="en-US" dirty="0" smtClean="0">
                <a:latin typeface="Arial" pitchFamily="34" charset="0"/>
                <a:cs typeface="Arial" pitchFamily="34" charset="0"/>
              </a:rPr>
              <a:t>– Animal                          </a:t>
            </a:r>
            <a:r>
              <a:rPr lang="en-US" dirty="0">
                <a:latin typeface="Arial" pitchFamily="34" charset="0"/>
                <a:cs typeface="Arial" pitchFamily="34" charset="0"/>
              </a:rPr>
              <a:t>Unit </a:t>
            </a:r>
            <a:r>
              <a:rPr lang="en-US" dirty="0" smtClean="0">
                <a:latin typeface="Arial" pitchFamily="34" charset="0"/>
                <a:cs typeface="Arial" pitchFamily="34" charset="0"/>
              </a:rPr>
              <a:t>4 – </a:t>
            </a:r>
            <a:r>
              <a:rPr lang="en-US" dirty="0">
                <a:latin typeface="Arial" pitchFamily="34" charset="0"/>
                <a:cs typeface="Arial" pitchFamily="34" charset="0"/>
              </a:rPr>
              <a:t>Lesson 4.3 Breathing, Beating, and Body Controls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Nerves, Hormones, and Kidneys</a:t>
            </a:r>
            <a:endParaRPr lang="en-US" dirty="0"/>
          </a:p>
        </p:txBody>
      </p:sp>
      <p:sp>
        <p:nvSpPr>
          <p:cNvPr id="7" name="Date Placeholder 6"/>
          <p:cNvSpPr>
            <a:spLocks noGrp="1"/>
          </p:cNvSpPr>
          <p:nvPr>
            <p:ph type="dt" idx="13"/>
          </p:nvPr>
        </p:nvSpPr>
        <p:spPr>
          <a:xfrm>
            <a:off x="2667000" y="0"/>
            <a:ext cx="4189413" cy="457200"/>
          </a:xfrm>
        </p:spPr>
        <p:txBody>
          <a:bodyPr/>
          <a:lstStyle/>
          <a:p>
            <a:r>
              <a:rPr lang="en-US" dirty="0">
                <a:latin typeface="Arial" pitchFamily="34" charset="0"/>
                <a:cs typeface="Arial" pitchFamily="34" charset="0"/>
              </a:rPr>
              <a:t>Principles of Agricultural Science </a:t>
            </a:r>
            <a:r>
              <a:rPr lang="en-US" dirty="0" smtClean="0">
                <a:latin typeface="Arial" pitchFamily="34" charset="0"/>
                <a:cs typeface="Arial" pitchFamily="34" charset="0"/>
              </a:rPr>
              <a:t>– Animal                          </a:t>
            </a:r>
            <a:r>
              <a:rPr lang="en-US" dirty="0">
                <a:latin typeface="Arial" pitchFamily="34" charset="0"/>
                <a:cs typeface="Arial" pitchFamily="34" charset="0"/>
              </a:rPr>
              <a:t>Unit </a:t>
            </a:r>
            <a:r>
              <a:rPr lang="en-US" dirty="0" smtClean="0">
                <a:latin typeface="Arial" pitchFamily="34" charset="0"/>
                <a:cs typeface="Arial" pitchFamily="34" charset="0"/>
              </a:rPr>
              <a:t>4 – </a:t>
            </a:r>
            <a:r>
              <a:rPr lang="en-US" dirty="0">
                <a:latin typeface="Arial" pitchFamily="34" charset="0"/>
                <a:cs typeface="Arial" pitchFamily="34" charset="0"/>
              </a:rPr>
              <a:t>Lesson 4.3 Breathing, Beating, and Body Controls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a:t>
            </a:r>
            <a:r>
              <a:rPr lang="en-US" sz="1200" dirty="0">
                <a:cs typeface="Arial" pitchFamily="34" charset="0"/>
              </a:rPr>
              <a:t>Unit 4 – Lesson 4.3 Breathing, Beating, and Body Controls</a:t>
            </a:r>
            <a:endParaRPr lang="en-US" sz="1200" dirty="0"/>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4038AB2-73D5-4C1A-9B46-F87D12012AE6}" type="slidenum">
              <a:rPr lang="en-US" altLang="en-US" sz="1200"/>
              <a:pPr eaLnBrk="1" hangingPunct="1"/>
              <a:t>3</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nervous system is like a mission control center. The nervous system is comprised of the central nervous system (CNS) and the peripheral nervous system (PNS). Neurons collect internal and external information throughout the body and transmit appropriate bodily responses. </a:t>
            </a:r>
          </a:p>
        </p:txBody>
      </p:sp>
    </p:spTree>
    <p:extLst>
      <p:ext uri="{BB962C8B-B14F-4D97-AF65-F5344CB8AC3E}">
        <p14:creationId xmlns:p14="http://schemas.microsoft.com/office/powerpoint/2010/main" val="3246072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a:t>
            </a:r>
            <a:r>
              <a:rPr lang="en-US" sz="1200" dirty="0">
                <a:cs typeface="Arial" pitchFamily="34" charset="0"/>
              </a:rPr>
              <a:t>Unit 4 – Lesson 4.3 Breathing, Beating, and Body Controls</a:t>
            </a:r>
            <a:endParaRPr lang="en-US" sz="1200" dirty="0"/>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595EF72-83E0-4C26-9DE3-7406676DCCEC}" type="slidenum">
              <a:rPr lang="en-US" altLang="en-US" sz="1200"/>
              <a:pPr eaLnBrk="1" hangingPunct="1"/>
              <a:t>4</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chart illustrates the components of the nervous system. The CNS is comprised of the brain and spinal cord. The sensory somatic and autonomic system make up the PNS</a:t>
            </a:r>
          </a:p>
        </p:txBody>
      </p:sp>
    </p:spTree>
    <p:extLst>
      <p:ext uri="{BB962C8B-B14F-4D97-AF65-F5344CB8AC3E}">
        <p14:creationId xmlns:p14="http://schemas.microsoft.com/office/powerpoint/2010/main" val="2444293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Unit </a:t>
            </a:r>
            <a:r>
              <a:rPr lang="en-US" sz="1200" dirty="0">
                <a:cs typeface="Arial" pitchFamily="34" charset="0"/>
              </a:rPr>
              <a:t>4 – Lesson 4.3 Breathing, Beating, and Body Controls</a:t>
            </a:r>
            <a:endParaRPr lang="en-US" sz="1200" dirty="0"/>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C5C7E50-23A8-4591-8927-88D977AA3D61}" type="slidenum">
              <a:rPr lang="en-US" altLang="en-US" sz="1200"/>
              <a:pPr eaLnBrk="1" hangingPunct="1"/>
              <a:t>5</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main functions of the CNS are to receive signals from nerves in the PNS and coordinate further activity.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spinal cord serves as a connector between the brain and the nerves of the PNS. It is important in the overall coordination of body movement and most nerve branches stem from the spinal cord.</a:t>
            </a:r>
          </a:p>
        </p:txBody>
      </p:sp>
    </p:spTree>
    <p:extLst>
      <p:ext uri="{BB962C8B-B14F-4D97-AF65-F5344CB8AC3E}">
        <p14:creationId xmlns:p14="http://schemas.microsoft.com/office/powerpoint/2010/main" val="243674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Unit </a:t>
            </a:r>
            <a:r>
              <a:rPr lang="en-US" sz="1200" dirty="0">
                <a:cs typeface="Arial" pitchFamily="34" charset="0"/>
              </a:rPr>
              <a:t>4 – Lesson 4.3 Breathing, Beating, and Body Controls</a:t>
            </a:r>
            <a:endParaRPr lang="en-US" sz="1200" dirty="0"/>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4E4A4B1-E136-469B-AAE7-CCB90B6FEEC7}" type="slidenum">
              <a:rPr lang="en-US" altLang="en-US" sz="1200"/>
              <a:pPr eaLnBrk="1" hangingPunct="1"/>
              <a:t>6</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peripheral nervous system consists of all nerves and neurons outside of the brain and spinal cord. It is divided into two components: the sensory somatic system and the autonomic system.</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sensory somatic system includes the senses of sight, sound, and smell. It operates motor activity and includes receptors and neurons that detect changes in the environment.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autonomic system has contradictory components, the sympathetic and parasympathetic systems. Actions and reactions of the autonomic system are involuntary.</a:t>
            </a:r>
          </a:p>
        </p:txBody>
      </p:sp>
    </p:spTree>
    <p:extLst>
      <p:ext uri="{BB962C8B-B14F-4D97-AF65-F5344CB8AC3E}">
        <p14:creationId xmlns:p14="http://schemas.microsoft.com/office/powerpoint/2010/main" val="345511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a:t>
            </a:r>
            <a:r>
              <a:rPr lang="en-US" sz="1200" dirty="0">
                <a:cs typeface="Arial" pitchFamily="34" charset="0"/>
              </a:rPr>
              <a:t>Unit 4 – Lesson 4.3 Breathing, Beating, and Body Controls</a:t>
            </a:r>
            <a:endParaRPr lang="en-US" sz="1200" dirty="0"/>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7F67D79-75DD-4949-85A7-F38848D1D75B}" type="slidenum">
              <a:rPr lang="en-US" altLang="en-US" sz="1200"/>
              <a:pPr eaLnBrk="1" hangingPunct="1"/>
              <a:t>7</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sympathetic system stimulates organs for in a fight or flight response. In a case of emergency or stress, the sympathetic system increases the heart rate, blood pressure, and flow of blood to the muscles and heart, the pupils and bronchi dilate, and saliva production and digestion slow. The dilation of the pupils and bronchi allow more light into the eyes and more air into the lungs improving the function of these organs. Digestion and salivation decrease as energy is diverted elsewhere in the body.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On the other hand, the parasympathetic system reacts in an opposite manner. It returns the body to a more normal state after a period of stress or fright. It decreases heart rate and blood pressure, constricts the pupils and bronchi, and increases saliva and gut activity. These help maintain homeostasis, the process of maintaining a stable internal environment.</a:t>
            </a:r>
          </a:p>
        </p:txBody>
      </p:sp>
    </p:spTree>
    <p:extLst>
      <p:ext uri="{BB962C8B-B14F-4D97-AF65-F5344CB8AC3E}">
        <p14:creationId xmlns:p14="http://schemas.microsoft.com/office/powerpoint/2010/main" val="2834371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a:t>
            </a:r>
            <a:r>
              <a:rPr lang="en-US" sz="1200" dirty="0">
                <a:cs typeface="Arial" pitchFamily="34" charset="0"/>
              </a:rPr>
              <a:t>Unit 4 – Lesson 4.3 Breathing, Beating, and Body Controls</a:t>
            </a:r>
            <a:endParaRPr lang="en-US" sz="1200" dirty="0"/>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F003B8A-9FE0-4C50-B3E9-752CAF0D7672}" type="slidenum">
              <a:rPr lang="en-US" altLang="en-US" sz="1200"/>
              <a:pPr eaLnBrk="1" hangingPunct="1"/>
              <a:t>8</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endocrine system is comprised of many glands that secrete chemical messages to many organs within the body. These messages aid in maintaining homeostasis and regulating the growth, development, and metabolism of animals. Hormones act on target organs to produce a desired result. They are released from the glands into the bloodstream or fluid surrounding cells.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 release of hormones is often a negative feedback system meaning that the hormones are secreted in response to a change rather than to cause a change. </a:t>
            </a:r>
          </a:p>
        </p:txBody>
      </p:sp>
    </p:spTree>
    <p:extLst>
      <p:ext uri="{BB962C8B-B14F-4D97-AF65-F5344CB8AC3E}">
        <p14:creationId xmlns:p14="http://schemas.microsoft.com/office/powerpoint/2010/main" val="797395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Nerves, Hormones, and Kidneys</a:t>
            </a: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Principles of Agricultural Science – Animal                         </a:t>
            </a:r>
            <a:r>
              <a:rPr lang="en-US" sz="1200" dirty="0" smtClean="0">
                <a:cs typeface="Arial" pitchFamily="34" charset="0"/>
              </a:rPr>
              <a:t>  </a:t>
            </a:r>
            <a:r>
              <a:rPr lang="en-US" sz="1200" dirty="0">
                <a:cs typeface="Arial" pitchFamily="34" charset="0"/>
              </a:rPr>
              <a:t>Unit 4 – Lesson 4.3 Breathing, Beating, and Body Controls</a:t>
            </a:r>
            <a:endParaRPr lang="en-US" sz="1200" dirty="0"/>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BCC18F6-868F-45EB-B336-491E0D55DAC5}" type="slidenum">
              <a:rPr lang="en-US" altLang="en-US" sz="1200"/>
              <a:pPr eaLnBrk="1" hangingPunct="1"/>
              <a:t>9</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000" smtClean="0">
                <a:latin typeface="Arial" panose="020B0604020202020204" pitchFamily="34" charset="0"/>
              </a:rPr>
              <a:t>There are eight major glands in the body that include the pituitary, thyroid, parathyroid, adrenal, pancreas, thymus, and pineal glands as well as the gonads. </a:t>
            </a:r>
          </a:p>
          <a:p>
            <a:pPr eaLnBrk="1" hangingPunct="1"/>
            <a:endParaRPr lang="en-US" altLang="en-US" sz="1000" smtClean="0">
              <a:latin typeface="Arial" panose="020B0604020202020204" pitchFamily="34" charset="0"/>
            </a:endParaRPr>
          </a:p>
        </p:txBody>
      </p:sp>
    </p:spTree>
    <p:extLst>
      <p:ext uri="{BB962C8B-B14F-4D97-AF65-F5344CB8AC3E}">
        <p14:creationId xmlns:p14="http://schemas.microsoft.com/office/powerpoint/2010/main" val="37076889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99A9D03-E00A-4E9C-98E7-C526503F97ED}" type="slidenum">
              <a:rPr lang="en-US" altLang="en-US"/>
              <a:pPr/>
              <a:t>‹#›</a:t>
            </a:fld>
            <a:endParaRPr lang="en-US" altLang="en-US"/>
          </a:p>
        </p:txBody>
      </p:sp>
    </p:spTree>
    <p:extLst>
      <p:ext uri="{BB962C8B-B14F-4D97-AF65-F5344CB8AC3E}">
        <p14:creationId xmlns:p14="http://schemas.microsoft.com/office/powerpoint/2010/main" val="2629069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1AFDB5F-0E6E-4E63-9FE6-C654FE53172B}" type="slidenum">
              <a:rPr lang="en-US" altLang="en-US"/>
              <a:pPr/>
              <a:t>‹#›</a:t>
            </a:fld>
            <a:endParaRPr lang="en-US" altLang="en-US"/>
          </a:p>
        </p:txBody>
      </p:sp>
    </p:spTree>
    <p:extLst>
      <p:ext uri="{BB962C8B-B14F-4D97-AF65-F5344CB8AC3E}">
        <p14:creationId xmlns:p14="http://schemas.microsoft.com/office/powerpoint/2010/main" val="109517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D4209F5-F08A-488A-9B0E-AF6CA40312E6}" type="slidenum">
              <a:rPr lang="en-US" altLang="en-US" sz="1400"/>
              <a:pPr eaLnBrk="1" hangingPunct="1"/>
              <a:t>10</a:t>
            </a:fld>
            <a:endParaRPr lang="en-US" altLang="en-US" sz="1400"/>
          </a:p>
        </p:txBody>
      </p:sp>
      <p:sp>
        <p:nvSpPr>
          <p:cNvPr id="65538" name="Rectangle 2"/>
          <p:cNvSpPr>
            <a:spLocks noGrp="1" noChangeArrowheads="1"/>
          </p:cNvSpPr>
          <p:nvPr>
            <p:ph type="title"/>
          </p:nvPr>
        </p:nvSpPr>
        <p:spPr/>
        <p:txBody>
          <a:bodyPr/>
          <a:lstStyle/>
          <a:p>
            <a:pPr eaLnBrk="1" hangingPunct="1"/>
            <a:r>
              <a:rPr lang="en-US" altLang="en-US" sz="5400" smtClean="0"/>
              <a:t>The Renal System</a:t>
            </a:r>
          </a:p>
        </p:txBody>
      </p:sp>
      <p:sp>
        <p:nvSpPr>
          <p:cNvPr id="65539" name="Rectangle 3"/>
          <p:cNvSpPr>
            <a:spLocks noGrp="1" noChangeArrowheads="1"/>
          </p:cNvSpPr>
          <p:nvPr>
            <p:ph type="body" idx="1"/>
          </p:nvPr>
        </p:nvSpPr>
        <p:spPr>
          <a:xfrm>
            <a:off x="457200" y="1828800"/>
            <a:ext cx="8229600" cy="4724400"/>
          </a:xfrm>
        </p:spPr>
        <p:txBody>
          <a:bodyPr/>
          <a:lstStyle/>
          <a:p>
            <a:pPr eaLnBrk="1" hangingPunct="1">
              <a:lnSpc>
                <a:spcPct val="90000"/>
              </a:lnSpc>
            </a:pPr>
            <a:r>
              <a:rPr lang="en-US" altLang="en-US" sz="3600" b="1" smtClean="0">
                <a:latin typeface="AvantGarde Bk BT" pitchFamily="34" charset="0"/>
              </a:rPr>
              <a:t>Functions</a:t>
            </a:r>
          </a:p>
          <a:p>
            <a:pPr lvl="1" eaLnBrk="1" hangingPunct="1">
              <a:lnSpc>
                <a:spcPct val="90000"/>
              </a:lnSpc>
            </a:pPr>
            <a:r>
              <a:rPr lang="en-US" altLang="en-US" smtClean="0"/>
              <a:t>Filters wastes from blood</a:t>
            </a:r>
          </a:p>
          <a:p>
            <a:pPr lvl="1" eaLnBrk="1" hangingPunct="1">
              <a:lnSpc>
                <a:spcPct val="90000"/>
              </a:lnSpc>
            </a:pPr>
            <a:r>
              <a:rPr lang="en-US" altLang="en-US" smtClean="0"/>
              <a:t>Secretes waste from the body</a:t>
            </a:r>
          </a:p>
          <a:p>
            <a:pPr lvl="1" eaLnBrk="1" hangingPunct="1">
              <a:lnSpc>
                <a:spcPct val="90000"/>
              </a:lnSpc>
            </a:pPr>
            <a:r>
              <a:rPr lang="en-US" altLang="en-US" smtClean="0"/>
              <a:t>Regulates sodium, chloride, &amp; potassium in blood</a:t>
            </a:r>
          </a:p>
          <a:p>
            <a:pPr lvl="1" eaLnBrk="1" hangingPunct="1">
              <a:lnSpc>
                <a:spcPct val="90000"/>
              </a:lnSpc>
            </a:pPr>
            <a:r>
              <a:rPr lang="en-US" altLang="en-US" smtClean="0"/>
              <a:t>Controls the pH of blood</a:t>
            </a:r>
          </a:p>
          <a:p>
            <a:pPr lvl="1" eaLnBrk="1" hangingPunct="1">
              <a:lnSpc>
                <a:spcPct val="90000"/>
              </a:lnSpc>
            </a:pPr>
            <a:r>
              <a:rPr lang="en-US" altLang="en-US" smtClean="0"/>
              <a:t>Produces adrenal hormones</a:t>
            </a:r>
          </a:p>
          <a:p>
            <a:pPr lvl="1" eaLnBrk="1" hangingPunct="1">
              <a:lnSpc>
                <a:spcPct val="90000"/>
              </a:lnSpc>
            </a:pPr>
            <a:r>
              <a:rPr lang="en-US" altLang="en-US" smtClean="0"/>
              <a:t>Regulates water balance in the body</a:t>
            </a:r>
          </a:p>
          <a:p>
            <a:pPr lvl="1" eaLnBrk="1" hangingPunct="1">
              <a:lnSpc>
                <a:spcPct val="90000"/>
              </a:lnSpc>
            </a:pPr>
            <a:r>
              <a:rPr lang="en-US" altLang="en-US" smtClean="0"/>
              <a:t>Maintains homeostasis</a:t>
            </a:r>
          </a:p>
        </p:txBody>
      </p:sp>
    </p:spTree>
    <p:extLst>
      <p:ext uri="{BB962C8B-B14F-4D97-AF65-F5344CB8AC3E}">
        <p14:creationId xmlns:p14="http://schemas.microsoft.com/office/powerpoint/2010/main" val="6864961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diamond(in)">
                                      <p:cBhvr>
                                        <p:cTn id="7" dur="1000"/>
                                        <p:tgtEl>
                                          <p:spTgt spid="655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checkerboard(across)">
                                      <p:cBhvr>
                                        <p:cTn id="12" dur="500"/>
                                        <p:tgtEl>
                                          <p:spTgt spid="65539">
                                            <p:txEl>
                                              <p:pRg st="0" end="0"/>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65539">
                                            <p:txEl>
                                              <p:pRg st="1" end="1"/>
                                            </p:txEl>
                                          </p:spTgt>
                                        </p:tgtEl>
                                        <p:attrNameLst>
                                          <p:attrName>style.visibility</p:attrName>
                                        </p:attrNameLst>
                                      </p:cBhvr>
                                      <p:to>
                                        <p:strVal val="visible"/>
                                      </p:to>
                                    </p:set>
                                    <p:animEffect transition="in" filter="checkerboard(across)">
                                      <p:cBhvr>
                                        <p:cTn id="15" dur="500"/>
                                        <p:tgtEl>
                                          <p:spTgt spid="65539">
                                            <p:txEl>
                                              <p:pRg st="1" end="1"/>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65539">
                                            <p:txEl>
                                              <p:pRg st="2" end="2"/>
                                            </p:txEl>
                                          </p:spTgt>
                                        </p:tgtEl>
                                        <p:attrNameLst>
                                          <p:attrName>style.visibility</p:attrName>
                                        </p:attrNameLst>
                                      </p:cBhvr>
                                      <p:to>
                                        <p:strVal val="visible"/>
                                      </p:to>
                                    </p:set>
                                    <p:animEffect transition="in" filter="checkerboard(across)">
                                      <p:cBhvr>
                                        <p:cTn id="18" dur="500"/>
                                        <p:tgtEl>
                                          <p:spTgt spid="65539">
                                            <p:txEl>
                                              <p:pRg st="2" end="2"/>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65539">
                                            <p:txEl>
                                              <p:pRg st="3" end="3"/>
                                            </p:txEl>
                                          </p:spTgt>
                                        </p:tgtEl>
                                        <p:attrNameLst>
                                          <p:attrName>style.visibility</p:attrName>
                                        </p:attrNameLst>
                                      </p:cBhvr>
                                      <p:to>
                                        <p:strVal val="visible"/>
                                      </p:to>
                                    </p:set>
                                    <p:animEffect transition="in" filter="checkerboard(across)">
                                      <p:cBhvr>
                                        <p:cTn id="21" dur="500"/>
                                        <p:tgtEl>
                                          <p:spTgt spid="65539">
                                            <p:txEl>
                                              <p:pRg st="3" end="3"/>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65539">
                                            <p:txEl>
                                              <p:pRg st="4" end="4"/>
                                            </p:txEl>
                                          </p:spTgt>
                                        </p:tgtEl>
                                        <p:attrNameLst>
                                          <p:attrName>style.visibility</p:attrName>
                                        </p:attrNameLst>
                                      </p:cBhvr>
                                      <p:to>
                                        <p:strVal val="visible"/>
                                      </p:to>
                                    </p:set>
                                    <p:animEffect transition="in" filter="checkerboard(across)">
                                      <p:cBhvr>
                                        <p:cTn id="24" dur="500"/>
                                        <p:tgtEl>
                                          <p:spTgt spid="65539">
                                            <p:txEl>
                                              <p:pRg st="4" end="4"/>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65539">
                                            <p:txEl>
                                              <p:pRg st="5" end="5"/>
                                            </p:txEl>
                                          </p:spTgt>
                                        </p:tgtEl>
                                        <p:attrNameLst>
                                          <p:attrName>style.visibility</p:attrName>
                                        </p:attrNameLst>
                                      </p:cBhvr>
                                      <p:to>
                                        <p:strVal val="visible"/>
                                      </p:to>
                                    </p:set>
                                    <p:animEffect transition="in" filter="checkerboard(across)">
                                      <p:cBhvr>
                                        <p:cTn id="27" dur="500"/>
                                        <p:tgtEl>
                                          <p:spTgt spid="65539">
                                            <p:txEl>
                                              <p:pRg st="5" end="5"/>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65539">
                                            <p:txEl>
                                              <p:pRg st="6" end="6"/>
                                            </p:txEl>
                                          </p:spTgt>
                                        </p:tgtEl>
                                        <p:attrNameLst>
                                          <p:attrName>style.visibility</p:attrName>
                                        </p:attrNameLst>
                                      </p:cBhvr>
                                      <p:to>
                                        <p:strVal val="visible"/>
                                      </p:to>
                                    </p:set>
                                    <p:animEffect transition="in" filter="checkerboard(across)">
                                      <p:cBhvr>
                                        <p:cTn id="30" dur="500"/>
                                        <p:tgtEl>
                                          <p:spTgt spid="65539">
                                            <p:txEl>
                                              <p:pRg st="6" end="6"/>
                                            </p:txEl>
                                          </p:spTgt>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65539">
                                            <p:txEl>
                                              <p:pRg st="7" end="7"/>
                                            </p:txEl>
                                          </p:spTgt>
                                        </p:tgtEl>
                                        <p:attrNameLst>
                                          <p:attrName>style.visibility</p:attrName>
                                        </p:attrNameLst>
                                      </p:cBhvr>
                                      <p:to>
                                        <p:strVal val="visible"/>
                                      </p:to>
                                    </p:set>
                                    <p:animEffect transition="in" filter="checkerboard(across)">
                                      <p:cBhvr>
                                        <p:cTn id="33" dur="500"/>
                                        <p:tgtEl>
                                          <p:spTgt spid="655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Lawhead, J., &amp; Baker, M. (2005). </a:t>
            </a:r>
            <a:r>
              <a:rPr lang="en-US" altLang="en-US" i="1" dirty="0"/>
              <a:t>Introduction to veterinary science</a:t>
            </a:r>
            <a:r>
              <a:rPr lang="en-US" altLang="en-US" dirty="0"/>
              <a:t>. Clifton Park, NY: Delmar. </a:t>
            </a:r>
          </a:p>
          <a:p>
            <a:pPr>
              <a:buNone/>
            </a:pPr>
            <a:r>
              <a:rPr lang="en-US" altLang="en-US" dirty="0" err="1"/>
              <a:t>Romich</a:t>
            </a:r>
            <a:r>
              <a:rPr lang="en-US" altLang="en-US" dirty="0"/>
              <a:t>, J.A. (2006). </a:t>
            </a:r>
            <a:r>
              <a:rPr lang="en-US" altLang="en-US" i="1" dirty="0"/>
              <a:t>An illustrated guide to veterinary medical terminology</a:t>
            </a:r>
            <a:r>
              <a:rPr lang="en-US" altLang="en-US" dirty="0"/>
              <a:t> (2nd ed.). Clifton Park, NY: Thompson Delmar Learning</a:t>
            </a:r>
            <a:r>
              <a:rPr lang="en-US" altLang="en-US" dirty="0" smtClean="0"/>
              <a:t>.</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11</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Nerves,</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Hormones, and Kidneys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4 – Lesson </a:t>
            </a:r>
            <a:r>
              <a:rPr lang="en-US" sz="3200" kern="0" noProof="0" dirty="0" smtClean="0">
                <a:solidFill>
                  <a:sysClr val="windowText" lastClr="000000"/>
                </a:solidFill>
                <a:latin typeface="Arial" pitchFamily="34" charset="0"/>
                <a:cs typeface="Arial" pitchFamily="34" charset="0"/>
              </a:rPr>
              <a:t>4.3 Breathing, Beating, and Body Controls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23981F6-D3E3-44AC-B482-FDE4040B373B}" type="slidenum">
              <a:rPr lang="en-US" altLang="en-US" sz="1400"/>
              <a:pPr eaLnBrk="1" hangingPunct="1"/>
              <a:t>3</a:t>
            </a:fld>
            <a:endParaRPr lang="en-US" altLang="en-US" sz="1400"/>
          </a:p>
        </p:txBody>
      </p:sp>
      <p:sp>
        <p:nvSpPr>
          <p:cNvPr id="86019" name="Rectangle 3"/>
          <p:cNvSpPr>
            <a:spLocks noGrp="1" noChangeArrowheads="1"/>
          </p:cNvSpPr>
          <p:nvPr>
            <p:ph type="body" idx="1"/>
          </p:nvPr>
        </p:nvSpPr>
        <p:spPr>
          <a:xfrm>
            <a:off x="304800" y="1752600"/>
            <a:ext cx="8534400" cy="5105400"/>
          </a:xfrm>
        </p:spPr>
        <p:txBody>
          <a:bodyPr/>
          <a:lstStyle/>
          <a:p>
            <a:pPr eaLnBrk="1" hangingPunct="1">
              <a:lnSpc>
                <a:spcPct val="90000"/>
              </a:lnSpc>
            </a:pPr>
            <a:r>
              <a:rPr lang="en-US" altLang="en-US" dirty="0" smtClean="0"/>
              <a:t>Functions</a:t>
            </a:r>
          </a:p>
          <a:p>
            <a:pPr lvl="1" eaLnBrk="1" hangingPunct="1">
              <a:lnSpc>
                <a:spcPct val="90000"/>
              </a:lnSpc>
            </a:pPr>
            <a:r>
              <a:rPr lang="en-US" altLang="en-US" dirty="0" smtClean="0"/>
              <a:t>Coordinates and controls all body activity</a:t>
            </a:r>
          </a:p>
          <a:p>
            <a:pPr lvl="1" eaLnBrk="1" hangingPunct="1">
              <a:lnSpc>
                <a:spcPct val="90000"/>
              </a:lnSpc>
            </a:pPr>
            <a:r>
              <a:rPr lang="en-US" altLang="en-US" dirty="0" smtClean="0"/>
              <a:t>Detects and processes external and internal information and controls responses</a:t>
            </a:r>
          </a:p>
          <a:p>
            <a:pPr eaLnBrk="1" hangingPunct="1">
              <a:lnSpc>
                <a:spcPct val="90000"/>
              </a:lnSpc>
            </a:pPr>
            <a:r>
              <a:rPr lang="en-US" altLang="en-US" dirty="0" smtClean="0"/>
              <a:t>Neurons</a:t>
            </a:r>
          </a:p>
          <a:p>
            <a:pPr lvl="1" eaLnBrk="1" hangingPunct="1">
              <a:lnSpc>
                <a:spcPct val="90000"/>
              </a:lnSpc>
            </a:pPr>
            <a:r>
              <a:rPr lang="en-US" altLang="en-US" dirty="0" smtClean="0"/>
              <a:t>Nerve cells that transmit information</a:t>
            </a:r>
          </a:p>
        </p:txBody>
      </p:sp>
      <p:sp>
        <p:nvSpPr>
          <p:cNvPr id="86020" name="Rectangle 4"/>
          <p:cNvSpPr>
            <a:spLocks noGrp="1" noChangeArrowheads="1"/>
          </p:cNvSpPr>
          <p:nvPr>
            <p:ph type="title"/>
          </p:nvPr>
        </p:nvSpPr>
        <p:spPr>
          <a:noFill/>
        </p:spPr>
        <p:txBody>
          <a:bodyPr/>
          <a:lstStyle/>
          <a:p>
            <a:pPr eaLnBrk="1" hangingPunct="1"/>
            <a:r>
              <a:rPr lang="en-US" altLang="en-US" sz="5400" smtClean="0"/>
              <a:t>The Nervous System</a:t>
            </a:r>
          </a:p>
        </p:txBody>
      </p:sp>
    </p:spTree>
    <p:extLst>
      <p:ext uri="{BB962C8B-B14F-4D97-AF65-F5344CB8AC3E}">
        <p14:creationId xmlns:p14="http://schemas.microsoft.com/office/powerpoint/2010/main" val="624592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wipe(up)">
                                      <p:cBhvr>
                                        <p:cTn id="7" dur="1000"/>
                                        <p:tgtEl>
                                          <p:spTgt spid="860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6019">
                                            <p:txEl>
                                              <p:pRg st="0" end="0"/>
                                            </p:txEl>
                                          </p:spTgt>
                                        </p:tgtEl>
                                        <p:attrNameLst>
                                          <p:attrName>style.visibility</p:attrName>
                                        </p:attrNameLst>
                                      </p:cBhvr>
                                      <p:to>
                                        <p:strVal val="visible"/>
                                      </p:to>
                                    </p:set>
                                    <p:animEffect transition="in" filter="dissolve">
                                      <p:cBhvr>
                                        <p:cTn id="12" dur="500"/>
                                        <p:tgtEl>
                                          <p:spTgt spid="86019">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86019">
                                            <p:txEl>
                                              <p:pRg st="1" end="1"/>
                                            </p:txEl>
                                          </p:spTgt>
                                        </p:tgtEl>
                                        <p:attrNameLst>
                                          <p:attrName>style.visibility</p:attrName>
                                        </p:attrNameLst>
                                      </p:cBhvr>
                                      <p:to>
                                        <p:strVal val="visible"/>
                                      </p:to>
                                    </p:set>
                                    <p:animEffect transition="in" filter="dissolve">
                                      <p:cBhvr>
                                        <p:cTn id="15" dur="500"/>
                                        <p:tgtEl>
                                          <p:spTgt spid="86019">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86019">
                                            <p:txEl>
                                              <p:pRg st="2" end="2"/>
                                            </p:txEl>
                                          </p:spTgt>
                                        </p:tgtEl>
                                        <p:attrNameLst>
                                          <p:attrName>style.visibility</p:attrName>
                                        </p:attrNameLst>
                                      </p:cBhvr>
                                      <p:to>
                                        <p:strVal val="visible"/>
                                      </p:to>
                                    </p:set>
                                    <p:animEffect transition="in" filter="dissolve">
                                      <p:cBhvr>
                                        <p:cTn id="18" dur="500"/>
                                        <p:tgtEl>
                                          <p:spTgt spid="86019">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6019">
                                            <p:txEl>
                                              <p:pRg st="3" end="3"/>
                                            </p:txEl>
                                          </p:spTgt>
                                        </p:tgtEl>
                                        <p:attrNameLst>
                                          <p:attrName>style.visibility</p:attrName>
                                        </p:attrNameLst>
                                      </p:cBhvr>
                                      <p:to>
                                        <p:strVal val="visible"/>
                                      </p:to>
                                    </p:set>
                                    <p:animEffect transition="in" filter="dissolve">
                                      <p:cBhvr>
                                        <p:cTn id="23" dur="500"/>
                                        <p:tgtEl>
                                          <p:spTgt spid="86019">
                                            <p:txEl>
                                              <p:pRg st="3" end="3"/>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86019">
                                            <p:txEl>
                                              <p:pRg st="4" end="4"/>
                                            </p:txEl>
                                          </p:spTgt>
                                        </p:tgtEl>
                                        <p:attrNameLst>
                                          <p:attrName>style.visibility</p:attrName>
                                        </p:attrNameLst>
                                      </p:cBhvr>
                                      <p:to>
                                        <p:strVal val="visible"/>
                                      </p:to>
                                    </p:set>
                                    <p:animEffect transition="in" filter="dissolve">
                                      <p:cBhvr>
                                        <p:cTn id="26" dur="500"/>
                                        <p:tgtEl>
                                          <p:spTgt spid="860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P spid="860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C4C9DF7-8088-488F-ADFF-F5AE1EDDA294}" type="slidenum">
              <a:rPr lang="en-US" altLang="en-US" sz="1400"/>
              <a:pPr eaLnBrk="1" hangingPunct="1"/>
              <a:t>4</a:t>
            </a:fld>
            <a:endParaRPr lang="en-US" altLang="en-US" sz="1400"/>
          </a:p>
        </p:txBody>
      </p:sp>
      <p:sp>
        <p:nvSpPr>
          <p:cNvPr id="1051" name="Rectangle 2"/>
          <p:cNvSpPr>
            <a:spLocks noGrp="1" noChangeArrowheads="1"/>
          </p:cNvSpPr>
          <p:nvPr>
            <p:ph type="title"/>
          </p:nvPr>
        </p:nvSpPr>
        <p:spPr/>
        <p:txBody>
          <a:bodyPr/>
          <a:lstStyle/>
          <a:p>
            <a:pPr eaLnBrk="1" hangingPunct="1"/>
            <a:r>
              <a:rPr lang="en-US" altLang="en-US" sz="5400" smtClean="0"/>
              <a:t>The Nervous System</a:t>
            </a:r>
          </a:p>
        </p:txBody>
      </p:sp>
      <p:graphicFrame>
        <p:nvGraphicFramePr>
          <p:cNvPr id="2" name="Diagram 1"/>
          <p:cNvGraphicFramePr/>
          <p:nvPr>
            <p:extLst>
              <p:ext uri="{D42A27DB-BD31-4B8C-83A1-F6EECF244321}">
                <p14:modId xmlns:p14="http://schemas.microsoft.com/office/powerpoint/2010/main" val="1510163362"/>
              </p:ext>
            </p:extLst>
          </p:nvPr>
        </p:nvGraphicFramePr>
        <p:xfrm>
          <a:off x="228600" y="1280725"/>
          <a:ext cx="4454169" cy="39191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extLst>
              <p:ext uri="{D42A27DB-BD31-4B8C-83A1-F6EECF244321}">
                <p14:modId xmlns:p14="http://schemas.microsoft.com/office/powerpoint/2010/main" val="3963232810"/>
              </p:ext>
            </p:extLst>
          </p:nvPr>
        </p:nvGraphicFramePr>
        <p:xfrm>
          <a:off x="4419600" y="2366575"/>
          <a:ext cx="4495800" cy="43549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52" name="Line 50"/>
          <p:cNvSpPr>
            <a:spLocks noChangeShapeType="1"/>
          </p:cNvSpPr>
          <p:nvPr/>
        </p:nvSpPr>
        <p:spPr bwMode="auto">
          <a:xfrm rot="21229994" flipH="1">
            <a:off x="3352800" y="1295400"/>
            <a:ext cx="914400" cy="381000"/>
          </a:xfrm>
          <a:prstGeom prst="line">
            <a:avLst/>
          </a:prstGeom>
          <a:noFill/>
          <a:ln w="1016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53" name="Line 51"/>
          <p:cNvSpPr>
            <a:spLocks noChangeShapeType="1"/>
          </p:cNvSpPr>
          <p:nvPr/>
        </p:nvSpPr>
        <p:spPr bwMode="auto">
          <a:xfrm rot="14041403" flipH="1">
            <a:off x="5085100" y="1843879"/>
            <a:ext cx="1429214" cy="448048"/>
          </a:xfrm>
          <a:prstGeom prst="line">
            <a:avLst/>
          </a:prstGeom>
          <a:noFill/>
          <a:ln w="1016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061918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9AF8C2D-857F-4E74-A714-35CD96F2B8B1}" type="slidenum">
              <a:rPr lang="en-US" altLang="en-US" sz="1400"/>
              <a:pPr eaLnBrk="1" hangingPunct="1"/>
              <a:t>5</a:t>
            </a:fld>
            <a:endParaRPr lang="en-US" altLang="en-US" sz="1400"/>
          </a:p>
        </p:txBody>
      </p:sp>
      <p:sp>
        <p:nvSpPr>
          <p:cNvPr id="2064" name="Rectangle 6"/>
          <p:cNvSpPr>
            <a:spLocks noGrp="1" noChangeArrowheads="1"/>
          </p:cNvSpPr>
          <p:nvPr>
            <p:ph type="body" sz="half" idx="2"/>
          </p:nvPr>
        </p:nvSpPr>
        <p:spPr>
          <a:xfrm>
            <a:off x="4648200" y="1828800"/>
            <a:ext cx="4191000" cy="4297363"/>
          </a:xfrm>
        </p:spPr>
        <p:txBody>
          <a:bodyPr>
            <a:normAutofit lnSpcReduction="10000"/>
          </a:bodyPr>
          <a:lstStyle/>
          <a:p>
            <a:pPr eaLnBrk="1" hangingPunct="1">
              <a:buFontTx/>
              <a:buNone/>
            </a:pPr>
            <a:r>
              <a:rPr lang="en-US" altLang="en-US" sz="2800" b="1" smtClean="0">
                <a:latin typeface="AvantGarde Bk BT" pitchFamily="34" charset="0"/>
              </a:rPr>
              <a:t>Central Nervous System</a:t>
            </a:r>
          </a:p>
          <a:p>
            <a:pPr eaLnBrk="1" hangingPunct="1"/>
            <a:r>
              <a:rPr lang="en-US" altLang="en-US" sz="2800" smtClean="0"/>
              <a:t>Receives signals</a:t>
            </a:r>
          </a:p>
          <a:p>
            <a:pPr eaLnBrk="1" hangingPunct="1"/>
            <a:r>
              <a:rPr lang="en-US" altLang="en-US" sz="2800" smtClean="0"/>
              <a:t>Coordinates activity</a:t>
            </a:r>
          </a:p>
          <a:p>
            <a:pPr eaLnBrk="1" hangingPunct="1">
              <a:buFontTx/>
              <a:buNone/>
            </a:pPr>
            <a:endParaRPr lang="en-US" altLang="en-US" sz="2800" b="1" smtClean="0">
              <a:latin typeface="AvantGarde Bk BT" pitchFamily="34" charset="0"/>
            </a:endParaRPr>
          </a:p>
          <a:p>
            <a:pPr eaLnBrk="1" hangingPunct="1">
              <a:buFontTx/>
              <a:buNone/>
            </a:pPr>
            <a:r>
              <a:rPr lang="en-US" altLang="en-US" sz="2800" b="1" smtClean="0">
                <a:latin typeface="AvantGarde Bk BT" pitchFamily="34" charset="0"/>
              </a:rPr>
              <a:t>Spinal Cord</a:t>
            </a:r>
          </a:p>
          <a:p>
            <a:pPr eaLnBrk="1" hangingPunct="1"/>
            <a:r>
              <a:rPr lang="en-US" altLang="en-US" sz="2800" smtClean="0"/>
              <a:t>Link between the CNS and PNS</a:t>
            </a:r>
          </a:p>
          <a:p>
            <a:pPr eaLnBrk="1" hangingPunct="1"/>
            <a:r>
              <a:rPr lang="en-US" altLang="en-US" sz="2800" smtClean="0"/>
              <a:t>Overall coordination</a:t>
            </a:r>
          </a:p>
        </p:txBody>
      </p:sp>
      <p:graphicFrame>
        <p:nvGraphicFramePr>
          <p:cNvPr id="2" name="Diagram 1"/>
          <p:cNvGraphicFramePr/>
          <p:nvPr>
            <p:extLst>
              <p:ext uri="{D42A27DB-BD31-4B8C-83A1-F6EECF244321}">
                <p14:modId xmlns:p14="http://schemas.microsoft.com/office/powerpoint/2010/main" val="1504121018"/>
              </p:ext>
            </p:extLst>
          </p:nvPr>
        </p:nvGraphicFramePr>
        <p:xfrm>
          <a:off x="152400" y="1295400"/>
          <a:ext cx="44958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65" name="Rectangle 21"/>
          <p:cNvSpPr>
            <a:spLocks noGrp="1" noChangeArrowheads="1"/>
          </p:cNvSpPr>
          <p:nvPr>
            <p:ph type="title"/>
          </p:nvPr>
        </p:nvSpPr>
        <p:spPr>
          <a:noFill/>
        </p:spPr>
        <p:txBody>
          <a:bodyPr/>
          <a:lstStyle/>
          <a:p>
            <a:pPr eaLnBrk="1" hangingPunct="1"/>
            <a:r>
              <a:rPr lang="en-US" altLang="en-US" sz="4800" smtClean="0">
                <a:latin typeface="Verdana" panose="020B0604030504040204" pitchFamily="34" charset="0"/>
              </a:rPr>
              <a:t>Central Nervous System</a:t>
            </a:r>
          </a:p>
        </p:txBody>
      </p:sp>
    </p:spTree>
    <p:extLst>
      <p:ext uri="{BB962C8B-B14F-4D97-AF65-F5344CB8AC3E}">
        <p14:creationId xmlns:p14="http://schemas.microsoft.com/office/powerpoint/2010/main" val="907481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B22BAFF-4DB1-4155-B40C-1278B52B81DC}" type="slidenum">
              <a:rPr lang="en-US" altLang="en-US" sz="1400"/>
              <a:pPr eaLnBrk="1" hangingPunct="1"/>
              <a:t>6</a:t>
            </a:fld>
            <a:endParaRPr lang="en-US" altLang="en-US" sz="1400"/>
          </a:p>
        </p:txBody>
      </p:sp>
      <p:graphicFrame>
        <p:nvGraphicFramePr>
          <p:cNvPr id="2" name="Diagram 1"/>
          <p:cNvGraphicFramePr/>
          <p:nvPr>
            <p:extLst>
              <p:ext uri="{D42A27DB-BD31-4B8C-83A1-F6EECF244321}">
                <p14:modId xmlns:p14="http://schemas.microsoft.com/office/powerpoint/2010/main" val="2384826055"/>
              </p:ext>
            </p:extLst>
          </p:nvPr>
        </p:nvGraphicFramePr>
        <p:xfrm>
          <a:off x="4648200" y="1828800"/>
          <a:ext cx="4191000" cy="4527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110" name="Rectangle 18"/>
          <p:cNvSpPr>
            <a:spLocks noGrp="1" noChangeArrowheads="1"/>
          </p:cNvSpPr>
          <p:nvPr>
            <p:ph type="title"/>
          </p:nvPr>
        </p:nvSpPr>
        <p:spPr>
          <a:noFill/>
        </p:spPr>
        <p:txBody>
          <a:bodyPr/>
          <a:lstStyle/>
          <a:p>
            <a:pPr eaLnBrk="1" hangingPunct="1"/>
            <a:r>
              <a:rPr lang="en-US" altLang="en-US" smtClean="0">
                <a:latin typeface="Verdana" panose="020B0604030504040204" pitchFamily="34" charset="0"/>
              </a:rPr>
              <a:t>Peripheral Nervous System</a:t>
            </a:r>
          </a:p>
        </p:txBody>
      </p:sp>
      <p:sp>
        <p:nvSpPr>
          <p:cNvPr id="4111" name="Rectangle 19"/>
          <p:cNvSpPr>
            <a:spLocks noGrp="1" noChangeArrowheads="1"/>
          </p:cNvSpPr>
          <p:nvPr>
            <p:ph type="body" sz="half" idx="1"/>
          </p:nvPr>
        </p:nvSpPr>
        <p:spPr>
          <a:xfrm>
            <a:off x="304800" y="1828800"/>
            <a:ext cx="4648200" cy="4297363"/>
          </a:xfrm>
          <a:noFill/>
        </p:spPr>
        <p:txBody>
          <a:bodyPr/>
          <a:lstStyle/>
          <a:p>
            <a:pPr eaLnBrk="1" hangingPunct="1">
              <a:buFontTx/>
              <a:buNone/>
            </a:pPr>
            <a:r>
              <a:rPr lang="en-US" altLang="en-US" sz="2800" b="1" smtClean="0">
                <a:latin typeface="AvantGarde Bk BT" pitchFamily="34" charset="0"/>
              </a:rPr>
              <a:t>Peripheral Nervous System</a:t>
            </a:r>
          </a:p>
          <a:p>
            <a:pPr eaLnBrk="1" hangingPunct="1"/>
            <a:r>
              <a:rPr lang="en-US" altLang="en-US" sz="2800" dirty="0" smtClean="0"/>
              <a:t>All nerves and neurons outside the brain and spinal cord</a:t>
            </a:r>
          </a:p>
          <a:p>
            <a:pPr eaLnBrk="1" hangingPunct="1">
              <a:buFontTx/>
              <a:buNone/>
            </a:pPr>
            <a:r>
              <a:rPr lang="en-US" altLang="en-US" sz="2800" b="1" dirty="0" smtClean="0">
                <a:latin typeface="AvantGarde Bk BT" pitchFamily="34" charset="0"/>
              </a:rPr>
              <a:t>Sensory Somatic System</a:t>
            </a:r>
          </a:p>
          <a:p>
            <a:pPr eaLnBrk="1" hangingPunct="1"/>
            <a:r>
              <a:rPr lang="en-US" altLang="en-US" sz="2800" dirty="0" smtClean="0"/>
              <a:t>Operates motor activity</a:t>
            </a:r>
          </a:p>
          <a:p>
            <a:pPr eaLnBrk="1" hangingPunct="1"/>
            <a:r>
              <a:rPr lang="en-US" altLang="en-US" sz="2800" dirty="0" smtClean="0"/>
              <a:t>Nerves for sight, sound, and sound</a:t>
            </a:r>
          </a:p>
          <a:p>
            <a:pPr eaLnBrk="1" hangingPunct="1"/>
            <a:endParaRPr lang="en-US" altLang="en-US" sz="2800" dirty="0" smtClean="0"/>
          </a:p>
          <a:p>
            <a:pPr eaLnBrk="1" hangingPunct="1"/>
            <a:endParaRPr lang="en-US" altLang="en-US" sz="2800" dirty="0" smtClean="0"/>
          </a:p>
        </p:txBody>
      </p:sp>
    </p:spTree>
    <p:extLst>
      <p:ext uri="{BB962C8B-B14F-4D97-AF65-F5344CB8AC3E}">
        <p14:creationId xmlns:p14="http://schemas.microsoft.com/office/powerpoint/2010/main" val="1480618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55E18A0-C4DB-4E59-B6B7-DB7494BB0F26}" type="slidenum">
              <a:rPr lang="en-US" altLang="en-US" sz="1400"/>
              <a:pPr eaLnBrk="1" hangingPunct="1"/>
              <a:t>7</a:t>
            </a:fld>
            <a:endParaRPr lang="en-US" altLang="en-US" sz="1400"/>
          </a:p>
        </p:txBody>
      </p:sp>
      <p:sp>
        <p:nvSpPr>
          <p:cNvPr id="5130" name="Rectangle 3"/>
          <p:cNvSpPr>
            <a:spLocks noGrp="1" noChangeArrowheads="1"/>
          </p:cNvSpPr>
          <p:nvPr>
            <p:ph type="body" sz="half" idx="1"/>
          </p:nvPr>
        </p:nvSpPr>
        <p:spPr>
          <a:xfrm>
            <a:off x="304800" y="1828800"/>
            <a:ext cx="5105400" cy="3352800"/>
          </a:xfrm>
        </p:spPr>
        <p:txBody>
          <a:bodyPr/>
          <a:lstStyle/>
          <a:p>
            <a:pPr eaLnBrk="1" hangingPunct="1">
              <a:buFontTx/>
              <a:buNone/>
            </a:pPr>
            <a:r>
              <a:rPr lang="en-US" altLang="en-US" sz="2800" b="1" smtClean="0">
                <a:latin typeface="AvantGarde Bk BT" pitchFamily="34" charset="0"/>
              </a:rPr>
              <a:t>Sympathetic system</a:t>
            </a:r>
          </a:p>
          <a:p>
            <a:pPr eaLnBrk="1" hangingPunct="1"/>
            <a:r>
              <a:rPr lang="en-US" altLang="en-US" sz="2800" smtClean="0"/>
              <a:t>Stimulates organs for fight or flight</a:t>
            </a:r>
          </a:p>
          <a:p>
            <a:pPr eaLnBrk="1" hangingPunct="1"/>
            <a:r>
              <a:rPr lang="en-US" altLang="en-US" sz="2800" smtClean="0"/>
              <a:t>Increases BP and heart rate</a:t>
            </a:r>
          </a:p>
          <a:p>
            <a:pPr eaLnBrk="1" hangingPunct="1"/>
            <a:r>
              <a:rPr lang="en-US" altLang="en-US" sz="2800" smtClean="0"/>
              <a:t>Directs blood to muscles, brain, and heart</a:t>
            </a:r>
          </a:p>
        </p:txBody>
      </p:sp>
      <p:graphicFrame>
        <p:nvGraphicFramePr>
          <p:cNvPr id="2" name="Diagram 1"/>
          <p:cNvGraphicFramePr/>
          <p:nvPr>
            <p:extLst>
              <p:ext uri="{D42A27DB-BD31-4B8C-83A1-F6EECF244321}">
                <p14:modId xmlns:p14="http://schemas.microsoft.com/office/powerpoint/2010/main" val="2179061832"/>
              </p:ext>
            </p:extLst>
          </p:nvPr>
        </p:nvGraphicFramePr>
        <p:xfrm>
          <a:off x="4953000" y="2743200"/>
          <a:ext cx="4038600" cy="243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31" name="Rectangle 15"/>
          <p:cNvSpPr>
            <a:spLocks noGrp="1" noChangeArrowheads="1"/>
          </p:cNvSpPr>
          <p:nvPr>
            <p:ph type="title"/>
          </p:nvPr>
        </p:nvSpPr>
        <p:spPr>
          <a:noFill/>
        </p:spPr>
        <p:txBody>
          <a:bodyPr/>
          <a:lstStyle/>
          <a:p>
            <a:pPr eaLnBrk="1" hangingPunct="1"/>
            <a:r>
              <a:rPr lang="en-US" altLang="en-US" smtClean="0">
                <a:latin typeface="Verdana" panose="020B0604030504040204" pitchFamily="34" charset="0"/>
              </a:rPr>
              <a:t>Peripheral Nervous System</a:t>
            </a:r>
          </a:p>
        </p:txBody>
      </p:sp>
      <p:sp>
        <p:nvSpPr>
          <p:cNvPr id="5132" name="Rectangle 18"/>
          <p:cNvSpPr>
            <a:spLocks noChangeArrowheads="1"/>
          </p:cNvSpPr>
          <p:nvPr/>
        </p:nvSpPr>
        <p:spPr bwMode="auto">
          <a:xfrm>
            <a:off x="304800" y="4800600"/>
            <a:ext cx="8534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pPr>
            <a:r>
              <a:rPr lang="en-US" altLang="en-US" sz="2800" b="1">
                <a:latin typeface="AvantGarde Bk BT" pitchFamily="34" charset="0"/>
              </a:rPr>
              <a:t>Parasympathetic system</a:t>
            </a:r>
          </a:p>
          <a:p>
            <a:pPr eaLnBrk="1" hangingPunct="1">
              <a:spcBef>
                <a:spcPct val="20000"/>
              </a:spcBef>
              <a:buFontTx/>
              <a:buChar char="•"/>
            </a:pPr>
            <a:r>
              <a:rPr lang="en-US" altLang="en-US" sz="2800"/>
              <a:t>Maintains normal body function</a:t>
            </a:r>
          </a:p>
          <a:p>
            <a:pPr eaLnBrk="1" hangingPunct="1">
              <a:spcBef>
                <a:spcPct val="20000"/>
              </a:spcBef>
              <a:buFontTx/>
              <a:buChar char="•"/>
            </a:pPr>
            <a:r>
              <a:rPr lang="en-US" altLang="en-US" sz="2800"/>
              <a:t>Opposite actions of sympathetic system</a:t>
            </a:r>
          </a:p>
          <a:p>
            <a:pPr eaLnBrk="1" hangingPunct="1">
              <a:spcBef>
                <a:spcPct val="20000"/>
              </a:spcBef>
              <a:buFontTx/>
              <a:buChar char="•"/>
            </a:pPr>
            <a:endParaRPr lang="en-US" altLang="en-US" sz="2800"/>
          </a:p>
        </p:txBody>
      </p:sp>
    </p:spTree>
    <p:extLst>
      <p:ext uri="{BB962C8B-B14F-4D97-AF65-F5344CB8AC3E}">
        <p14:creationId xmlns:p14="http://schemas.microsoft.com/office/powerpoint/2010/main" val="211889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84A95A4-14BA-45A0-929E-37E42EBACB0E}" type="slidenum">
              <a:rPr lang="en-US" altLang="en-US" sz="1400"/>
              <a:pPr eaLnBrk="1" hangingPunct="1"/>
              <a:t>8</a:t>
            </a:fld>
            <a:endParaRPr lang="en-US" altLang="en-US" sz="1400"/>
          </a:p>
        </p:txBody>
      </p:sp>
      <p:sp>
        <p:nvSpPr>
          <p:cNvPr id="61442" name="Rectangle 2"/>
          <p:cNvSpPr>
            <a:spLocks noGrp="1" noChangeArrowheads="1"/>
          </p:cNvSpPr>
          <p:nvPr>
            <p:ph type="title"/>
          </p:nvPr>
        </p:nvSpPr>
        <p:spPr/>
        <p:txBody>
          <a:bodyPr/>
          <a:lstStyle/>
          <a:p>
            <a:pPr eaLnBrk="1" hangingPunct="1"/>
            <a:r>
              <a:rPr lang="en-US" altLang="en-US" sz="5400" smtClean="0"/>
              <a:t>The Endocrine System</a:t>
            </a:r>
          </a:p>
        </p:txBody>
      </p:sp>
      <p:sp>
        <p:nvSpPr>
          <p:cNvPr id="61443" name="Rectangle 3"/>
          <p:cNvSpPr>
            <a:spLocks noGrp="1" noChangeArrowheads="1"/>
          </p:cNvSpPr>
          <p:nvPr>
            <p:ph type="body" idx="1"/>
          </p:nvPr>
        </p:nvSpPr>
        <p:spPr/>
        <p:txBody>
          <a:bodyPr/>
          <a:lstStyle/>
          <a:p>
            <a:pPr eaLnBrk="1" hangingPunct="1">
              <a:lnSpc>
                <a:spcPct val="90000"/>
              </a:lnSpc>
            </a:pPr>
            <a:r>
              <a:rPr lang="en-US" altLang="en-US" smtClean="0"/>
              <a:t>Functions</a:t>
            </a:r>
          </a:p>
          <a:p>
            <a:pPr lvl="1" eaLnBrk="1" hangingPunct="1">
              <a:lnSpc>
                <a:spcPct val="90000"/>
              </a:lnSpc>
            </a:pPr>
            <a:r>
              <a:rPr lang="en-US" altLang="en-US" smtClean="0"/>
              <a:t>Maintain homeostasis in the body</a:t>
            </a:r>
          </a:p>
          <a:p>
            <a:pPr lvl="1" eaLnBrk="1" hangingPunct="1">
              <a:lnSpc>
                <a:spcPct val="90000"/>
              </a:lnSpc>
            </a:pPr>
            <a:r>
              <a:rPr lang="en-US" altLang="en-US" smtClean="0"/>
              <a:t>Release of hormones to target organs</a:t>
            </a:r>
          </a:p>
          <a:p>
            <a:pPr lvl="1" eaLnBrk="1" hangingPunct="1">
              <a:lnSpc>
                <a:spcPct val="90000"/>
              </a:lnSpc>
            </a:pPr>
            <a:r>
              <a:rPr lang="en-US" altLang="en-US" smtClean="0"/>
              <a:t>Regulate growth, sexual development, and metabolism</a:t>
            </a:r>
          </a:p>
          <a:p>
            <a:pPr eaLnBrk="1" hangingPunct="1">
              <a:lnSpc>
                <a:spcPct val="90000"/>
              </a:lnSpc>
            </a:pPr>
            <a:r>
              <a:rPr lang="en-US" altLang="en-US" smtClean="0"/>
              <a:t>Mostly regulated by a negative feedback system</a:t>
            </a:r>
          </a:p>
          <a:p>
            <a:pPr lvl="1" eaLnBrk="1" hangingPunct="1">
              <a:lnSpc>
                <a:spcPct val="90000"/>
              </a:lnSpc>
            </a:pPr>
            <a:r>
              <a:rPr lang="en-US" altLang="en-US" smtClean="0"/>
              <a:t>Hormones are secreted in response to a change in the body</a:t>
            </a:r>
          </a:p>
        </p:txBody>
      </p:sp>
    </p:spTree>
    <p:extLst>
      <p:ext uri="{BB962C8B-B14F-4D97-AF65-F5344CB8AC3E}">
        <p14:creationId xmlns:p14="http://schemas.microsoft.com/office/powerpoint/2010/main" val="20617112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box(in)">
                                      <p:cBhvr>
                                        <p:cTn id="7" dur="500"/>
                                        <p:tgtEl>
                                          <p:spTgt spid="614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 calcmode="lin" valueType="num">
                                      <p:cBhvr additive="base">
                                        <p:cTn id="12" dur="5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144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61443">
                                            <p:txEl>
                                              <p:pRg st="1" end="1"/>
                                            </p:txEl>
                                          </p:spTgt>
                                        </p:tgtEl>
                                        <p:attrNameLst>
                                          <p:attrName>style.visibility</p:attrName>
                                        </p:attrNameLst>
                                      </p:cBhvr>
                                      <p:to>
                                        <p:strVal val="visible"/>
                                      </p:to>
                                    </p:set>
                                    <p:anim calcmode="lin" valueType="num">
                                      <p:cBhvr additive="base">
                                        <p:cTn id="16"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6144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61443">
                                            <p:txEl>
                                              <p:pRg st="2" end="2"/>
                                            </p:txEl>
                                          </p:spTgt>
                                        </p:tgtEl>
                                        <p:attrNameLst>
                                          <p:attrName>style.visibility</p:attrName>
                                        </p:attrNameLst>
                                      </p:cBhvr>
                                      <p:to>
                                        <p:strVal val="visible"/>
                                      </p:to>
                                    </p:set>
                                    <p:anim calcmode="lin" valueType="num">
                                      <p:cBhvr additive="base">
                                        <p:cTn id="20" dur="5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61443">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61443">
                                            <p:txEl>
                                              <p:pRg st="3" end="3"/>
                                            </p:txEl>
                                          </p:spTgt>
                                        </p:tgtEl>
                                        <p:attrNameLst>
                                          <p:attrName>style.visibility</p:attrName>
                                        </p:attrNameLst>
                                      </p:cBhvr>
                                      <p:to>
                                        <p:strVal val="visible"/>
                                      </p:to>
                                    </p:set>
                                    <p:anim calcmode="lin" valueType="num">
                                      <p:cBhvr additive="base">
                                        <p:cTn id="24"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1443">
                                            <p:txEl>
                                              <p:pRg st="4" end="4"/>
                                            </p:txEl>
                                          </p:spTgt>
                                        </p:tgtEl>
                                        <p:attrNameLst>
                                          <p:attrName>style.visibility</p:attrName>
                                        </p:attrNameLst>
                                      </p:cBhvr>
                                      <p:to>
                                        <p:strVal val="visible"/>
                                      </p:to>
                                    </p:set>
                                    <p:anim calcmode="lin" valueType="num">
                                      <p:cBhvr additive="base">
                                        <p:cTn id="30"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144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61443">
                                            <p:txEl>
                                              <p:pRg st="5" end="5"/>
                                            </p:txEl>
                                          </p:spTgt>
                                        </p:tgtEl>
                                        <p:attrNameLst>
                                          <p:attrName>style.visibility</p:attrName>
                                        </p:attrNameLst>
                                      </p:cBhvr>
                                      <p:to>
                                        <p:strVal val="visible"/>
                                      </p:to>
                                    </p:set>
                                    <p:anim calcmode="lin" valueType="num">
                                      <p:cBhvr additive="base">
                                        <p:cTn id="34" dur="500" fill="hold"/>
                                        <p:tgtEl>
                                          <p:spTgt spid="6144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14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P spid="614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909297C-D3CC-4C24-BB63-D4CCFD0E2AF5}" type="slidenum">
              <a:rPr lang="en-US" altLang="en-US" sz="1400"/>
              <a:pPr eaLnBrk="1" hangingPunct="1"/>
              <a:t>9</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z="4800" smtClean="0"/>
              <a:t>Glands Producing Hormones</a:t>
            </a:r>
            <a:r>
              <a:rPr lang="en-US" altLang="en-US" sz="4800" smtClean="0">
                <a:latin typeface="Comic Sans MS" panose="030F0702030302020204" pitchFamily="66" charset="0"/>
              </a:rPr>
              <a:t> </a:t>
            </a:r>
          </a:p>
        </p:txBody>
      </p:sp>
      <p:sp>
        <p:nvSpPr>
          <p:cNvPr id="63491" name="Rectangle 3"/>
          <p:cNvSpPr>
            <a:spLocks noGrp="1" noChangeArrowheads="1"/>
          </p:cNvSpPr>
          <p:nvPr>
            <p:ph type="body" idx="1"/>
          </p:nvPr>
        </p:nvSpPr>
        <p:spPr>
          <a:xfrm>
            <a:off x="457200" y="1828800"/>
            <a:ext cx="8229600" cy="5029200"/>
          </a:xfrm>
        </p:spPr>
        <p:txBody>
          <a:bodyPr/>
          <a:lstStyle/>
          <a:p>
            <a:pPr eaLnBrk="1" hangingPunct="1"/>
            <a:r>
              <a:rPr lang="en-US" altLang="en-US" b="1" smtClean="0"/>
              <a:t>Pituitary</a:t>
            </a:r>
          </a:p>
          <a:p>
            <a:pPr lvl="1" eaLnBrk="1" hangingPunct="1"/>
            <a:r>
              <a:rPr lang="en-US" altLang="en-US" smtClean="0"/>
              <a:t>Master gland </a:t>
            </a:r>
          </a:p>
          <a:p>
            <a:pPr lvl="1" eaLnBrk="1" hangingPunct="1"/>
            <a:r>
              <a:rPr lang="en-US" altLang="en-US" smtClean="0"/>
              <a:t>Secretes hormones that control other endocrine glands</a:t>
            </a:r>
          </a:p>
          <a:p>
            <a:pPr eaLnBrk="1" hangingPunct="1"/>
            <a:r>
              <a:rPr lang="en-US" altLang="en-US" b="1" smtClean="0"/>
              <a:t>Adrenal</a:t>
            </a:r>
          </a:p>
          <a:p>
            <a:pPr lvl="1" eaLnBrk="1" hangingPunct="1"/>
            <a:r>
              <a:rPr lang="en-US" altLang="en-US" smtClean="0"/>
              <a:t>Produces epinephrine and norepinephrine which control the fight or flight system</a:t>
            </a:r>
          </a:p>
        </p:txBody>
      </p:sp>
    </p:spTree>
    <p:extLst>
      <p:ext uri="{BB962C8B-B14F-4D97-AF65-F5344CB8AC3E}">
        <p14:creationId xmlns:p14="http://schemas.microsoft.com/office/powerpoint/2010/main" val="38383815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3491">
                                            <p:txEl>
                                              <p:pRg st="1" end="1"/>
                                            </p:txEl>
                                          </p:spTgt>
                                        </p:tgtEl>
                                        <p:attrNameLst>
                                          <p:attrName>style.visibility</p:attrName>
                                        </p:attrNameLst>
                                      </p:cBhvr>
                                      <p:to>
                                        <p:strVal val="visible"/>
                                      </p:to>
                                    </p:set>
                                    <p:anim calcmode="lin" valueType="num">
                                      <p:cBhvr additive="base">
                                        <p:cTn id="11"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349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3491">
                                            <p:txEl>
                                              <p:pRg st="2" end="2"/>
                                            </p:txEl>
                                          </p:spTgt>
                                        </p:tgtEl>
                                        <p:attrNameLst>
                                          <p:attrName>style.visibility</p:attrName>
                                        </p:attrNameLst>
                                      </p:cBhvr>
                                      <p:to>
                                        <p:strVal val="visible"/>
                                      </p:to>
                                    </p:set>
                                    <p:anim calcmode="lin" valueType="num">
                                      <p:cBhvr additive="base">
                                        <p:cTn id="15"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63491">
                                            <p:txEl>
                                              <p:pRg st="3" end="3"/>
                                            </p:txEl>
                                          </p:spTgt>
                                        </p:tgtEl>
                                        <p:attrNameLst>
                                          <p:attrName>style.visibility</p:attrName>
                                        </p:attrNameLst>
                                      </p:cBhvr>
                                      <p:to>
                                        <p:strVal val="visible"/>
                                      </p:to>
                                    </p:set>
                                    <p:anim calcmode="lin" valueType="num">
                                      <p:cBhvr additive="base">
                                        <p:cTn id="21" dur="500" fill="hold"/>
                                        <p:tgtEl>
                                          <p:spTgt spid="6349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3491">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3491">
                                            <p:txEl>
                                              <p:pRg st="4" end="4"/>
                                            </p:txEl>
                                          </p:spTgt>
                                        </p:tgtEl>
                                        <p:attrNameLst>
                                          <p:attrName>style.visibility</p:attrName>
                                        </p:attrNameLst>
                                      </p:cBhvr>
                                      <p:to>
                                        <p:strVal val="visible"/>
                                      </p:to>
                                    </p:set>
                                    <p:anim calcmode="lin" valueType="num">
                                      <p:cBhvr additive="base">
                                        <p:cTn id="25" dur="500" fill="hold"/>
                                        <p:tgtEl>
                                          <p:spTgt spid="6349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34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30</TotalTime>
  <Words>1248</Words>
  <Application>Microsoft Office PowerPoint</Application>
  <PresentationFormat>On-screen Show (4:3)</PresentationFormat>
  <Paragraphs>176</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AvantGarde Bk BT</vt:lpstr>
      <vt:lpstr>Calibri</vt:lpstr>
      <vt:lpstr>Comic Sans MS</vt:lpstr>
      <vt:lpstr>Verdana</vt:lpstr>
      <vt:lpstr>NRE_PowerPoint_Template</vt:lpstr>
      <vt:lpstr>PowerPoint Presentation</vt:lpstr>
      <vt:lpstr>Nerves, Hormones, and Kidneys</vt:lpstr>
      <vt:lpstr>The Nervous System</vt:lpstr>
      <vt:lpstr>The Nervous System</vt:lpstr>
      <vt:lpstr>Central Nervous System</vt:lpstr>
      <vt:lpstr>Peripheral Nervous System</vt:lpstr>
      <vt:lpstr>Peripheral Nervous System</vt:lpstr>
      <vt:lpstr>The Endocrine System</vt:lpstr>
      <vt:lpstr>Glands Producing Hormones </vt:lpstr>
      <vt:lpstr>The Renal System</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Nerves, Hormones, and Kidneys</dc:title>
  <dc:subject>ASA - Lesson 4.3 Breathing, Beating, and Body Controls</dc:subject>
  <dc:creator>Marlene Mensch</dc:creator>
  <cp:lastModifiedBy>Leslie Fairchild</cp:lastModifiedBy>
  <cp:revision>13</cp:revision>
  <dcterms:created xsi:type="dcterms:W3CDTF">2015-03-16T18:24:31Z</dcterms:created>
  <dcterms:modified xsi:type="dcterms:W3CDTF">2015-04-13T13:23:20Z</dcterms:modified>
</cp:coreProperties>
</file>