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86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42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89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39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79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163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23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7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08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2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8DF81-A48F-4AA0-A406-1375CE500425}" type="datetimeFigureOut">
              <a:rPr lang="en-US" smtClean="0"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6B367-3938-4E4C-B3EC-B3A1BE178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908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925" y="4874310"/>
            <a:ext cx="1937066" cy="125666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7825" y="348900"/>
            <a:ext cx="1440815" cy="140907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130" y="2750111"/>
            <a:ext cx="1892664" cy="108334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9323" y="1053440"/>
            <a:ext cx="1488871" cy="11816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188" y="2291080"/>
            <a:ext cx="2219325" cy="2057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8991" y="4348480"/>
            <a:ext cx="37621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nucleus</a:t>
            </a:r>
            <a:r>
              <a:rPr lang="en-US" dirty="0"/>
              <a:t> - spherical body containing many organelles, including the </a:t>
            </a:r>
            <a:r>
              <a:rPr lang="en-US" b="1" dirty="0"/>
              <a:t>nucleolus</a:t>
            </a:r>
            <a:r>
              <a:rPr lang="en-US" dirty="0"/>
              <a:t>. The </a:t>
            </a:r>
            <a:r>
              <a:rPr lang="en-US" b="1" dirty="0"/>
              <a:t>nucleus</a:t>
            </a:r>
            <a:r>
              <a:rPr lang="en-US" dirty="0"/>
              <a:t> controls many of the functions of the </a:t>
            </a:r>
            <a:r>
              <a:rPr lang="en-US" b="1" dirty="0"/>
              <a:t>cell</a:t>
            </a:r>
            <a:r>
              <a:rPr lang="en-US" dirty="0"/>
              <a:t> (by controlling protein synthesis) and contains DNA (in chromosomes). The </a:t>
            </a:r>
            <a:r>
              <a:rPr lang="en-US" b="1" dirty="0"/>
              <a:t>nucleus</a:t>
            </a:r>
            <a:r>
              <a:rPr lang="en-US" dirty="0"/>
              <a:t> is surrounded by the nuclear membrane.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93029" y="296091"/>
            <a:ext cx="33789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My cell part functions similar to a brain because a brain tells a body what to do just as a nucleus tells the cell what to do.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264434" y="757756"/>
            <a:ext cx="2743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My cell part looks like an eye.</a:t>
            </a:r>
          </a:p>
          <a:p>
            <a:r>
              <a:rPr lang="en-US" dirty="0" smtClean="0"/>
              <a:t>An eye has a membrane around it and is composed of different parts.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1" y="5011341"/>
            <a:ext cx="273884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My cell part functions similar to a manager because a manager controls all the operations of a business just as the nucleus controls all of the operations of the cell.</a:t>
            </a: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1" y="2410631"/>
            <a:ext cx="277513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My cell part looks like a plum.</a:t>
            </a:r>
            <a:endParaRPr lang="en-US" sz="1600" dirty="0"/>
          </a:p>
          <a:p>
            <a:r>
              <a:rPr lang="en-US" sz="1600" dirty="0" smtClean="0"/>
              <a:t>A plum has the skin, fruit, and a seed. Just as the nucleus has  a membrane, chromatin, and nucleolus. The nucleus controls the cells growth and reproduction just as a plum is the reproductive structure of the plum tree. 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1511663" y="81527"/>
            <a:ext cx="209686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My cell part function similar to congress because congress tells the country what to do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025" y="1327545"/>
            <a:ext cx="1556385" cy="94572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8602796" y="2643940"/>
            <a:ext cx="3027680" cy="36135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5" name="Picture 1" descr="MCj02868750000[1]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925" y="3866250"/>
            <a:ext cx="140981" cy="22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8615681" y="2787289"/>
            <a:ext cx="3027680" cy="40011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Project 4.1.1 Organelle Worksheet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163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200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Conrad, Amy K</dc:creator>
  <cp:lastModifiedBy>Conrad, Amy K</cp:lastModifiedBy>
  <cp:revision>5</cp:revision>
  <dcterms:created xsi:type="dcterms:W3CDTF">2017-04-21T18:54:08Z</dcterms:created>
  <dcterms:modified xsi:type="dcterms:W3CDTF">2017-04-21T19:10:15Z</dcterms:modified>
</cp:coreProperties>
</file>