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handoutMasterIdLst>
    <p:handoutMasterId r:id="rId14"/>
  </p:handoutMasterIdLst>
  <p:sldIdLst>
    <p:sldId id="256" r:id="rId2"/>
    <p:sldId id="258" r:id="rId3"/>
    <p:sldId id="272" r:id="rId4"/>
    <p:sldId id="273" r:id="rId5"/>
    <p:sldId id="275" r:id="rId6"/>
    <p:sldId id="276" r:id="rId7"/>
    <p:sldId id="281" r:id="rId8"/>
    <p:sldId id="278" r:id="rId9"/>
    <p:sldId id="279" r:id="rId10"/>
    <p:sldId id="280" r:id="rId11"/>
    <p:sldId id="257"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lene Mensch" initials="MM" lastIdx="6" clrIdx="0">
    <p:extLst>
      <p:ext uri="{19B8F6BF-5375-455C-9EA6-DF929625EA0E}">
        <p15:presenceInfo xmlns:p15="http://schemas.microsoft.com/office/powerpoint/2012/main" userId="e1c724a07b98bdc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FF1D"/>
    <a:srgbClr val="9966FF"/>
    <a:srgbClr val="FF05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2729" autoAdjust="0"/>
  </p:normalViewPr>
  <p:slideViewPr>
    <p:cSldViewPr>
      <p:cViewPr varScale="1">
        <p:scale>
          <a:sx n="70" d="100"/>
          <a:sy n="70" d="100"/>
        </p:scale>
        <p:origin x="1766"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9" d="100"/>
          <a:sy n="69" d="100"/>
        </p:scale>
        <p:origin x="3234"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dirty="0" smtClean="0">
                <a:latin typeface="Arial" pitchFamily="34" charset="0"/>
                <a:cs typeface="Arial" pitchFamily="34" charset="0"/>
              </a:rPr>
              <a:t>Livestock Breeding Systems</a:t>
            </a:r>
            <a:endParaRPr lang="en-US" dirty="0">
              <a:latin typeface="Arial" pitchFamily="34" charset="0"/>
              <a:cs typeface="Arial" pitchFamily="34" charset="0"/>
            </a:endParaRPr>
          </a:p>
        </p:txBody>
      </p:sp>
      <p:sp>
        <p:nvSpPr>
          <p:cNvPr id="3" name="Date Placeholder 2"/>
          <p:cNvSpPr>
            <a:spLocks noGrp="1"/>
          </p:cNvSpPr>
          <p:nvPr>
            <p:ph type="dt" sz="quarter" idx="1"/>
          </p:nvPr>
        </p:nvSpPr>
        <p:spPr>
          <a:xfrm>
            <a:off x="3738880" y="0"/>
            <a:ext cx="3269898" cy="464820"/>
          </a:xfrm>
          <a:prstGeom prst="rect">
            <a:avLst/>
          </a:prstGeom>
        </p:spPr>
        <p:txBody>
          <a:bodyPr vert="horz" lIns="93177" tIns="46589" rIns="93177" bIns="46589" rtlCol="0"/>
          <a:lstStyle>
            <a:lvl1pPr algn="r">
              <a:defRPr sz="1200"/>
            </a:lvl1pPr>
          </a:lstStyle>
          <a:p>
            <a:r>
              <a:rPr lang="en-US" dirty="0" smtClean="0">
                <a:latin typeface="Arial" pitchFamily="34" charset="0"/>
                <a:cs typeface="Arial" pitchFamily="34" charset="0"/>
              </a:rPr>
              <a:t>Principles of Agricultural Science </a:t>
            </a:r>
            <a:r>
              <a:rPr lang="en-US" smtClean="0">
                <a:latin typeface="Arial" pitchFamily="34" charset="0"/>
                <a:cs typeface="Arial" pitchFamily="34" charset="0"/>
              </a:rPr>
              <a:t>– Animal    </a:t>
            </a:r>
            <a:endParaRPr lang="en-US" dirty="0" smtClean="0">
              <a:latin typeface="Arial" pitchFamily="34" charset="0"/>
              <a:cs typeface="Arial" pitchFamily="34" charset="0"/>
            </a:endParaRPr>
          </a:p>
          <a:p>
            <a:r>
              <a:rPr lang="en-US" dirty="0" smtClean="0">
                <a:latin typeface="Arial" pitchFamily="34" charset="0"/>
                <a:cs typeface="Arial" pitchFamily="34" charset="0"/>
              </a:rPr>
              <a:t>Unit 6 – Lesson 6.2 Generating Generations</a:t>
            </a:r>
            <a:endParaRPr lang="en-US" dirty="0">
              <a:latin typeface="Arial" pitchFamily="34" charset="0"/>
              <a:cs typeface="Arial" pitchFamily="34" charset="0"/>
            </a:endParaRPr>
          </a:p>
        </p:txBody>
      </p:sp>
      <p:sp>
        <p:nvSpPr>
          <p:cNvPr id="4" name="Footer Placeholder 3"/>
          <p:cNvSpPr>
            <a:spLocks noGrp="1"/>
          </p:cNvSpPr>
          <p:nvPr>
            <p:ph type="ftr" sz="quarter" idx="2"/>
          </p:nvPr>
        </p:nvSpPr>
        <p:spPr>
          <a:xfrm>
            <a:off x="0" y="8829967"/>
            <a:ext cx="3427307" cy="464820"/>
          </a:xfrm>
          <a:prstGeom prst="rect">
            <a:avLst/>
          </a:prstGeom>
        </p:spPr>
        <p:txBody>
          <a:bodyPr vert="horz" lIns="93177" tIns="46589" rIns="93177" bIns="46589" rtlCol="0" anchor="b"/>
          <a:lstStyle>
            <a:lvl1pPr algn="l">
              <a:defRPr sz="1200"/>
            </a:lvl1pPr>
          </a:lstStyle>
          <a:p>
            <a:r>
              <a:rPr lang="en-US" smtClean="0">
                <a:latin typeface="Arial" pitchFamily="34" charset="0"/>
                <a:cs typeface="Arial" pitchFamily="34" charset="0"/>
              </a:rPr>
              <a:t>Curriculum for Agricultural Science Education Copyright 2015</a:t>
            </a:r>
            <a:endParaRPr lang="en-US" dirty="0">
              <a:latin typeface="Arial" pitchFamily="34" charset="0"/>
              <a:cs typeface="Arial" pitchFamily="34" charset="0"/>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251402E-0581-4045-9571-3EE683493364}" type="slidenum">
              <a:rPr lang="en-US" smtClean="0">
                <a:latin typeface="Arial" pitchFamily="34" charset="0"/>
                <a:cs typeface="Arial" pitchFamily="34" charset="0"/>
              </a:rPr>
              <a:t>‹#›</a:t>
            </a:fld>
            <a:endParaRPr lang="en-US">
              <a:latin typeface="Arial" pitchFamily="34" charset="0"/>
              <a:cs typeface="Arial"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9858" y="8829967"/>
            <a:ext cx="1090601" cy="427671"/>
          </a:xfrm>
          <a:prstGeom prst="rect">
            <a:avLst/>
          </a:prstGeom>
        </p:spPr>
      </p:pic>
    </p:spTree>
    <p:extLst>
      <p:ext uri="{BB962C8B-B14F-4D97-AF65-F5344CB8AC3E}">
        <p14:creationId xmlns:p14="http://schemas.microsoft.com/office/powerpoint/2010/main" val="2481490122"/>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Arial" pitchFamily="34" charset="0"/>
                <a:cs typeface="Arial" pitchFamily="34" charset="0"/>
              </a:defRPr>
            </a:lvl1pPr>
          </a:lstStyle>
          <a:p>
            <a:r>
              <a:rPr lang="en-US" dirty="0" smtClean="0"/>
              <a:t>Livestock Breeding Systems</a:t>
            </a:r>
            <a:endParaRPr lang="en-US" dirty="0"/>
          </a:p>
        </p:txBody>
      </p:sp>
      <p:sp>
        <p:nvSpPr>
          <p:cNvPr id="3" name="Date Placeholder 2"/>
          <p:cNvSpPr>
            <a:spLocks noGrp="1"/>
          </p:cNvSpPr>
          <p:nvPr>
            <p:ph type="dt" idx="1"/>
          </p:nvPr>
        </p:nvSpPr>
        <p:spPr>
          <a:xfrm>
            <a:off x="3583094" y="0"/>
            <a:ext cx="3425684" cy="464820"/>
          </a:xfrm>
          <a:prstGeom prst="rect">
            <a:avLst/>
          </a:prstGeom>
        </p:spPr>
        <p:txBody>
          <a:bodyPr vert="horz" lIns="93177" tIns="46589" rIns="93177" bIns="46589" rtlCol="0"/>
          <a:lstStyle>
            <a:lvl1pPr algn="r">
              <a:defRPr sz="1200"/>
            </a:lvl1pPr>
          </a:lstStyle>
          <a:p>
            <a:r>
              <a:rPr lang="en-US" dirty="0" smtClean="0">
                <a:latin typeface="Arial" pitchFamily="34" charset="0"/>
                <a:cs typeface="Arial" pitchFamily="34" charset="0"/>
              </a:rPr>
              <a:t>Principles of Agricultural Science – Animal</a:t>
            </a:r>
          </a:p>
          <a:p>
            <a:r>
              <a:rPr lang="en-US" dirty="0" smtClean="0">
                <a:latin typeface="Arial" pitchFamily="34" charset="0"/>
                <a:cs typeface="Arial" pitchFamily="34" charset="0"/>
              </a:rPr>
              <a:t>    Unit 6 – Lesson 6.2 Generating Generations</a:t>
            </a:r>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349413" cy="464820"/>
          </a:xfrm>
          <a:prstGeom prst="rect">
            <a:avLst/>
          </a:prstGeom>
        </p:spPr>
        <p:txBody>
          <a:bodyPr vert="horz" lIns="93177" tIns="46589" rIns="93177" bIns="46589" rtlCol="0" anchor="b"/>
          <a:lstStyle>
            <a:lvl1pPr algn="l">
              <a:defRPr sz="1200"/>
            </a:lvl1pPr>
          </a:lstStyle>
          <a:p>
            <a:r>
              <a:rPr lang="en-US" smtClean="0">
                <a:latin typeface="Arial" pitchFamily="34" charset="0"/>
                <a:cs typeface="Arial" pitchFamily="34" charset="0"/>
              </a:rPr>
              <a:t>Curriculum for Agricultural Science Education Copyright 2015</a:t>
            </a:r>
            <a:endParaRPr lang="en-US" dirty="0" smtClean="0">
              <a:latin typeface="Arial" pitchFamily="34" charset="0"/>
              <a:cs typeface="Arial" pitchFamily="34" charset="0"/>
            </a:endParaRP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atin typeface="Arial" pitchFamily="34" charset="0"/>
                <a:cs typeface="Arial" pitchFamily="34" charset="0"/>
              </a:defRPr>
            </a:lvl1pPr>
          </a:lstStyle>
          <a:p>
            <a:fld id="{36C789E7-B821-4804-81D0-B1DDBDB5FECC}" type="slidenum">
              <a:rPr lang="en-US" smtClean="0"/>
              <a:pPr/>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9858" y="8829967"/>
            <a:ext cx="1090601" cy="427671"/>
          </a:xfrm>
          <a:prstGeom prst="rect">
            <a:avLst/>
          </a:prstGeom>
        </p:spPr>
      </p:pic>
    </p:spTree>
    <p:extLst>
      <p:ext uri="{BB962C8B-B14F-4D97-AF65-F5344CB8AC3E}">
        <p14:creationId xmlns:p14="http://schemas.microsoft.com/office/powerpoint/2010/main" val="1043571385"/>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457200" algn="l" defTabSz="914400" rtl="0" eaLnBrk="1" latinLnBrk="0" hangingPunct="1">
      <a:defRPr sz="1200" kern="1200">
        <a:solidFill>
          <a:schemeClr val="tx1"/>
        </a:solidFill>
        <a:latin typeface="Arial" pitchFamily="34" charset="0"/>
        <a:ea typeface="+mn-ea"/>
        <a:cs typeface="Arial" pitchFamily="34" charset="0"/>
      </a:defRPr>
    </a:lvl2pPr>
    <a:lvl3pPr marL="914400" algn="l" defTabSz="914400" rtl="0" eaLnBrk="1" latinLnBrk="0" hangingPunct="1">
      <a:defRPr sz="1200" kern="1200">
        <a:solidFill>
          <a:schemeClr val="tx1"/>
        </a:solidFill>
        <a:latin typeface="Arial" pitchFamily="34" charset="0"/>
        <a:ea typeface="+mn-ea"/>
        <a:cs typeface="Arial" pitchFamily="34" charset="0"/>
      </a:defRPr>
    </a:lvl3pPr>
    <a:lvl4pPr marL="1371600" algn="l" defTabSz="914400" rtl="0" eaLnBrk="1" latinLnBrk="0" hangingPunct="1">
      <a:defRPr sz="1200" kern="1200">
        <a:solidFill>
          <a:schemeClr val="tx1"/>
        </a:solidFill>
        <a:latin typeface="Arial" pitchFamily="34" charset="0"/>
        <a:ea typeface="+mn-ea"/>
        <a:cs typeface="Arial" pitchFamily="34" charset="0"/>
      </a:defRPr>
    </a:lvl4pPr>
    <a:lvl5pPr marL="1828800" algn="l" defTabSz="914400" rtl="0" eaLnBrk="1" latinLnBrk="0" hangingPunct="1">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6C789E7-B821-4804-81D0-B1DDBDB5FECC}" type="slidenum">
              <a:rPr lang="en-US" smtClean="0">
                <a:latin typeface="Arial" pitchFamily="34" charset="0"/>
                <a:cs typeface="Arial" pitchFamily="34" charset="0"/>
              </a:rPr>
              <a:t>1</a:t>
            </a:fld>
            <a:endParaRPr lang="en-US" dirty="0">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mtClean="0">
                <a:latin typeface="Arial" pitchFamily="34" charset="0"/>
                <a:cs typeface="Arial" pitchFamily="34" charset="0"/>
              </a:rPr>
              <a:t>Curriculum for Agricultural Science Education Copyright 2015</a:t>
            </a:r>
            <a:endParaRPr lang="en-US" dirty="0" smtClean="0">
              <a:latin typeface="Arial" pitchFamily="34" charset="0"/>
              <a:cs typeface="Arial" pitchFamily="34" charset="0"/>
            </a:endParaRPr>
          </a:p>
        </p:txBody>
      </p:sp>
      <p:sp>
        <p:nvSpPr>
          <p:cNvPr id="6" name="Header Placeholder 5"/>
          <p:cNvSpPr>
            <a:spLocks noGrp="1"/>
          </p:cNvSpPr>
          <p:nvPr>
            <p:ph type="hdr" sz="quarter" idx="12"/>
          </p:nvPr>
        </p:nvSpPr>
        <p:spPr/>
        <p:txBody>
          <a:bodyPr/>
          <a:lstStyle/>
          <a:p>
            <a:r>
              <a:rPr lang="en-US" dirty="0" smtClean="0"/>
              <a:t>Livestock Breeding Systems</a:t>
            </a:r>
            <a:endParaRPr lang="en-US" dirty="0"/>
          </a:p>
        </p:txBody>
      </p:sp>
      <p:sp>
        <p:nvSpPr>
          <p:cNvPr id="7" name="Date Placeholder 6"/>
          <p:cNvSpPr>
            <a:spLocks noGrp="1"/>
          </p:cNvSpPr>
          <p:nvPr>
            <p:ph type="dt" idx="13"/>
          </p:nvPr>
        </p:nvSpPr>
        <p:spPr>
          <a:xfrm>
            <a:off x="3738880" y="0"/>
            <a:ext cx="3269898" cy="464820"/>
          </a:xfrm>
        </p:spPr>
        <p:txBody>
          <a:bodyPr/>
          <a:lstStyle/>
          <a:p>
            <a:r>
              <a:rPr lang="en-US" dirty="0" smtClean="0">
                <a:latin typeface="Arial" pitchFamily="34" charset="0"/>
                <a:cs typeface="Arial" pitchFamily="34" charset="0"/>
              </a:rPr>
              <a:t>Principles of Agricultural Science – Animal    Unit 6 – Lesson 6.2 Generating Generations</a:t>
            </a:r>
            <a:endParaRPr lang="en-US" dirty="0"/>
          </a:p>
        </p:txBody>
      </p:sp>
    </p:spTree>
    <p:extLst>
      <p:ext uri="{BB962C8B-B14F-4D97-AF65-F5344CB8AC3E}">
        <p14:creationId xmlns:p14="http://schemas.microsoft.com/office/powerpoint/2010/main" val="4266326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186" eaLnBrk="0" hangingPunct="0">
              <a:defRPr sz="1600">
                <a:solidFill>
                  <a:schemeClr val="tx1"/>
                </a:solidFill>
                <a:latin typeface="Arial" panose="020B0604020202020204" pitchFamily="34" charset="0"/>
              </a:defRPr>
            </a:lvl1pPr>
            <a:lvl2pPr marL="757066" indent="-291179" defTabSz="951186" eaLnBrk="0" hangingPunct="0">
              <a:defRPr sz="1600">
                <a:solidFill>
                  <a:schemeClr val="tx1"/>
                </a:solidFill>
                <a:latin typeface="Arial" panose="020B0604020202020204" pitchFamily="34" charset="0"/>
              </a:defRPr>
            </a:lvl2pPr>
            <a:lvl3pPr marL="1164717" indent="-232943" defTabSz="951186" eaLnBrk="0" hangingPunct="0">
              <a:defRPr sz="1600">
                <a:solidFill>
                  <a:schemeClr val="tx1"/>
                </a:solidFill>
                <a:latin typeface="Arial" panose="020B0604020202020204" pitchFamily="34" charset="0"/>
              </a:defRPr>
            </a:lvl3pPr>
            <a:lvl4pPr marL="1630604" indent="-232943" defTabSz="951186" eaLnBrk="0" hangingPunct="0">
              <a:defRPr sz="1600">
                <a:solidFill>
                  <a:schemeClr val="tx1"/>
                </a:solidFill>
                <a:latin typeface="Arial" panose="020B0604020202020204" pitchFamily="34" charset="0"/>
              </a:defRPr>
            </a:lvl4pPr>
            <a:lvl5pPr marL="2096491" indent="-232943" defTabSz="951186" eaLnBrk="0" hangingPunct="0">
              <a:defRPr sz="1600">
                <a:solidFill>
                  <a:schemeClr val="tx1"/>
                </a:solidFill>
                <a:latin typeface="Arial" panose="020B0604020202020204" pitchFamily="34" charset="0"/>
              </a:defRPr>
            </a:lvl5pPr>
            <a:lvl6pPr marL="2562377" indent="-232943" defTabSz="951186" eaLnBrk="0" fontAlgn="base" hangingPunct="0">
              <a:spcBef>
                <a:spcPct val="0"/>
              </a:spcBef>
              <a:spcAft>
                <a:spcPct val="0"/>
              </a:spcAft>
              <a:defRPr sz="1600">
                <a:solidFill>
                  <a:schemeClr val="tx1"/>
                </a:solidFill>
                <a:latin typeface="Arial" panose="020B0604020202020204" pitchFamily="34" charset="0"/>
              </a:defRPr>
            </a:lvl6pPr>
            <a:lvl7pPr marL="3028264" indent="-232943" defTabSz="951186" eaLnBrk="0" fontAlgn="base" hangingPunct="0">
              <a:spcBef>
                <a:spcPct val="0"/>
              </a:spcBef>
              <a:spcAft>
                <a:spcPct val="0"/>
              </a:spcAft>
              <a:defRPr sz="1600">
                <a:solidFill>
                  <a:schemeClr val="tx1"/>
                </a:solidFill>
                <a:latin typeface="Arial" panose="020B0604020202020204" pitchFamily="34" charset="0"/>
              </a:defRPr>
            </a:lvl7pPr>
            <a:lvl8pPr marL="3494151" indent="-232943" defTabSz="951186" eaLnBrk="0" fontAlgn="base" hangingPunct="0">
              <a:spcBef>
                <a:spcPct val="0"/>
              </a:spcBef>
              <a:spcAft>
                <a:spcPct val="0"/>
              </a:spcAft>
              <a:defRPr sz="1600">
                <a:solidFill>
                  <a:schemeClr val="tx1"/>
                </a:solidFill>
                <a:latin typeface="Arial" panose="020B0604020202020204" pitchFamily="34" charset="0"/>
              </a:defRPr>
            </a:lvl8pPr>
            <a:lvl9pPr marL="3960038" indent="-232943" defTabSz="951186"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1200"/>
              <a:t>Livestock Breeding Systems</a:t>
            </a:r>
          </a:p>
        </p:txBody>
      </p:sp>
      <p:sp>
        <p:nvSpPr>
          <p:cNvPr id="32771" name="Rectangle 3"/>
          <p:cNvSpPr>
            <a:spLocks noGrp="1" noChangeArrowheads="1"/>
          </p:cNvSpPr>
          <p:nvPr>
            <p:ph type="dt" sz="quarter" idx="1"/>
          </p:nvPr>
        </p:nvSpPr>
        <p:spPr>
          <a:xfrm>
            <a:off x="3743748" y="0"/>
            <a:ext cx="3265030" cy="46482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186" eaLnBrk="0" hangingPunct="0">
              <a:defRPr sz="1600">
                <a:solidFill>
                  <a:schemeClr val="tx1"/>
                </a:solidFill>
                <a:latin typeface="Arial" panose="020B0604020202020204" pitchFamily="34" charset="0"/>
              </a:defRPr>
            </a:lvl1pPr>
            <a:lvl2pPr marL="757066" indent="-291179" defTabSz="951186" eaLnBrk="0" hangingPunct="0">
              <a:defRPr sz="1600">
                <a:solidFill>
                  <a:schemeClr val="tx1"/>
                </a:solidFill>
                <a:latin typeface="Arial" panose="020B0604020202020204" pitchFamily="34" charset="0"/>
              </a:defRPr>
            </a:lvl2pPr>
            <a:lvl3pPr marL="1164717" indent="-232943" defTabSz="951186" eaLnBrk="0" hangingPunct="0">
              <a:defRPr sz="1600">
                <a:solidFill>
                  <a:schemeClr val="tx1"/>
                </a:solidFill>
                <a:latin typeface="Arial" panose="020B0604020202020204" pitchFamily="34" charset="0"/>
              </a:defRPr>
            </a:lvl3pPr>
            <a:lvl4pPr marL="1630604" indent="-232943" defTabSz="951186" eaLnBrk="0" hangingPunct="0">
              <a:defRPr sz="1600">
                <a:solidFill>
                  <a:schemeClr val="tx1"/>
                </a:solidFill>
                <a:latin typeface="Arial" panose="020B0604020202020204" pitchFamily="34" charset="0"/>
              </a:defRPr>
            </a:lvl4pPr>
            <a:lvl5pPr marL="2096491" indent="-232943" defTabSz="951186" eaLnBrk="0" hangingPunct="0">
              <a:defRPr sz="1600">
                <a:solidFill>
                  <a:schemeClr val="tx1"/>
                </a:solidFill>
                <a:latin typeface="Arial" panose="020B0604020202020204" pitchFamily="34" charset="0"/>
              </a:defRPr>
            </a:lvl5pPr>
            <a:lvl6pPr marL="2562377" indent="-232943" defTabSz="951186" eaLnBrk="0" fontAlgn="base" hangingPunct="0">
              <a:spcBef>
                <a:spcPct val="0"/>
              </a:spcBef>
              <a:spcAft>
                <a:spcPct val="0"/>
              </a:spcAft>
              <a:defRPr sz="1600">
                <a:solidFill>
                  <a:schemeClr val="tx1"/>
                </a:solidFill>
                <a:latin typeface="Arial" panose="020B0604020202020204" pitchFamily="34" charset="0"/>
              </a:defRPr>
            </a:lvl6pPr>
            <a:lvl7pPr marL="3028264" indent="-232943" defTabSz="951186" eaLnBrk="0" fontAlgn="base" hangingPunct="0">
              <a:spcBef>
                <a:spcPct val="0"/>
              </a:spcBef>
              <a:spcAft>
                <a:spcPct val="0"/>
              </a:spcAft>
              <a:defRPr sz="1600">
                <a:solidFill>
                  <a:schemeClr val="tx1"/>
                </a:solidFill>
                <a:latin typeface="Arial" panose="020B0604020202020204" pitchFamily="34" charset="0"/>
              </a:defRPr>
            </a:lvl7pPr>
            <a:lvl8pPr marL="3494151" indent="-232943" defTabSz="951186" eaLnBrk="0" fontAlgn="base" hangingPunct="0">
              <a:spcBef>
                <a:spcPct val="0"/>
              </a:spcBef>
              <a:spcAft>
                <a:spcPct val="0"/>
              </a:spcAft>
              <a:defRPr sz="1600">
                <a:solidFill>
                  <a:schemeClr val="tx1"/>
                </a:solidFill>
                <a:latin typeface="Arial" panose="020B0604020202020204" pitchFamily="34" charset="0"/>
              </a:defRPr>
            </a:lvl8pPr>
            <a:lvl9pPr marL="3960038" indent="-232943" defTabSz="951186"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1200" dirty="0"/>
              <a:t>Principles of Agricultural Science </a:t>
            </a:r>
            <a:r>
              <a:rPr lang="en-US" altLang="en-US" sz="1200" dirty="0" smtClean="0"/>
              <a:t>– Animal</a:t>
            </a:r>
            <a:endParaRPr lang="en-US" altLang="en-US" sz="1200" dirty="0"/>
          </a:p>
          <a:p>
            <a:pPr eaLnBrk="1" hangingPunct="1"/>
            <a:r>
              <a:rPr lang="en-US" altLang="en-US" sz="1200" dirty="0"/>
              <a:t>Unit 6 – Lesson 6.2 Generating Generations</a:t>
            </a:r>
          </a:p>
        </p:txBody>
      </p:sp>
      <p:sp>
        <p:nvSpPr>
          <p:cNvPr id="32772" name="Rectangle 6"/>
          <p:cNvSpPr>
            <a:spLocks noGrp="1" noChangeArrowheads="1"/>
          </p:cNvSpPr>
          <p:nvPr>
            <p:ph type="ftr" sz="quarter" idx="4"/>
          </p:nvPr>
        </p:nvSpPr>
        <p:spPr>
          <a:xfrm>
            <a:off x="0" y="8829967"/>
            <a:ext cx="3349413" cy="46482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186" eaLnBrk="0" hangingPunct="0">
              <a:defRPr sz="1600">
                <a:solidFill>
                  <a:schemeClr val="tx1"/>
                </a:solidFill>
                <a:latin typeface="Arial" panose="020B0604020202020204" pitchFamily="34" charset="0"/>
              </a:defRPr>
            </a:lvl1pPr>
            <a:lvl2pPr marL="757066" indent="-291179" defTabSz="951186" eaLnBrk="0" hangingPunct="0">
              <a:defRPr sz="1600">
                <a:solidFill>
                  <a:schemeClr val="tx1"/>
                </a:solidFill>
                <a:latin typeface="Arial" panose="020B0604020202020204" pitchFamily="34" charset="0"/>
              </a:defRPr>
            </a:lvl2pPr>
            <a:lvl3pPr marL="1164717" indent="-232943" defTabSz="951186" eaLnBrk="0" hangingPunct="0">
              <a:defRPr sz="1600">
                <a:solidFill>
                  <a:schemeClr val="tx1"/>
                </a:solidFill>
                <a:latin typeface="Arial" panose="020B0604020202020204" pitchFamily="34" charset="0"/>
              </a:defRPr>
            </a:lvl3pPr>
            <a:lvl4pPr marL="1630604" indent="-232943" defTabSz="951186" eaLnBrk="0" hangingPunct="0">
              <a:defRPr sz="1600">
                <a:solidFill>
                  <a:schemeClr val="tx1"/>
                </a:solidFill>
                <a:latin typeface="Arial" panose="020B0604020202020204" pitchFamily="34" charset="0"/>
              </a:defRPr>
            </a:lvl4pPr>
            <a:lvl5pPr marL="2096491" indent="-232943" defTabSz="951186" eaLnBrk="0" hangingPunct="0">
              <a:defRPr sz="1600">
                <a:solidFill>
                  <a:schemeClr val="tx1"/>
                </a:solidFill>
                <a:latin typeface="Arial" panose="020B0604020202020204" pitchFamily="34" charset="0"/>
              </a:defRPr>
            </a:lvl5pPr>
            <a:lvl6pPr marL="2562377" indent="-232943" defTabSz="951186" eaLnBrk="0" fontAlgn="base" hangingPunct="0">
              <a:spcBef>
                <a:spcPct val="0"/>
              </a:spcBef>
              <a:spcAft>
                <a:spcPct val="0"/>
              </a:spcAft>
              <a:defRPr sz="1600">
                <a:solidFill>
                  <a:schemeClr val="tx1"/>
                </a:solidFill>
                <a:latin typeface="Arial" panose="020B0604020202020204" pitchFamily="34" charset="0"/>
              </a:defRPr>
            </a:lvl6pPr>
            <a:lvl7pPr marL="3028264" indent="-232943" defTabSz="951186" eaLnBrk="0" fontAlgn="base" hangingPunct="0">
              <a:spcBef>
                <a:spcPct val="0"/>
              </a:spcBef>
              <a:spcAft>
                <a:spcPct val="0"/>
              </a:spcAft>
              <a:defRPr sz="1600">
                <a:solidFill>
                  <a:schemeClr val="tx1"/>
                </a:solidFill>
                <a:latin typeface="Arial" panose="020B0604020202020204" pitchFamily="34" charset="0"/>
              </a:defRPr>
            </a:lvl7pPr>
            <a:lvl8pPr marL="3494151" indent="-232943" defTabSz="951186" eaLnBrk="0" fontAlgn="base" hangingPunct="0">
              <a:spcBef>
                <a:spcPct val="0"/>
              </a:spcBef>
              <a:spcAft>
                <a:spcPct val="0"/>
              </a:spcAft>
              <a:defRPr sz="1600">
                <a:solidFill>
                  <a:schemeClr val="tx1"/>
                </a:solidFill>
                <a:latin typeface="Arial" panose="020B0604020202020204" pitchFamily="34" charset="0"/>
              </a:defRPr>
            </a:lvl8pPr>
            <a:lvl9pPr marL="3960038" indent="-232943" defTabSz="951186" eaLnBrk="0" fontAlgn="base" hangingPunct="0">
              <a:spcBef>
                <a:spcPct val="0"/>
              </a:spcBef>
              <a:spcAft>
                <a:spcPct val="0"/>
              </a:spcAft>
              <a:defRPr sz="1600">
                <a:solidFill>
                  <a:schemeClr val="tx1"/>
                </a:solidFill>
                <a:latin typeface="Arial" panose="020B0604020202020204" pitchFamily="34" charset="0"/>
              </a:defRPr>
            </a:lvl9pPr>
          </a:lstStyle>
          <a:p>
            <a:pPr defTabSz="931774" eaLnBrk="1" hangingPunct="1"/>
            <a:r>
              <a:rPr lang="en-US" sz="1200" dirty="0">
                <a:solidFill>
                  <a:prstClr val="black"/>
                </a:solidFill>
                <a:cs typeface="Arial" pitchFamily="34" charset="0"/>
              </a:rPr>
              <a:t>Curriculum for Agricultural Science Education Copyright 2015</a:t>
            </a:r>
          </a:p>
        </p:txBody>
      </p:sp>
      <p:sp>
        <p:nvSpPr>
          <p:cNvPr id="327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186" eaLnBrk="0" hangingPunct="0">
              <a:defRPr sz="1600">
                <a:solidFill>
                  <a:schemeClr val="tx1"/>
                </a:solidFill>
                <a:latin typeface="Arial" panose="020B0604020202020204" pitchFamily="34" charset="0"/>
              </a:defRPr>
            </a:lvl1pPr>
            <a:lvl2pPr marL="757066" indent="-291179" defTabSz="951186" eaLnBrk="0" hangingPunct="0">
              <a:defRPr sz="1600">
                <a:solidFill>
                  <a:schemeClr val="tx1"/>
                </a:solidFill>
                <a:latin typeface="Arial" panose="020B0604020202020204" pitchFamily="34" charset="0"/>
              </a:defRPr>
            </a:lvl2pPr>
            <a:lvl3pPr marL="1164717" indent="-232943" defTabSz="951186" eaLnBrk="0" hangingPunct="0">
              <a:defRPr sz="1600">
                <a:solidFill>
                  <a:schemeClr val="tx1"/>
                </a:solidFill>
                <a:latin typeface="Arial" panose="020B0604020202020204" pitchFamily="34" charset="0"/>
              </a:defRPr>
            </a:lvl3pPr>
            <a:lvl4pPr marL="1630604" indent="-232943" defTabSz="951186" eaLnBrk="0" hangingPunct="0">
              <a:defRPr sz="1600">
                <a:solidFill>
                  <a:schemeClr val="tx1"/>
                </a:solidFill>
                <a:latin typeface="Arial" panose="020B0604020202020204" pitchFamily="34" charset="0"/>
              </a:defRPr>
            </a:lvl4pPr>
            <a:lvl5pPr marL="2096491" indent="-232943" defTabSz="951186" eaLnBrk="0" hangingPunct="0">
              <a:defRPr sz="1600">
                <a:solidFill>
                  <a:schemeClr val="tx1"/>
                </a:solidFill>
                <a:latin typeface="Arial" panose="020B0604020202020204" pitchFamily="34" charset="0"/>
              </a:defRPr>
            </a:lvl5pPr>
            <a:lvl6pPr marL="2562377" indent="-232943" defTabSz="951186" eaLnBrk="0" fontAlgn="base" hangingPunct="0">
              <a:spcBef>
                <a:spcPct val="0"/>
              </a:spcBef>
              <a:spcAft>
                <a:spcPct val="0"/>
              </a:spcAft>
              <a:defRPr sz="1600">
                <a:solidFill>
                  <a:schemeClr val="tx1"/>
                </a:solidFill>
                <a:latin typeface="Arial" panose="020B0604020202020204" pitchFamily="34" charset="0"/>
              </a:defRPr>
            </a:lvl6pPr>
            <a:lvl7pPr marL="3028264" indent="-232943" defTabSz="951186" eaLnBrk="0" fontAlgn="base" hangingPunct="0">
              <a:spcBef>
                <a:spcPct val="0"/>
              </a:spcBef>
              <a:spcAft>
                <a:spcPct val="0"/>
              </a:spcAft>
              <a:defRPr sz="1600">
                <a:solidFill>
                  <a:schemeClr val="tx1"/>
                </a:solidFill>
                <a:latin typeface="Arial" panose="020B0604020202020204" pitchFamily="34" charset="0"/>
              </a:defRPr>
            </a:lvl7pPr>
            <a:lvl8pPr marL="3494151" indent="-232943" defTabSz="951186" eaLnBrk="0" fontAlgn="base" hangingPunct="0">
              <a:spcBef>
                <a:spcPct val="0"/>
              </a:spcBef>
              <a:spcAft>
                <a:spcPct val="0"/>
              </a:spcAft>
              <a:defRPr sz="1600">
                <a:solidFill>
                  <a:schemeClr val="tx1"/>
                </a:solidFill>
                <a:latin typeface="Arial" panose="020B0604020202020204" pitchFamily="34" charset="0"/>
              </a:defRPr>
            </a:lvl8pPr>
            <a:lvl9pPr marL="3960038" indent="-232943" defTabSz="951186"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7A90A6FA-6358-495F-878E-E04D341FE823}" type="slidenum">
              <a:rPr lang="en-US" altLang="en-US" sz="1200"/>
              <a:pPr eaLnBrk="1" hangingPunct="1"/>
              <a:t>10</a:t>
            </a:fld>
            <a:endParaRPr lang="en-US" altLang="en-US" sz="1200"/>
          </a:p>
        </p:txBody>
      </p:sp>
      <p:sp>
        <p:nvSpPr>
          <p:cNvPr id="32774" name="Slide Image Placeholder 1"/>
          <p:cNvSpPr>
            <a:spLocks noGrp="1" noRot="1" noChangeAspect="1" noTextEdit="1"/>
          </p:cNvSpPr>
          <p:nvPr>
            <p:ph type="sldImg"/>
          </p:nvPr>
        </p:nvSpPr>
        <p:spPr>
          <a:ln/>
        </p:spPr>
      </p:sp>
      <p:sp>
        <p:nvSpPr>
          <p:cNvPr id="327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Dolly the sheep was our first successful vertebrate clone. </a:t>
            </a:r>
          </a:p>
          <a:p>
            <a:endParaRPr lang="en-US" altLang="en-US" dirty="0" smtClean="0">
              <a:latin typeface="Arial" panose="020B0604020202020204" pitchFamily="34" charset="0"/>
            </a:endParaRPr>
          </a:p>
          <a:p>
            <a:r>
              <a:rPr lang="en-US" altLang="en-US" dirty="0" smtClean="0">
                <a:latin typeface="Arial" panose="020B0604020202020204" pitchFamily="34" charset="0"/>
              </a:rPr>
              <a:t>Since this is such new technology, it is very costly, making it less than economically feasible for most livestock producers. However, there is great potential for cloning of livestock in the research arena, in areas such as disease treatment testing, organ production for organ transplant, pharmaceutical production, or cloning endangered species to prevent extinction.</a:t>
            </a:r>
          </a:p>
        </p:txBody>
      </p:sp>
    </p:spTree>
    <p:extLst>
      <p:ext uri="{BB962C8B-B14F-4D97-AF65-F5344CB8AC3E}">
        <p14:creationId xmlns:p14="http://schemas.microsoft.com/office/powerpoint/2010/main" val="1335894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6C789E7-B821-4804-81D0-B1DDBDB5FECC}" type="slidenum">
              <a:rPr lang="en-US" smtClean="0">
                <a:latin typeface="Arial" pitchFamily="34" charset="0"/>
                <a:cs typeface="Arial" pitchFamily="34" charset="0"/>
              </a:rPr>
              <a:t>11</a:t>
            </a:fld>
            <a:endParaRPr lang="en-US" dirty="0">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dirty="0" smtClean="0">
                <a:latin typeface="Arial" pitchFamily="34" charset="0"/>
                <a:cs typeface="Arial" pitchFamily="34" charset="0"/>
              </a:rPr>
              <a:t>Curriculum for Agricultural Science Education Copyright 2015</a:t>
            </a:r>
          </a:p>
        </p:txBody>
      </p:sp>
      <p:sp>
        <p:nvSpPr>
          <p:cNvPr id="6" name="Header Placeholder 5"/>
          <p:cNvSpPr>
            <a:spLocks noGrp="1"/>
          </p:cNvSpPr>
          <p:nvPr>
            <p:ph type="hdr" sz="quarter" idx="12"/>
          </p:nvPr>
        </p:nvSpPr>
        <p:spPr/>
        <p:txBody>
          <a:bodyPr/>
          <a:lstStyle/>
          <a:p>
            <a:r>
              <a:rPr lang="en-US" dirty="0" smtClean="0"/>
              <a:t>Livestock Breeding Systems</a:t>
            </a:r>
            <a:endParaRPr lang="en-US" dirty="0"/>
          </a:p>
        </p:txBody>
      </p:sp>
      <p:sp>
        <p:nvSpPr>
          <p:cNvPr id="7" name="Date Placeholder 6"/>
          <p:cNvSpPr>
            <a:spLocks noGrp="1"/>
          </p:cNvSpPr>
          <p:nvPr>
            <p:ph type="dt" idx="13"/>
          </p:nvPr>
        </p:nvSpPr>
        <p:spPr>
          <a:xfrm>
            <a:off x="3738880" y="0"/>
            <a:ext cx="3269898" cy="464820"/>
          </a:xfrm>
        </p:spPr>
        <p:txBody>
          <a:bodyPr/>
          <a:lstStyle/>
          <a:p>
            <a:r>
              <a:rPr lang="en-US" dirty="0" smtClean="0">
                <a:latin typeface="Arial" pitchFamily="34" charset="0"/>
                <a:cs typeface="Arial" pitchFamily="34" charset="0"/>
              </a:rPr>
              <a:t>Principles of Agricultural Science – Animal    Unit 6 – Lesson 6.2 Generating Generations</a:t>
            </a:r>
            <a:endParaRPr lang="en-US" dirty="0"/>
          </a:p>
        </p:txBody>
      </p:sp>
    </p:spTree>
    <p:extLst>
      <p:ext uri="{BB962C8B-B14F-4D97-AF65-F5344CB8AC3E}">
        <p14:creationId xmlns:p14="http://schemas.microsoft.com/office/powerpoint/2010/main" val="336436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6C789E7-B821-4804-81D0-B1DDBDB5FECC}" type="slidenum">
              <a:rPr lang="en-US" smtClean="0">
                <a:latin typeface="Arial" pitchFamily="34" charset="0"/>
                <a:cs typeface="Arial" pitchFamily="34" charset="0"/>
              </a:rPr>
              <a:t>2</a:t>
            </a:fld>
            <a:endParaRPr lang="en-US">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mtClean="0">
                <a:latin typeface="Arial" pitchFamily="34" charset="0"/>
                <a:cs typeface="Arial" pitchFamily="34" charset="0"/>
              </a:rPr>
              <a:t>Curriculum for Agricultural Science Education Copyright 2015</a:t>
            </a:r>
            <a:endParaRPr lang="en-US" dirty="0" smtClean="0">
              <a:latin typeface="Arial" pitchFamily="34" charset="0"/>
              <a:cs typeface="Arial" pitchFamily="34" charset="0"/>
            </a:endParaRPr>
          </a:p>
        </p:txBody>
      </p:sp>
      <p:sp>
        <p:nvSpPr>
          <p:cNvPr id="6" name="Header Placeholder 5"/>
          <p:cNvSpPr>
            <a:spLocks noGrp="1"/>
          </p:cNvSpPr>
          <p:nvPr>
            <p:ph type="hdr" sz="quarter" idx="12"/>
          </p:nvPr>
        </p:nvSpPr>
        <p:spPr/>
        <p:txBody>
          <a:bodyPr/>
          <a:lstStyle/>
          <a:p>
            <a:r>
              <a:rPr lang="en-US" dirty="0" smtClean="0"/>
              <a:t>Livestock Breeding Systems</a:t>
            </a:r>
            <a:endParaRPr lang="en-US" dirty="0"/>
          </a:p>
        </p:txBody>
      </p:sp>
      <p:sp>
        <p:nvSpPr>
          <p:cNvPr id="7" name="Date Placeholder 6"/>
          <p:cNvSpPr>
            <a:spLocks noGrp="1"/>
          </p:cNvSpPr>
          <p:nvPr>
            <p:ph type="dt" idx="13"/>
          </p:nvPr>
        </p:nvSpPr>
        <p:spPr>
          <a:xfrm>
            <a:off x="3738880" y="0"/>
            <a:ext cx="3269898" cy="464820"/>
          </a:xfrm>
        </p:spPr>
        <p:txBody>
          <a:bodyPr/>
          <a:lstStyle/>
          <a:p>
            <a:r>
              <a:rPr lang="en-US" dirty="0" smtClean="0">
                <a:latin typeface="Arial" pitchFamily="34" charset="0"/>
                <a:cs typeface="Arial" pitchFamily="34" charset="0"/>
              </a:rPr>
              <a:t>Principles of Agricultural Science – Animal    Unit </a:t>
            </a:r>
            <a:r>
              <a:rPr lang="en-US" dirty="0">
                <a:latin typeface="Arial" pitchFamily="34" charset="0"/>
                <a:cs typeface="Arial" pitchFamily="34" charset="0"/>
              </a:rPr>
              <a:t>6 – Lesson 6.2 Generating Generations</a:t>
            </a:r>
            <a:endParaRPr lang="en-US" dirty="0"/>
          </a:p>
        </p:txBody>
      </p:sp>
    </p:spTree>
    <p:extLst>
      <p:ext uri="{BB962C8B-B14F-4D97-AF65-F5344CB8AC3E}">
        <p14:creationId xmlns:p14="http://schemas.microsoft.com/office/powerpoint/2010/main" val="3131452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186" eaLnBrk="0" hangingPunct="0">
              <a:defRPr sz="1600">
                <a:solidFill>
                  <a:schemeClr val="tx1"/>
                </a:solidFill>
                <a:latin typeface="Arial" panose="020B0604020202020204" pitchFamily="34" charset="0"/>
              </a:defRPr>
            </a:lvl1pPr>
            <a:lvl2pPr marL="757066" indent="-291179" defTabSz="951186" eaLnBrk="0" hangingPunct="0">
              <a:defRPr sz="1600">
                <a:solidFill>
                  <a:schemeClr val="tx1"/>
                </a:solidFill>
                <a:latin typeface="Arial" panose="020B0604020202020204" pitchFamily="34" charset="0"/>
              </a:defRPr>
            </a:lvl2pPr>
            <a:lvl3pPr marL="1164717" indent="-232943" defTabSz="951186" eaLnBrk="0" hangingPunct="0">
              <a:defRPr sz="1600">
                <a:solidFill>
                  <a:schemeClr val="tx1"/>
                </a:solidFill>
                <a:latin typeface="Arial" panose="020B0604020202020204" pitchFamily="34" charset="0"/>
              </a:defRPr>
            </a:lvl3pPr>
            <a:lvl4pPr marL="1630604" indent="-232943" defTabSz="951186" eaLnBrk="0" hangingPunct="0">
              <a:defRPr sz="1600">
                <a:solidFill>
                  <a:schemeClr val="tx1"/>
                </a:solidFill>
                <a:latin typeface="Arial" panose="020B0604020202020204" pitchFamily="34" charset="0"/>
              </a:defRPr>
            </a:lvl4pPr>
            <a:lvl5pPr marL="2096491" indent="-232943" defTabSz="951186" eaLnBrk="0" hangingPunct="0">
              <a:defRPr sz="1600">
                <a:solidFill>
                  <a:schemeClr val="tx1"/>
                </a:solidFill>
                <a:latin typeface="Arial" panose="020B0604020202020204" pitchFamily="34" charset="0"/>
              </a:defRPr>
            </a:lvl5pPr>
            <a:lvl6pPr marL="2562377" indent="-232943" defTabSz="951186" eaLnBrk="0" fontAlgn="base" hangingPunct="0">
              <a:spcBef>
                <a:spcPct val="0"/>
              </a:spcBef>
              <a:spcAft>
                <a:spcPct val="0"/>
              </a:spcAft>
              <a:defRPr sz="1600">
                <a:solidFill>
                  <a:schemeClr val="tx1"/>
                </a:solidFill>
                <a:latin typeface="Arial" panose="020B0604020202020204" pitchFamily="34" charset="0"/>
              </a:defRPr>
            </a:lvl6pPr>
            <a:lvl7pPr marL="3028264" indent="-232943" defTabSz="951186" eaLnBrk="0" fontAlgn="base" hangingPunct="0">
              <a:spcBef>
                <a:spcPct val="0"/>
              </a:spcBef>
              <a:spcAft>
                <a:spcPct val="0"/>
              </a:spcAft>
              <a:defRPr sz="1600">
                <a:solidFill>
                  <a:schemeClr val="tx1"/>
                </a:solidFill>
                <a:latin typeface="Arial" panose="020B0604020202020204" pitchFamily="34" charset="0"/>
              </a:defRPr>
            </a:lvl7pPr>
            <a:lvl8pPr marL="3494151" indent="-232943" defTabSz="951186" eaLnBrk="0" fontAlgn="base" hangingPunct="0">
              <a:spcBef>
                <a:spcPct val="0"/>
              </a:spcBef>
              <a:spcAft>
                <a:spcPct val="0"/>
              </a:spcAft>
              <a:defRPr sz="1600">
                <a:solidFill>
                  <a:schemeClr val="tx1"/>
                </a:solidFill>
                <a:latin typeface="Arial" panose="020B0604020202020204" pitchFamily="34" charset="0"/>
              </a:defRPr>
            </a:lvl8pPr>
            <a:lvl9pPr marL="3960038" indent="-232943" defTabSz="951186"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1200"/>
              <a:t>Livestock Breeding Systems</a:t>
            </a:r>
          </a:p>
        </p:txBody>
      </p:sp>
      <p:sp>
        <p:nvSpPr>
          <p:cNvPr id="24579" name="Rectangle 3"/>
          <p:cNvSpPr>
            <a:spLocks noGrp="1" noChangeArrowheads="1"/>
          </p:cNvSpPr>
          <p:nvPr>
            <p:ph type="dt" sz="quarter" idx="1"/>
          </p:nvPr>
        </p:nvSpPr>
        <p:spPr>
          <a:xfrm>
            <a:off x="3743748" y="0"/>
            <a:ext cx="3265030" cy="46482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186" eaLnBrk="0" hangingPunct="0">
              <a:defRPr sz="1600">
                <a:solidFill>
                  <a:schemeClr val="tx1"/>
                </a:solidFill>
                <a:latin typeface="Arial" panose="020B0604020202020204" pitchFamily="34" charset="0"/>
              </a:defRPr>
            </a:lvl1pPr>
            <a:lvl2pPr marL="757066" indent="-291179" defTabSz="951186" eaLnBrk="0" hangingPunct="0">
              <a:defRPr sz="1600">
                <a:solidFill>
                  <a:schemeClr val="tx1"/>
                </a:solidFill>
                <a:latin typeface="Arial" panose="020B0604020202020204" pitchFamily="34" charset="0"/>
              </a:defRPr>
            </a:lvl2pPr>
            <a:lvl3pPr marL="1164717" indent="-232943" defTabSz="951186" eaLnBrk="0" hangingPunct="0">
              <a:defRPr sz="1600">
                <a:solidFill>
                  <a:schemeClr val="tx1"/>
                </a:solidFill>
                <a:latin typeface="Arial" panose="020B0604020202020204" pitchFamily="34" charset="0"/>
              </a:defRPr>
            </a:lvl3pPr>
            <a:lvl4pPr marL="1630604" indent="-232943" defTabSz="951186" eaLnBrk="0" hangingPunct="0">
              <a:defRPr sz="1600">
                <a:solidFill>
                  <a:schemeClr val="tx1"/>
                </a:solidFill>
                <a:latin typeface="Arial" panose="020B0604020202020204" pitchFamily="34" charset="0"/>
              </a:defRPr>
            </a:lvl4pPr>
            <a:lvl5pPr marL="2096491" indent="-232943" defTabSz="951186" eaLnBrk="0" hangingPunct="0">
              <a:defRPr sz="1600">
                <a:solidFill>
                  <a:schemeClr val="tx1"/>
                </a:solidFill>
                <a:latin typeface="Arial" panose="020B0604020202020204" pitchFamily="34" charset="0"/>
              </a:defRPr>
            </a:lvl5pPr>
            <a:lvl6pPr marL="2562377" indent="-232943" defTabSz="951186" eaLnBrk="0" fontAlgn="base" hangingPunct="0">
              <a:spcBef>
                <a:spcPct val="0"/>
              </a:spcBef>
              <a:spcAft>
                <a:spcPct val="0"/>
              </a:spcAft>
              <a:defRPr sz="1600">
                <a:solidFill>
                  <a:schemeClr val="tx1"/>
                </a:solidFill>
                <a:latin typeface="Arial" panose="020B0604020202020204" pitchFamily="34" charset="0"/>
              </a:defRPr>
            </a:lvl6pPr>
            <a:lvl7pPr marL="3028264" indent="-232943" defTabSz="951186" eaLnBrk="0" fontAlgn="base" hangingPunct="0">
              <a:spcBef>
                <a:spcPct val="0"/>
              </a:spcBef>
              <a:spcAft>
                <a:spcPct val="0"/>
              </a:spcAft>
              <a:defRPr sz="1600">
                <a:solidFill>
                  <a:schemeClr val="tx1"/>
                </a:solidFill>
                <a:latin typeface="Arial" panose="020B0604020202020204" pitchFamily="34" charset="0"/>
              </a:defRPr>
            </a:lvl7pPr>
            <a:lvl8pPr marL="3494151" indent="-232943" defTabSz="951186" eaLnBrk="0" fontAlgn="base" hangingPunct="0">
              <a:spcBef>
                <a:spcPct val="0"/>
              </a:spcBef>
              <a:spcAft>
                <a:spcPct val="0"/>
              </a:spcAft>
              <a:defRPr sz="1600">
                <a:solidFill>
                  <a:schemeClr val="tx1"/>
                </a:solidFill>
                <a:latin typeface="Arial" panose="020B0604020202020204" pitchFamily="34" charset="0"/>
              </a:defRPr>
            </a:lvl8pPr>
            <a:lvl9pPr marL="3960038" indent="-232943" defTabSz="951186"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1200" dirty="0"/>
              <a:t>Principles of Agricultural Science </a:t>
            </a:r>
            <a:r>
              <a:rPr lang="en-US" altLang="en-US" sz="1200" dirty="0" smtClean="0"/>
              <a:t>– Animal</a:t>
            </a:r>
            <a:endParaRPr lang="en-US" altLang="en-US" sz="1200" dirty="0"/>
          </a:p>
          <a:p>
            <a:pPr eaLnBrk="1" hangingPunct="1"/>
            <a:r>
              <a:rPr lang="en-US" altLang="en-US" sz="1200" dirty="0"/>
              <a:t>Unit 6 – Lesson 6.2 Generating Generations</a:t>
            </a:r>
          </a:p>
        </p:txBody>
      </p:sp>
      <p:sp>
        <p:nvSpPr>
          <p:cNvPr id="24580" name="Rectangle 6"/>
          <p:cNvSpPr>
            <a:spLocks noGrp="1" noChangeArrowheads="1"/>
          </p:cNvSpPr>
          <p:nvPr>
            <p:ph type="ftr" sz="quarter" idx="4"/>
          </p:nvPr>
        </p:nvSpPr>
        <p:spPr>
          <a:xfrm>
            <a:off x="0" y="8831580"/>
            <a:ext cx="3349413" cy="46482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186" eaLnBrk="0" hangingPunct="0">
              <a:defRPr sz="1600">
                <a:solidFill>
                  <a:schemeClr val="tx1"/>
                </a:solidFill>
                <a:latin typeface="Arial" panose="020B0604020202020204" pitchFamily="34" charset="0"/>
              </a:defRPr>
            </a:lvl1pPr>
            <a:lvl2pPr marL="757066" indent="-291179" defTabSz="951186" eaLnBrk="0" hangingPunct="0">
              <a:defRPr sz="1600">
                <a:solidFill>
                  <a:schemeClr val="tx1"/>
                </a:solidFill>
                <a:latin typeface="Arial" panose="020B0604020202020204" pitchFamily="34" charset="0"/>
              </a:defRPr>
            </a:lvl2pPr>
            <a:lvl3pPr marL="1164717" indent="-232943" defTabSz="951186" eaLnBrk="0" hangingPunct="0">
              <a:defRPr sz="1600">
                <a:solidFill>
                  <a:schemeClr val="tx1"/>
                </a:solidFill>
                <a:latin typeface="Arial" panose="020B0604020202020204" pitchFamily="34" charset="0"/>
              </a:defRPr>
            </a:lvl3pPr>
            <a:lvl4pPr marL="1630604" indent="-232943" defTabSz="951186" eaLnBrk="0" hangingPunct="0">
              <a:defRPr sz="1600">
                <a:solidFill>
                  <a:schemeClr val="tx1"/>
                </a:solidFill>
                <a:latin typeface="Arial" panose="020B0604020202020204" pitchFamily="34" charset="0"/>
              </a:defRPr>
            </a:lvl4pPr>
            <a:lvl5pPr marL="2096491" indent="-232943" defTabSz="951186" eaLnBrk="0" hangingPunct="0">
              <a:defRPr sz="1600">
                <a:solidFill>
                  <a:schemeClr val="tx1"/>
                </a:solidFill>
                <a:latin typeface="Arial" panose="020B0604020202020204" pitchFamily="34" charset="0"/>
              </a:defRPr>
            </a:lvl5pPr>
            <a:lvl6pPr marL="2562377" indent="-232943" defTabSz="951186" eaLnBrk="0" fontAlgn="base" hangingPunct="0">
              <a:spcBef>
                <a:spcPct val="0"/>
              </a:spcBef>
              <a:spcAft>
                <a:spcPct val="0"/>
              </a:spcAft>
              <a:defRPr sz="1600">
                <a:solidFill>
                  <a:schemeClr val="tx1"/>
                </a:solidFill>
                <a:latin typeface="Arial" panose="020B0604020202020204" pitchFamily="34" charset="0"/>
              </a:defRPr>
            </a:lvl6pPr>
            <a:lvl7pPr marL="3028264" indent="-232943" defTabSz="951186" eaLnBrk="0" fontAlgn="base" hangingPunct="0">
              <a:spcBef>
                <a:spcPct val="0"/>
              </a:spcBef>
              <a:spcAft>
                <a:spcPct val="0"/>
              </a:spcAft>
              <a:defRPr sz="1600">
                <a:solidFill>
                  <a:schemeClr val="tx1"/>
                </a:solidFill>
                <a:latin typeface="Arial" panose="020B0604020202020204" pitchFamily="34" charset="0"/>
              </a:defRPr>
            </a:lvl7pPr>
            <a:lvl8pPr marL="3494151" indent="-232943" defTabSz="951186" eaLnBrk="0" fontAlgn="base" hangingPunct="0">
              <a:spcBef>
                <a:spcPct val="0"/>
              </a:spcBef>
              <a:spcAft>
                <a:spcPct val="0"/>
              </a:spcAft>
              <a:defRPr sz="1600">
                <a:solidFill>
                  <a:schemeClr val="tx1"/>
                </a:solidFill>
                <a:latin typeface="Arial" panose="020B0604020202020204" pitchFamily="34" charset="0"/>
              </a:defRPr>
            </a:lvl8pPr>
            <a:lvl9pPr marL="3960038" indent="-232943" defTabSz="951186" eaLnBrk="0" fontAlgn="base" hangingPunct="0">
              <a:spcBef>
                <a:spcPct val="0"/>
              </a:spcBef>
              <a:spcAft>
                <a:spcPct val="0"/>
              </a:spcAft>
              <a:defRPr sz="1600">
                <a:solidFill>
                  <a:schemeClr val="tx1"/>
                </a:solidFill>
                <a:latin typeface="Arial" panose="020B0604020202020204" pitchFamily="34" charset="0"/>
              </a:defRPr>
            </a:lvl9pPr>
          </a:lstStyle>
          <a:p>
            <a:pPr defTabSz="931774" eaLnBrk="1" hangingPunct="1"/>
            <a:r>
              <a:rPr lang="en-US" sz="1200" dirty="0">
                <a:solidFill>
                  <a:prstClr val="black"/>
                </a:solidFill>
                <a:cs typeface="Arial" pitchFamily="34" charset="0"/>
              </a:rPr>
              <a:t>Curriculum for Agricultural Science Education Copyright 2015</a:t>
            </a:r>
          </a:p>
        </p:txBody>
      </p:sp>
      <p:sp>
        <p:nvSpPr>
          <p:cNvPr id="245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186" eaLnBrk="0" hangingPunct="0">
              <a:defRPr sz="1600">
                <a:solidFill>
                  <a:schemeClr val="tx1"/>
                </a:solidFill>
                <a:latin typeface="Arial" panose="020B0604020202020204" pitchFamily="34" charset="0"/>
              </a:defRPr>
            </a:lvl1pPr>
            <a:lvl2pPr marL="757066" indent="-291179" defTabSz="951186" eaLnBrk="0" hangingPunct="0">
              <a:defRPr sz="1600">
                <a:solidFill>
                  <a:schemeClr val="tx1"/>
                </a:solidFill>
                <a:latin typeface="Arial" panose="020B0604020202020204" pitchFamily="34" charset="0"/>
              </a:defRPr>
            </a:lvl2pPr>
            <a:lvl3pPr marL="1164717" indent="-232943" defTabSz="951186" eaLnBrk="0" hangingPunct="0">
              <a:defRPr sz="1600">
                <a:solidFill>
                  <a:schemeClr val="tx1"/>
                </a:solidFill>
                <a:latin typeface="Arial" panose="020B0604020202020204" pitchFamily="34" charset="0"/>
              </a:defRPr>
            </a:lvl3pPr>
            <a:lvl4pPr marL="1630604" indent="-232943" defTabSz="951186" eaLnBrk="0" hangingPunct="0">
              <a:defRPr sz="1600">
                <a:solidFill>
                  <a:schemeClr val="tx1"/>
                </a:solidFill>
                <a:latin typeface="Arial" panose="020B0604020202020204" pitchFamily="34" charset="0"/>
              </a:defRPr>
            </a:lvl4pPr>
            <a:lvl5pPr marL="2096491" indent="-232943" defTabSz="951186" eaLnBrk="0" hangingPunct="0">
              <a:defRPr sz="1600">
                <a:solidFill>
                  <a:schemeClr val="tx1"/>
                </a:solidFill>
                <a:latin typeface="Arial" panose="020B0604020202020204" pitchFamily="34" charset="0"/>
              </a:defRPr>
            </a:lvl5pPr>
            <a:lvl6pPr marL="2562377" indent="-232943" defTabSz="951186" eaLnBrk="0" fontAlgn="base" hangingPunct="0">
              <a:spcBef>
                <a:spcPct val="0"/>
              </a:spcBef>
              <a:spcAft>
                <a:spcPct val="0"/>
              </a:spcAft>
              <a:defRPr sz="1600">
                <a:solidFill>
                  <a:schemeClr val="tx1"/>
                </a:solidFill>
                <a:latin typeface="Arial" panose="020B0604020202020204" pitchFamily="34" charset="0"/>
              </a:defRPr>
            </a:lvl6pPr>
            <a:lvl7pPr marL="3028264" indent="-232943" defTabSz="951186" eaLnBrk="0" fontAlgn="base" hangingPunct="0">
              <a:spcBef>
                <a:spcPct val="0"/>
              </a:spcBef>
              <a:spcAft>
                <a:spcPct val="0"/>
              </a:spcAft>
              <a:defRPr sz="1600">
                <a:solidFill>
                  <a:schemeClr val="tx1"/>
                </a:solidFill>
                <a:latin typeface="Arial" panose="020B0604020202020204" pitchFamily="34" charset="0"/>
              </a:defRPr>
            </a:lvl7pPr>
            <a:lvl8pPr marL="3494151" indent="-232943" defTabSz="951186" eaLnBrk="0" fontAlgn="base" hangingPunct="0">
              <a:spcBef>
                <a:spcPct val="0"/>
              </a:spcBef>
              <a:spcAft>
                <a:spcPct val="0"/>
              </a:spcAft>
              <a:defRPr sz="1600">
                <a:solidFill>
                  <a:schemeClr val="tx1"/>
                </a:solidFill>
                <a:latin typeface="Arial" panose="020B0604020202020204" pitchFamily="34" charset="0"/>
              </a:defRPr>
            </a:lvl8pPr>
            <a:lvl9pPr marL="3960038" indent="-232943" defTabSz="951186"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B51C3210-3CCC-4ACB-860C-1D4A315AB242}" type="slidenum">
              <a:rPr lang="en-US" altLang="en-US" sz="1200"/>
              <a:pPr eaLnBrk="1" hangingPunct="1"/>
              <a:t>3</a:t>
            </a:fld>
            <a:endParaRPr lang="en-US" altLang="en-US" sz="1200"/>
          </a:p>
        </p:txBody>
      </p:sp>
      <p:sp>
        <p:nvSpPr>
          <p:cNvPr id="24582" name="Rectangle 2"/>
          <p:cNvSpPr>
            <a:spLocks noGrp="1" noRot="1" noChangeAspect="1" noChangeArrowheads="1" noTextEdit="1"/>
          </p:cNvSpPr>
          <p:nvPr>
            <p:ph type="sldImg"/>
          </p:nvPr>
        </p:nvSpPr>
        <p:spPr>
          <a:ln/>
        </p:spPr>
      </p:sp>
      <p:sp>
        <p:nvSpPr>
          <p:cNvPr id="245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Animal producers commonly use two types of mating systems. Those whose goal is the production of purebred breeding stock use straight breeding. With straight breeding animals of the same breed are mated and the genetics of that breed persist.</a:t>
            </a:r>
          </a:p>
          <a:p>
            <a:endParaRPr lang="en-US" altLang="en-US" dirty="0" smtClean="0">
              <a:latin typeface="Arial" panose="020B0604020202020204" pitchFamily="34" charset="0"/>
            </a:endParaRPr>
          </a:p>
          <a:p>
            <a:r>
              <a:rPr lang="en-US" altLang="en-US" dirty="0" smtClean="0">
                <a:latin typeface="Arial" panose="020B0604020202020204" pitchFamily="34" charset="0"/>
              </a:rPr>
              <a:t>The other mating system is crossbreeding where animals of different breeds are mated. These offspring tend to perform well due to hybrid vigor. One common crossbreed in the cattle industry is the Hereford-Angus cross, which produces commercial black-baldy cattle. </a:t>
            </a:r>
          </a:p>
        </p:txBody>
      </p:sp>
    </p:spTree>
    <p:extLst>
      <p:ext uri="{BB962C8B-B14F-4D97-AF65-F5344CB8AC3E}">
        <p14:creationId xmlns:p14="http://schemas.microsoft.com/office/powerpoint/2010/main" val="3809075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186" eaLnBrk="0" hangingPunct="0">
              <a:defRPr sz="1600">
                <a:solidFill>
                  <a:schemeClr val="tx1"/>
                </a:solidFill>
                <a:latin typeface="Arial" panose="020B0604020202020204" pitchFamily="34" charset="0"/>
              </a:defRPr>
            </a:lvl1pPr>
            <a:lvl2pPr marL="757066" indent="-291179" defTabSz="951186" eaLnBrk="0" hangingPunct="0">
              <a:defRPr sz="1600">
                <a:solidFill>
                  <a:schemeClr val="tx1"/>
                </a:solidFill>
                <a:latin typeface="Arial" panose="020B0604020202020204" pitchFamily="34" charset="0"/>
              </a:defRPr>
            </a:lvl2pPr>
            <a:lvl3pPr marL="1164717" indent="-232943" defTabSz="951186" eaLnBrk="0" hangingPunct="0">
              <a:defRPr sz="1600">
                <a:solidFill>
                  <a:schemeClr val="tx1"/>
                </a:solidFill>
                <a:latin typeface="Arial" panose="020B0604020202020204" pitchFamily="34" charset="0"/>
              </a:defRPr>
            </a:lvl3pPr>
            <a:lvl4pPr marL="1630604" indent="-232943" defTabSz="951186" eaLnBrk="0" hangingPunct="0">
              <a:defRPr sz="1600">
                <a:solidFill>
                  <a:schemeClr val="tx1"/>
                </a:solidFill>
                <a:latin typeface="Arial" panose="020B0604020202020204" pitchFamily="34" charset="0"/>
              </a:defRPr>
            </a:lvl4pPr>
            <a:lvl5pPr marL="2096491" indent="-232943" defTabSz="951186" eaLnBrk="0" hangingPunct="0">
              <a:defRPr sz="1600">
                <a:solidFill>
                  <a:schemeClr val="tx1"/>
                </a:solidFill>
                <a:latin typeface="Arial" panose="020B0604020202020204" pitchFamily="34" charset="0"/>
              </a:defRPr>
            </a:lvl5pPr>
            <a:lvl6pPr marL="2562377" indent="-232943" defTabSz="951186" eaLnBrk="0" fontAlgn="base" hangingPunct="0">
              <a:spcBef>
                <a:spcPct val="0"/>
              </a:spcBef>
              <a:spcAft>
                <a:spcPct val="0"/>
              </a:spcAft>
              <a:defRPr sz="1600">
                <a:solidFill>
                  <a:schemeClr val="tx1"/>
                </a:solidFill>
                <a:latin typeface="Arial" panose="020B0604020202020204" pitchFamily="34" charset="0"/>
              </a:defRPr>
            </a:lvl6pPr>
            <a:lvl7pPr marL="3028264" indent="-232943" defTabSz="951186" eaLnBrk="0" fontAlgn="base" hangingPunct="0">
              <a:spcBef>
                <a:spcPct val="0"/>
              </a:spcBef>
              <a:spcAft>
                <a:spcPct val="0"/>
              </a:spcAft>
              <a:defRPr sz="1600">
                <a:solidFill>
                  <a:schemeClr val="tx1"/>
                </a:solidFill>
                <a:latin typeface="Arial" panose="020B0604020202020204" pitchFamily="34" charset="0"/>
              </a:defRPr>
            </a:lvl7pPr>
            <a:lvl8pPr marL="3494151" indent="-232943" defTabSz="951186" eaLnBrk="0" fontAlgn="base" hangingPunct="0">
              <a:spcBef>
                <a:spcPct val="0"/>
              </a:spcBef>
              <a:spcAft>
                <a:spcPct val="0"/>
              </a:spcAft>
              <a:defRPr sz="1600">
                <a:solidFill>
                  <a:schemeClr val="tx1"/>
                </a:solidFill>
                <a:latin typeface="Arial" panose="020B0604020202020204" pitchFamily="34" charset="0"/>
              </a:defRPr>
            </a:lvl8pPr>
            <a:lvl9pPr marL="3960038" indent="-232943" defTabSz="951186"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1200"/>
              <a:t>Livestock Breeding Systems</a:t>
            </a:r>
          </a:p>
        </p:txBody>
      </p:sp>
      <p:sp>
        <p:nvSpPr>
          <p:cNvPr id="25603" name="Rectangle 3"/>
          <p:cNvSpPr>
            <a:spLocks noGrp="1" noChangeArrowheads="1"/>
          </p:cNvSpPr>
          <p:nvPr>
            <p:ph type="dt" sz="quarter" idx="1"/>
          </p:nvPr>
        </p:nvSpPr>
        <p:spPr>
          <a:xfrm>
            <a:off x="3743748" y="0"/>
            <a:ext cx="3265030" cy="46482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186" eaLnBrk="0" hangingPunct="0">
              <a:defRPr sz="1600">
                <a:solidFill>
                  <a:schemeClr val="tx1"/>
                </a:solidFill>
                <a:latin typeface="Arial" panose="020B0604020202020204" pitchFamily="34" charset="0"/>
              </a:defRPr>
            </a:lvl1pPr>
            <a:lvl2pPr marL="757066" indent="-291179" defTabSz="951186" eaLnBrk="0" hangingPunct="0">
              <a:defRPr sz="1600">
                <a:solidFill>
                  <a:schemeClr val="tx1"/>
                </a:solidFill>
                <a:latin typeface="Arial" panose="020B0604020202020204" pitchFamily="34" charset="0"/>
              </a:defRPr>
            </a:lvl2pPr>
            <a:lvl3pPr marL="1164717" indent="-232943" defTabSz="951186" eaLnBrk="0" hangingPunct="0">
              <a:defRPr sz="1600">
                <a:solidFill>
                  <a:schemeClr val="tx1"/>
                </a:solidFill>
                <a:latin typeface="Arial" panose="020B0604020202020204" pitchFamily="34" charset="0"/>
              </a:defRPr>
            </a:lvl3pPr>
            <a:lvl4pPr marL="1630604" indent="-232943" defTabSz="951186" eaLnBrk="0" hangingPunct="0">
              <a:defRPr sz="1600">
                <a:solidFill>
                  <a:schemeClr val="tx1"/>
                </a:solidFill>
                <a:latin typeface="Arial" panose="020B0604020202020204" pitchFamily="34" charset="0"/>
              </a:defRPr>
            </a:lvl4pPr>
            <a:lvl5pPr marL="2096491" indent="-232943" defTabSz="951186" eaLnBrk="0" hangingPunct="0">
              <a:defRPr sz="1600">
                <a:solidFill>
                  <a:schemeClr val="tx1"/>
                </a:solidFill>
                <a:latin typeface="Arial" panose="020B0604020202020204" pitchFamily="34" charset="0"/>
              </a:defRPr>
            </a:lvl5pPr>
            <a:lvl6pPr marL="2562377" indent="-232943" defTabSz="951186" eaLnBrk="0" fontAlgn="base" hangingPunct="0">
              <a:spcBef>
                <a:spcPct val="0"/>
              </a:spcBef>
              <a:spcAft>
                <a:spcPct val="0"/>
              </a:spcAft>
              <a:defRPr sz="1600">
                <a:solidFill>
                  <a:schemeClr val="tx1"/>
                </a:solidFill>
                <a:latin typeface="Arial" panose="020B0604020202020204" pitchFamily="34" charset="0"/>
              </a:defRPr>
            </a:lvl6pPr>
            <a:lvl7pPr marL="3028264" indent="-232943" defTabSz="951186" eaLnBrk="0" fontAlgn="base" hangingPunct="0">
              <a:spcBef>
                <a:spcPct val="0"/>
              </a:spcBef>
              <a:spcAft>
                <a:spcPct val="0"/>
              </a:spcAft>
              <a:defRPr sz="1600">
                <a:solidFill>
                  <a:schemeClr val="tx1"/>
                </a:solidFill>
                <a:latin typeface="Arial" panose="020B0604020202020204" pitchFamily="34" charset="0"/>
              </a:defRPr>
            </a:lvl7pPr>
            <a:lvl8pPr marL="3494151" indent="-232943" defTabSz="951186" eaLnBrk="0" fontAlgn="base" hangingPunct="0">
              <a:spcBef>
                <a:spcPct val="0"/>
              </a:spcBef>
              <a:spcAft>
                <a:spcPct val="0"/>
              </a:spcAft>
              <a:defRPr sz="1600">
                <a:solidFill>
                  <a:schemeClr val="tx1"/>
                </a:solidFill>
                <a:latin typeface="Arial" panose="020B0604020202020204" pitchFamily="34" charset="0"/>
              </a:defRPr>
            </a:lvl8pPr>
            <a:lvl9pPr marL="3960038" indent="-232943" defTabSz="951186"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1200" dirty="0"/>
              <a:t>Principles of Agricultural Science </a:t>
            </a:r>
            <a:r>
              <a:rPr lang="en-US" altLang="en-US" sz="1200" dirty="0" smtClean="0"/>
              <a:t>– Animal</a:t>
            </a:r>
            <a:endParaRPr lang="en-US" altLang="en-US" sz="1200" dirty="0"/>
          </a:p>
          <a:p>
            <a:pPr eaLnBrk="1" hangingPunct="1"/>
            <a:r>
              <a:rPr lang="en-US" altLang="en-US" sz="1200" dirty="0"/>
              <a:t>Unit 6 – Lesson 6.2 Generating Generations</a:t>
            </a:r>
          </a:p>
        </p:txBody>
      </p:sp>
      <p:sp>
        <p:nvSpPr>
          <p:cNvPr id="25604" name="Rectangle 6"/>
          <p:cNvSpPr>
            <a:spLocks noGrp="1" noChangeArrowheads="1"/>
          </p:cNvSpPr>
          <p:nvPr>
            <p:ph type="ftr" sz="quarter" idx="4"/>
          </p:nvPr>
        </p:nvSpPr>
        <p:spPr>
          <a:xfrm>
            <a:off x="0" y="8829967"/>
            <a:ext cx="3349413" cy="46482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186" eaLnBrk="0" hangingPunct="0">
              <a:defRPr sz="1600">
                <a:solidFill>
                  <a:schemeClr val="tx1"/>
                </a:solidFill>
                <a:latin typeface="Arial" panose="020B0604020202020204" pitchFamily="34" charset="0"/>
              </a:defRPr>
            </a:lvl1pPr>
            <a:lvl2pPr marL="757066" indent="-291179" defTabSz="951186" eaLnBrk="0" hangingPunct="0">
              <a:defRPr sz="1600">
                <a:solidFill>
                  <a:schemeClr val="tx1"/>
                </a:solidFill>
                <a:latin typeface="Arial" panose="020B0604020202020204" pitchFamily="34" charset="0"/>
              </a:defRPr>
            </a:lvl2pPr>
            <a:lvl3pPr marL="1164717" indent="-232943" defTabSz="951186" eaLnBrk="0" hangingPunct="0">
              <a:defRPr sz="1600">
                <a:solidFill>
                  <a:schemeClr val="tx1"/>
                </a:solidFill>
                <a:latin typeface="Arial" panose="020B0604020202020204" pitchFamily="34" charset="0"/>
              </a:defRPr>
            </a:lvl3pPr>
            <a:lvl4pPr marL="1630604" indent="-232943" defTabSz="951186" eaLnBrk="0" hangingPunct="0">
              <a:defRPr sz="1600">
                <a:solidFill>
                  <a:schemeClr val="tx1"/>
                </a:solidFill>
                <a:latin typeface="Arial" panose="020B0604020202020204" pitchFamily="34" charset="0"/>
              </a:defRPr>
            </a:lvl4pPr>
            <a:lvl5pPr marL="2096491" indent="-232943" defTabSz="951186" eaLnBrk="0" hangingPunct="0">
              <a:defRPr sz="1600">
                <a:solidFill>
                  <a:schemeClr val="tx1"/>
                </a:solidFill>
                <a:latin typeface="Arial" panose="020B0604020202020204" pitchFamily="34" charset="0"/>
              </a:defRPr>
            </a:lvl5pPr>
            <a:lvl6pPr marL="2562377" indent="-232943" defTabSz="951186" eaLnBrk="0" fontAlgn="base" hangingPunct="0">
              <a:spcBef>
                <a:spcPct val="0"/>
              </a:spcBef>
              <a:spcAft>
                <a:spcPct val="0"/>
              </a:spcAft>
              <a:defRPr sz="1600">
                <a:solidFill>
                  <a:schemeClr val="tx1"/>
                </a:solidFill>
                <a:latin typeface="Arial" panose="020B0604020202020204" pitchFamily="34" charset="0"/>
              </a:defRPr>
            </a:lvl6pPr>
            <a:lvl7pPr marL="3028264" indent="-232943" defTabSz="951186" eaLnBrk="0" fontAlgn="base" hangingPunct="0">
              <a:spcBef>
                <a:spcPct val="0"/>
              </a:spcBef>
              <a:spcAft>
                <a:spcPct val="0"/>
              </a:spcAft>
              <a:defRPr sz="1600">
                <a:solidFill>
                  <a:schemeClr val="tx1"/>
                </a:solidFill>
                <a:latin typeface="Arial" panose="020B0604020202020204" pitchFamily="34" charset="0"/>
              </a:defRPr>
            </a:lvl7pPr>
            <a:lvl8pPr marL="3494151" indent="-232943" defTabSz="951186" eaLnBrk="0" fontAlgn="base" hangingPunct="0">
              <a:spcBef>
                <a:spcPct val="0"/>
              </a:spcBef>
              <a:spcAft>
                <a:spcPct val="0"/>
              </a:spcAft>
              <a:defRPr sz="1600">
                <a:solidFill>
                  <a:schemeClr val="tx1"/>
                </a:solidFill>
                <a:latin typeface="Arial" panose="020B0604020202020204" pitchFamily="34" charset="0"/>
              </a:defRPr>
            </a:lvl8pPr>
            <a:lvl9pPr marL="3960038" indent="-232943" defTabSz="951186" eaLnBrk="0" fontAlgn="base" hangingPunct="0">
              <a:spcBef>
                <a:spcPct val="0"/>
              </a:spcBef>
              <a:spcAft>
                <a:spcPct val="0"/>
              </a:spcAft>
              <a:defRPr sz="1600">
                <a:solidFill>
                  <a:schemeClr val="tx1"/>
                </a:solidFill>
                <a:latin typeface="Arial" panose="020B0604020202020204" pitchFamily="34" charset="0"/>
              </a:defRPr>
            </a:lvl9pPr>
          </a:lstStyle>
          <a:p>
            <a:pPr defTabSz="931774" eaLnBrk="1" hangingPunct="1"/>
            <a:r>
              <a:rPr lang="en-US" sz="1200" dirty="0">
                <a:solidFill>
                  <a:prstClr val="black"/>
                </a:solidFill>
                <a:cs typeface="Arial" pitchFamily="34" charset="0"/>
              </a:rPr>
              <a:t>Curriculum for Agricultural Science Education Copyright 2015</a:t>
            </a:r>
          </a:p>
        </p:txBody>
      </p:sp>
      <p:sp>
        <p:nvSpPr>
          <p:cNvPr id="256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186" eaLnBrk="0" hangingPunct="0">
              <a:defRPr sz="1600">
                <a:solidFill>
                  <a:schemeClr val="tx1"/>
                </a:solidFill>
                <a:latin typeface="Arial" panose="020B0604020202020204" pitchFamily="34" charset="0"/>
              </a:defRPr>
            </a:lvl1pPr>
            <a:lvl2pPr marL="757066" indent="-291179" defTabSz="951186" eaLnBrk="0" hangingPunct="0">
              <a:defRPr sz="1600">
                <a:solidFill>
                  <a:schemeClr val="tx1"/>
                </a:solidFill>
                <a:latin typeface="Arial" panose="020B0604020202020204" pitchFamily="34" charset="0"/>
              </a:defRPr>
            </a:lvl2pPr>
            <a:lvl3pPr marL="1164717" indent="-232943" defTabSz="951186" eaLnBrk="0" hangingPunct="0">
              <a:defRPr sz="1600">
                <a:solidFill>
                  <a:schemeClr val="tx1"/>
                </a:solidFill>
                <a:latin typeface="Arial" panose="020B0604020202020204" pitchFamily="34" charset="0"/>
              </a:defRPr>
            </a:lvl3pPr>
            <a:lvl4pPr marL="1630604" indent="-232943" defTabSz="951186" eaLnBrk="0" hangingPunct="0">
              <a:defRPr sz="1600">
                <a:solidFill>
                  <a:schemeClr val="tx1"/>
                </a:solidFill>
                <a:latin typeface="Arial" panose="020B0604020202020204" pitchFamily="34" charset="0"/>
              </a:defRPr>
            </a:lvl4pPr>
            <a:lvl5pPr marL="2096491" indent="-232943" defTabSz="951186" eaLnBrk="0" hangingPunct="0">
              <a:defRPr sz="1600">
                <a:solidFill>
                  <a:schemeClr val="tx1"/>
                </a:solidFill>
                <a:latin typeface="Arial" panose="020B0604020202020204" pitchFamily="34" charset="0"/>
              </a:defRPr>
            </a:lvl5pPr>
            <a:lvl6pPr marL="2562377" indent="-232943" defTabSz="951186" eaLnBrk="0" fontAlgn="base" hangingPunct="0">
              <a:spcBef>
                <a:spcPct val="0"/>
              </a:spcBef>
              <a:spcAft>
                <a:spcPct val="0"/>
              </a:spcAft>
              <a:defRPr sz="1600">
                <a:solidFill>
                  <a:schemeClr val="tx1"/>
                </a:solidFill>
                <a:latin typeface="Arial" panose="020B0604020202020204" pitchFamily="34" charset="0"/>
              </a:defRPr>
            </a:lvl6pPr>
            <a:lvl7pPr marL="3028264" indent="-232943" defTabSz="951186" eaLnBrk="0" fontAlgn="base" hangingPunct="0">
              <a:spcBef>
                <a:spcPct val="0"/>
              </a:spcBef>
              <a:spcAft>
                <a:spcPct val="0"/>
              </a:spcAft>
              <a:defRPr sz="1600">
                <a:solidFill>
                  <a:schemeClr val="tx1"/>
                </a:solidFill>
                <a:latin typeface="Arial" panose="020B0604020202020204" pitchFamily="34" charset="0"/>
              </a:defRPr>
            </a:lvl7pPr>
            <a:lvl8pPr marL="3494151" indent="-232943" defTabSz="951186" eaLnBrk="0" fontAlgn="base" hangingPunct="0">
              <a:spcBef>
                <a:spcPct val="0"/>
              </a:spcBef>
              <a:spcAft>
                <a:spcPct val="0"/>
              </a:spcAft>
              <a:defRPr sz="1600">
                <a:solidFill>
                  <a:schemeClr val="tx1"/>
                </a:solidFill>
                <a:latin typeface="Arial" panose="020B0604020202020204" pitchFamily="34" charset="0"/>
              </a:defRPr>
            </a:lvl8pPr>
            <a:lvl9pPr marL="3960038" indent="-232943" defTabSz="951186"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709DEF2D-602A-4C12-8455-154C6FEDA87C}" type="slidenum">
              <a:rPr lang="en-US" altLang="en-US" sz="1200"/>
              <a:pPr eaLnBrk="1" hangingPunct="1"/>
              <a:t>4</a:t>
            </a:fld>
            <a:endParaRPr lang="en-US" altLang="en-US" sz="1200"/>
          </a:p>
        </p:txBody>
      </p:sp>
      <p:sp>
        <p:nvSpPr>
          <p:cNvPr id="25606" name="Rectangle 2"/>
          <p:cNvSpPr>
            <a:spLocks noGrp="1" noRot="1" noChangeAspect="1" noChangeArrowheads="1" noTextEdit="1"/>
          </p:cNvSpPr>
          <p:nvPr>
            <p:ph type="sldImg"/>
          </p:nvPr>
        </p:nvSpPr>
        <p:spPr>
          <a:ln/>
        </p:spPr>
      </p:sp>
      <p:sp>
        <p:nvSpPr>
          <p:cNvPr id="256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Straight breeding is mostly used by purebred producers. Animals maintain the qualities and characteristics of their ancestors and those that are purebred are eligible for registration. </a:t>
            </a:r>
          </a:p>
          <a:p>
            <a:endParaRPr lang="en-US" altLang="en-US" smtClean="0">
              <a:latin typeface="Arial" panose="020B0604020202020204" pitchFamily="34" charset="0"/>
            </a:endParaRPr>
          </a:p>
        </p:txBody>
      </p:sp>
    </p:spTree>
    <p:extLst>
      <p:ext uri="{BB962C8B-B14F-4D97-AF65-F5344CB8AC3E}">
        <p14:creationId xmlns:p14="http://schemas.microsoft.com/office/powerpoint/2010/main" val="2019008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186" eaLnBrk="0" hangingPunct="0">
              <a:defRPr sz="1600">
                <a:solidFill>
                  <a:schemeClr val="tx1"/>
                </a:solidFill>
                <a:latin typeface="Arial" panose="020B0604020202020204" pitchFamily="34" charset="0"/>
              </a:defRPr>
            </a:lvl1pPr>
            <a:lvl2pPr marL="757066" indent="-291179" defTabSz="951186" eaLnBrk="0" hangingPunct="0">
              <a:defRPr sz="1600">
                <a:solidFill>
                  <a:schemeClr val="tx1"/>
                </a:solidFill>
                <a:latin typeface="Arial" panose="020B0604020202020204" pitchFamily="34" charset="0"/>
              </a:defRPr>
            </a:lvl2pPr>
            <a:lvl3pPr marL="1164717" indent="-232943" defTabSz="951186" eaLnBrk="0" hangingPunct="0">
              <a:defRPr sz="1600">
                <a:solidFill>
                  <a:schemeClr val="tx1"/>
                </a:solidFill>
                <a:latin typeface="Arial" panose="020B0604020202020204" pitchFamily="34" charset="0"/>
              </a:defRPr>
            </a:lvl3pPr>
            <a:lvl4pPr marL="1630604" indent="-232943" defTabSz="951186" eaLnBrk="0" hangingPunct="0">
              <a:defRPr sz="1600">
                <a:solidFill>
                  <a:schemeClr val="tx1"/>
                </a:solidFill>
                <a:latin typeface="Arial" panose="020B0604020202020204" pitchFamily="34" charset="0"/>
              </a:defRPr>
            </a:lvl4pPr>
            <a:lvl5pPr marL="2096491" indent="-232943" defTabSz="951186" eaLnBrk="0" hangingPunct="0">
              <a:defRPr sz="1600">
                <a:solidFill>
                  <a:schemeClr val="tx1"/>
                </a:solidFill>
                <a:latin typeface="Arial" panose="020B0604020202020204" pitchFamily="34" charset="0"/>
              </a:defRPr>
            </a:lvl5pPr>
            <a:lvl6pPr marL="2562377" indent="-232943" defTabSz="951186" eaLnBrk="0" fontAlgn="base" hangingPunct="0">
              <a:spcBef>
                <a:spcPct val="0"/>
              </a:spcBef>
              <a:spcAft>
                <a:spcPct val="0"/>
              </a:spcAft>
              <a:defRPr sz="1600">
                <a:solidFill>
                  <a:schemeClr val="tx1"/>
                </a:solidFill>
                <a:latin typeface="Arial" panose="020B0604020202020204" pitchFamily="34" charset="0"/>
              </a:defRPr>
            </a:lvl6pPr>
            <a:lvl7pPr marL="3028264" indent="-232943" defTabSz="951186" eaLnBrk="0" fontAlgn="base" hangingPunct="0">
              <a:spcBef>
                <a:spcPct val="0"/>
              </a:spcBef>
              <a:spcAft>
                <a:spcPct val="0"/>
              </a:spcAft>
              <a:defRPr sz="1600">
                <a:solidFill>
                  <a:schemeClr val="tx1"/>
                </a:solidFill>
                <a:latin typeface="Arial" panose="020B0604020202020204" pitchFamily="34" charset="0"/>
              </a:defRPr>
            </a:lvl7pPr>
            <a:lvl8pPr marL="3494151" indent="-232943" defTabSz="951186" eaLnBrk="0" fontAlgn="base" hangingPunct="0">
              <a:spcBef>
                <a:spcPct val="0"/>
              </a:spcBef>
              <a:spcAft>
                <a:spcPct val="0"/>
              </a:spcAft>
              <a:defRPr sz="1600">
                <a:solidFill>
                  <a:schemeClr val="tx1"/>
                </a:solidFill>
                <a:latin typeface="Arial" panose="020B0604020202020204" pitchFamily="34" charset="0"/>
              </a:defRPr>
            </a:lvl8pPr>
            <a:lvl9pPr marL="3960038" indent="-232943" defTabSz="951186"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1200"/>
              <a:t>Livestock Breeding Systems</a:t>
            </a:r>
          </a:p>
        </p:txBody>
      </p:sp>
      <p:sp>
        <p:nvSpPr>
          <p:cNvPr id="27651" name="Rectangle 3"/>
          <p:cNvSpPr>
            <a:spLocks noGrp="1" noChangeArrowheads="1"/>
          </p:cNvSpPr>
          <p:nvPr>
            <p:ph type="dt" sz="quarter" idx="1"/>
          </p:nvPr>
        </p:nvSpPr>
        <p:spPr>
          <a:xfrm>
            <a:off x="3743748" y="0"/>
            <a:ext cx="3265030" cy="46482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186" eaLnBrk="0" hangingPunct="0">
              <a:defRPr sz="1600">
                <a:solidFill>
                  <a:schemeClr val="tx1"/>
                </a:solidFill>
                <a:latin typeface="Arial" panose="020B0604020202020204" pitchFamily="34" charset="0"/>
              </a:defRPr>
            </a:lvl1pPr>
            <a:lvl2pPr marL="757066" indent="-291179" defTabSz="951186" eaLnBrk="0" hangingPunct="0">
              <a:defRPr sz="1600">
                <a:solidFill>
                  <a:schemeClr val="tx1"/>
                </a:solidFill>
                <a:latin typeface="Arial" panose="020B0604020202020204" pitchFamily="34" charset="0"/>
              </a:defRPr>
            </a:lvl2pPr>
            <a:lvl3pPr marL="1164717" indent="-232943" defTabSz="951186" eaLnBrk="0" hangingPunct="0">
              <a:defRPr sz="1600">
                <a:solidFill>
                  <a:schemeClr val="tx1"/>
                </a:solidFill>
                <a:latin typeface="Arial" panose="020B0604020202020204" pitchFamily="34" charset="0"/>
              </a:defRPr>
            </a:lvl3pPr>
            <a:lvl4pPr marL="1630604" indent="-232943" defTabSz="951186" eaLnBrk="0" hangingPunct="0">
              <a:defRPr sz="1600">
                <a:solidFill>
                  <a:schemeClr val="tx1"/>
                </a:solidFill>
                <a:latin typeface="Arial" panose="020B0604020202020204" pitchFamily="34" charset="0"/>
              </a:defRPr>
            </a:lvl4pPr>
            <a:lvl5pPr marL="2096491" indent="-232943" defTabSz="951186" eaLnBrk="0" hangingPunct="0">
              <a:defRPr sz="1600">
                <a:solidFill>
                  <a:schemeClr val="tx1"/>
                </a:solidFill>
                <a:latin typeface="Arial" panose="020B0604020202020204" pitchFamily="34" charset="0"/>
              </a:defRPr>
            </a:lvl5pPr>
            <a:lvl6pPr marL="2562377" indent="-232943" defTabSz="951186" eaLnBrk="0" fontAlgn="base" hangingPunct="0">
              <a:spcBef>
                <a:spcPct val="0"/>
              </a:spcBef>
              <a:spcAft>
                <a:spcPct val="0"/>
              </a:spcAft>
              <a:defRPr sz="1600">
                <a:solidFill>
                  <a:schemeClr val="tx1"/>
                </a:solidFill>
                <a:latin typeface="Arial" panose="020B0604020202020204" pitchFamily="34" charset="0"/>
              </a:defRPr>
            </a:lvl6pPr>
            <a:lvl7pPr marL="3028264" indent="-232943" defTabSz="951186" eaLnBrk="0" fontAlgn="base" hangingPunct="0">
              <a:spcBef>
                <a:spcPct val="0"/>
              </a:spcBef>
              <a:spcAft>
                <a:spcPct val="0"/>
              </a:spcAft>
              <a:defRPr sz="1600">
                <a:solidFill>
                  <a:schemeClr val="tx1"/>
                </a:solidFill>
                <a:latin typeface="Arial" panose="020B0604020202020204" pitchFamily="34" charset="0"/>
              </a:defRPr>
            </a:lvl7pPr>
            <a:lvl8pPr marL="3494151" indent="-232943" defTabSz="951186" eaLnBrk="0" fontAlgn="base" hangingPunct="0">
              <a:spcBef>
                <a:spcPct val="0"/>
              </a:spcBef>
              <a:spcAft>
                <a:spcPct val="0"/>
              </a:spcAft>
              <a:defRPr sz="1600">
                <a:solidFill>
                  <a:schemeClr val="tx1"/>
                </a:solidFill>
                <a:latin typeface="Arial" panose="020B0604020202020204" pitchFamily="34" charset="0"/>
              </a:defRPr>
            </a:lvl8pPr>
            <a:lvl9pPr marL="3960038" indent="-232943" defTabSz="951186"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1200" dirty="0"/>
              <a:t>Principles of Agricultural Science </a:t>
            </a:r>
            <a:r>
              <a:rPr lang="en-US" altLang="en-US" sz="1200" dirty="0" smtClean="0"/>
              <a:t>– Animal</a:t>
            </a:r>
            <a:endParaRPr lang="en-US" altLang="en-US" sz="1200" dirty="0"/>
          </a:p>
          <a:p>
            <a:pPr eaLnBrk="1" hangingPunct="1"/>
            <a:r>
              <a:rPr lang="en-US" altLang="en-US" sz="1200" dirty="0"/>
              <a:t>Unit 6 – Lesson 6.2 Generating Generations</a:t>
            </a:r>
          </a:p>
        </p:txBody>
      </p:sp>
      <p:sp>
        <p:nvSpPr>
          <p:cNvPr id="27652" name="Rectangle 6"/>
          <p:cNvSpPr>
            <a:spLocks noGrp="1" noChangeArrowheads="1"/>
          </p:cNvSpPr>
          <p:nvPr>
            <p:ph type="ftr" sz="quarter" idx="4"/>
          </p:nvPr>
        </p:nvSpPr>
        <p:spPr>
          <a:xfrm>
            <a:off x="0" y="8816340"/>
            <a:ext cx="3349413" cy="46482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186" eaLnBrk="0" hangingPunct="0">
              <a:defRPr sz="1600">
                <a:solidFill>
                  <a:schemeClr val="tx1"/>
                </a:solidFill>
                <a:latin typeface="Arial" panose="020B0604020202020204" pitchFamily="34" charset="0"/>
              </a:defRPr>
            </a:lvl1pPr>
            <a:lvl2pPr marL="757066" indent="-291179" defTabSz="951186" eaLnBrk="0" hangingPunct="0">
              <a:defRPr sz="1600">
                <a:solidFill>
                  <a:schemeClr val="tx1"/>
                </a:solidFill>
                <a:latin typeface="Arial" panose="020B0604020202020204" pitchFamily="34" charset="0"/>
              </a:defRPr>
            </a:lvl2pPr>
            <a:lvl3pPr marL="1164717" indent="-232943" defTabSz="951186" eaLnBrk="0" hangingPunct="0">
              <a:defRPr sz="1600">
                <a:solidFill>
                  <a:schemeClr val="tx1"/>
                </a:solidFill>
                <a:latin typeface="Arial" panose="020B0604020202020204" pitchFamily="34" charset="0"/>
              </a:defRPr>
            </a:lvl3pPr>
            <a:lvl4pPr marL="1630604" indent="-232943" defTabSz="951186" eaLnBrk="0" hangingPunct="0">
              <a:defRPr sz="1600">
                <a:solidFill>
                  <a:schemeClr val="tx1"/>
                </a:solidFill>
                <a:latin typeface="Arial" panose="020B0604020202020204" pitchFamily="34" charset="0"/>
              </a:defRPr>
            </a:lvl4pPr>
            <a:lvl5pPr marL="2096491" indent="-232943" defTabSz="951186" eaLnBrk="0" hangingPunct="0">
              <a:defRPr sz="1600">
                <a:solidFill>
                  <a:schemeClr val="tx1"/>
                </a:solidFill>
                <a:latin typeface="Arial" panose="020B0604020202020204" pitchFamily="34" charset="0"/>
              </a:defRPr>
            </a:lvl5pPr>
            <a:lvl6pPr marL="2562377" indent="-232943" defTabSz="951186" eaLnBrk="0" fontAlgn="base" hangingPunct="0">
              <a:spcBef>
                <a:spcPct val="0"/>
              </a:spcBef>
              <a:spcAft>
                <a:spcPct val="0"/>
              </a:spcAft>
              <a:defRPr sz="1600">
                <a:solidFill>
                  <a:schemeClr val="tx1"/>
                </a:solidFill>
                <a:latin typeface="Arial" panose="020B0604020202020204" pitchFamily="34" charset="0"/>
              </a:defRPr>
            </a:lvl6pPr>
            <a:lvl7pPr marL="3028264" indent="-232943" defTabSz="951186" eaLnBrk="0" fontAlgn="base" hangingPunct="0">
              <a:spcBef>
                <a:spcPct val="0"/>
              </a:spcBef>
              <a:spcAft>
                <a:spcPct val="0"/>
              </a:spcAft>
              <a:defRPr sz="1600">
                <a:solidFill>
                  <a:schemeClr val="tx1"/>
                </a:solidFill>
                <a:latin typeface="Arial" panose="020B0604020202020204" pitchFamily="34" charset="0"/>
              </a:defRPr>
            </a:lvl7pPr>
            <a:lvl8pPr marL="3494151" indent="-232943" defTabSz="951186" eaLnBrk="0" fontAlgn="base" hangingPunct="0">
              <a:spcBef>
                <a:spcPct val="0"/>
              </a:spcBef>
              <a:spcAft>
                <a:spcPct val="0"/>
              </a:spcAft>
              <a:defRPr sz="1600">
                <a:solidFill>
                  <a:schemeClr val="tx1"/>
                </a:solidFill>
                <a:latin typeface="Arial" panose="020B0604020202020204" pitchFamily="34" charset="0"/>
              </a:defRPr>
            </a:lvl8pPr>
            <a:lvl9pPr marL="3960038" indent="-232943" defTabSz="951186" eaLnBrk="0" fontAlgn="base" hangingPunct="0">
              <a:spcBef>
                <a:spcPct val="0"/>
              </a:spcBef>
              <a:spcAft>
                <a:spcPct val="0"/>
              </a:spcAft>
              <a:defRPr sz="1600">
                <a:solidFill>
                  <a:schemeClr val="tx1"/>
                </a:solidFill>
                <a:latin typeface="Arial" panose="020B0604020202020204" pitchFamily="34" charset="0"/>
              </a:defRPr>
            </a:lvl9pPr>
          </a:lstStyle>
          <a:p>
            <a:pPr defTabSz="931774" eaLnBrk="1" hangingPunct="1"/>
            <a:r>
              <a:rPr lang="en-US" sz="1200" dirty="0">
                <a:solidFill>
                  <a:prstClr val="black"/>
                </a:solidFill>
                <a:cs typeface="Arial" pitchFamily="34" charset="0"/>
              </a:rPr>
              <a:t>Curriculum for Agricultural Science Education Copyright 2015</a:t>
            </a:r>
          </a:p>
        </p:txBody>
      </p:sp>
      <p:sp>
        <p:nvSpPr>
          <p:cNvPr id="276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186" eaLnBrk="0" hangingPunct="0">
              <a:defRPr sz="1600">
                <a:solidFill>
                  <a:schemeClr val="tx1"/>
                </a:solidFill>
                <a:latin typeface="Arial" panose="020B0604020202020204" pitchFamily="34" charset="0"/>
              </a:defRPr>
            </a:lvl1pPr>
            <a:lvl2pPr marL="757066" indent="-291179" defTabSz="951186" eaLnBrk="0" hangingPunct="0">
              <a:defRPr sz="1600">
                <a:solidFill>
                  <a:schemeClr val="tx1"/>
                </a:solidFill>
                <a:latin typeface="Arial" panose="020B0604020202020204" pitchFamily="34" charset="0"/>
              </a:defRPr>
            </a:lvl2pPr>
            <a:lvl3pPr marL="1164717" indent="-232943" defTabSz="951186" eaLnBrk="0" hangingPunct="0">
              <a:defRPr sz="1600">
                <a:solidFill>
                  <a:schemeClr val="tx1"/>
                </a:solidFill>
                <a:latin typeface="Arial" panose="020B0604020202020204" pitchFamily="34" charset="0"/>
              </a:defRPr>
            </a:lvl3pPr>
            <a:lvl4pPr marL="1630604" indent="-232943" defTabSz="951186" eaLnBrk="0" hangingPunct="0">
              <a:defRPr sz="1600">
                <a:solidFill>
                  <a:schemeClr val="tx1"/>
                </a:solidFill>
                <a:latin typeface="Arial" panose="020B0604020202020204" pitchFamily="34" charset="0"/>
              </a:defRPr>
            </a:lvl4pPr>
            <a:lvl5pPr marL="2096491" indent="-232943" defTabSz="951186" eaLnBrk="0" hangingPunct="0">
              <a:defRPr sz="1600">
                <a:solidFill>
                  <a:schemeClr val="tx1"/>
                </a:solidFill>
                <a:latin typeface="Arial" panose="020B0604020202020204" pitchFamily="34" charset="0"/>
              </a:defRPr>
            </a:lvl5pPr>
            <a:lvl6pPr marL="2562377" indent="-232943" defTabSz="951186" eaLnBrk="0" fontAlgn="base" hangingPunct="0">
              <a:spcBef>
                <a:spcPct val="0"/>
              </a:spcBef>
              <a:spcAft>
                <a:spcPct val="0"/>
              </a:spcAft>
              <a:defRPr sz="1600">
                <a:solidFill>
                  <a:schemeClr val="tx1"/>
                </a:solidFill>
                <a:latin typeface="Arial" panose="020B0604020202020204" pitchFamily="34" charset="0"/>
              </a:defRPr>
            </a:lvl6pPr>
            <a:lvl7pPr marL="3028264" indent="-232943" defTabSz="951186" eaLnBrk="0" fontAlgn="base" hangingPunct="0">
              <a:spcBef>
                <a:spcPct val="0"/>
              </a:spcBef>
              <a:spcAft>
                <a:spcPct val="0"/>
              </a:spcAft>
              <a:defRPr sz="1600">
                <a:solidFill>
                  <a:schemeClr val="tx1"/>
                </a:solidFill>
                <a:latin typeface="Arial" panose="020B0604020202020204" pitchFamily="34" charset="0"/>
              </a:defRPr>
            </a:lvl7pPr>
            <a:lvl8pPr marL="3494151" indent="-232943" defTabSz="951186" eaLnBrk="0" fontAlgn="base" hangingPunct="0">
              <a:spcBef>
                <a:spcPct val="0"/>
              </a:spcBef>
              <a:spcAft>
                <a:spcPct val="0"/>
              </a:spcAft>
              <a:defRPr sz="1600">
                <a:solidFill>
                  <a:schemeClr val="tx1"/>
                </a:solidFill>
                <a:latin typeface="Arial" panose="020B0604020202020204" pitchFamily="34" charset="0"/>
              </a:defRPr>
            </a:lvl8pPr>
            <a:lvl9pPr marL="3960038" indent="-232943" defTabSz="951186"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194D94FD-F550-4737-8D86-82EBA3CC244D}" type="slidenum">
              <a:rPr lang="en-US" altLang="en-US" sz="1200"/>
              <a:pPr eaLnBrk="1" hangingPunct="1"/>
              <a:t>5</a:t>
            </a:fld>
            <a:endParaRPr lang="en-US" altLang="en-US" sz="1200"/>
          </a:p>
        </p:txBody>
      </p:sp>
      <p:sp>
        <p:nvSpPr>
          <p:cNvPr id="27654" name="Rectangle 2"/>
          <p:cNvSpPr>
            <a:spLocks noGrp="1" noRot="1" noChangeAspect="1" noChangeArrowheads="1" noTextEdit="1"/>
          </p:cNvSpPr>
          <p:nvPr>
            <p:ph type="sldImg"/>
          </p:nvPr>
        </p:nvSpPr>
        <p:spPr>
          <a:ln/>
        </p:spPr>
      </p:sp>
      <p:sp>
        <p:nvSpPr>
          <p:cNvPr id="276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Crossbreeding is used to increase the performance of offspring. The qualities of two or more breeds are combined, generating animals with hybrid vigor, offspring</a:t>
            </a:r>
            <a:r>
              <a:rPr lang="en-US" altLang="en-US" baseline="0" dirty="0" smtClean="0">
                <a:latin typeface="Arial" panose="020B0604020202020204" pitchFamily="34" charset="0"/>
              </a:rPr>
              <a:t> are above the average of the parents</a:t>
            </a:r>
            <a:r>
              <a:rPr lang="en-US" altLang="en-US" dirty="0" smtClean="0">
                <a:latin typeface="Arial" panose="020B0604020202020204" pitchFamily="34" charset="0"/>
              </a:rPr>
              <a:t>. While the first generation of crossbred animals tend to be very high performing, subsequent crossings of crossbred animals may not exhibit the increased performance. This system is used mainly in the production of market animals.</a:t>
            </a:r>
          </a:p>
        </p:txBody>
      </p:sp>
    </p:spTree>
    <p:extLst>
      <p:ext uri="{BB962C8B-B14F-4D97-AF65-F5344CB8AC3E}">
        <p14:creationId xmlns:p14="http://schemas.microsoft.com/office/powerpoint/2010/main" val="4232436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186" eaLnBrk="0" hangingPunct="0">
              <a:defRPr sz="1600">
                <a:solidFill>
                  <a:schemeClr val="tx1"/>
                </a:solidFill>
                <a:latin typeface="Arial" panose="020B0604020202020204" pitchFamily="34" charset="0"/>
              </a:defRPr>
            </a:lvl1pPr>
            <a:lvl2pPr marL="757066" indent="-291179" defTabSz="951186" eaLnBrk="0" hangingPunct="0">
              <a:defRPr sz="1600">
                <a:solidFill>
                  <a:schemeClr val="tx1"/>
                </a:solidFill>
                <a:latin typeface="Arial" panose="020B0604020202020204" pitchFamily="34" charset="0"/>
              </a:defRPr>
            </a:lvl2pPr>
            <a:lvl3pPr marL="1164717" indent="-232943" defTabSz="951186" eaLnBrk="0" hangingPunct="0">
              <a:defRPr sz="1600">
                <a:solidFill>
                  <a:schemeClr val="tx1"/>
                </a:solidFill>
                <a:latin typeface="Arial" panose="020B0604020202020204" pitchFamily="34" charset="0"/>
              </a:defRPr>
            </a:lvl3pPr>
            <a:lvl4pPr marL="1630604" indent="-232943" defTabSz="951186" eaLnBrk="0" hangingPunct="0">
              <a:defRPr sz="1600">
                <a:solidFill>
                  <a:schemeClr val="tx1"/>
                </a:solidFill>
                <a:latin typeface="Arial" panose="020B0604020202020204" pitchFamily="34" charset="0"/>
              </a:defRPr>
            </a:lvl4pPr>
            <a:lvl5pPr marL="2096491" indent="-232943" defTabSz="951186" eaLnBrk="0" hangingPunct="0">
              <a:defRPr sz="1600">
                <a:solidFill>
                  <a:schemeClr val="tx1"/>
                </a:solidFill>
                <a:latin typeface="Arial" panose="020B0604020202020204" pitchFamily="34" charset="0"/>
              </a:defRPr>
            </a:lvl5pPr>
            <a:lvl6pPr marL="2562377" indent="-232943" defTabSz="951186" eaLnBrk="0" fontAlgn="base" hangingPunct="0">
              <a:spcBef>
                <a:spcPct val="0"/>
              </a:spcBef>
              <a:spcAft>
                <a:spcPct val="0"/>
              </a:spcAft>
              <a:defRPr sz="1600">
                <a:solidFill>
                  <a:schemeClr val="tx1"/>
                </a:solidFill>
                <a:latin typeface="Arial" panose="020B0604020202020204" pitchFamily="34" charset="0"/>
              </a:defRPr>
            </a:lvl6pPr>
            <a:lvl7pPr marL="3028264" indent="-232943" defTabSz="951186" eaLnBrk="0" fontAlgn="base" hangingPunct="0">
              <a:spcBef>
                <a:spcPct val="0"/>
              </a:spcBef>
              <a:spcAft>
                <a:spcPct val="0"/>
              </a:spcAft>
              <a:defRPr sz="1600">
                <a:solidFill>
                  <a:schemeClr val="tx1"/>
                </a:solidFill>
                <a:latin typeface="Arial" panose="020B0604020202020204" pitchFamily="34" charset="0"/>
              </a:defRPr>
            </a:lvl7pPr>
            <a:lvl8pPr marL="3494151" indent="-232943" defTabSz="951186" eaLnBrk="0" fontAlgn="base" hangingPunct="0">
              <a:spcBef>
                <a:spcPct val="0"/>
              </a:spcBef>
              <a:spcAft>
                <a:spcPct val="0"/>
              </a:spcAft>
              <a:defRPr sz="1600">
                <a:solidFill>
                  <a:schemeClr val="tx1"/>
                </a:solidFill>
                <a:latin typeface="Arial" panose="020B0604020202020204" pitchFamily="34" charset="0"/>
              </a:defRPr>
            </a:lvl8pPr>
            <a:lvl9pPr marL="3960038" indent="-232943" defTabSz="951186"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1200"/>
              <a:t>Livestock Breeding Systems</a:t>
            </a:r>
          </a:p>
        </p:txBody>
      </p:sp>
      <p:sp>
        <p:nvSpPr>
          <p:cNvPr id="28675" name="Rectangle 3"/>
          <p:cNvSpPr>
            <a:spLocks noGrp="1" noChangeArrowheads="1"/>
          </p:cNvSpPr>
          <p:nvPr>
            <p:ph type="dt" sz="quarter" idx="1"/>
          </p:nvPr>
        </p:nvSpPr>
        <p:spPr>
          <a:xfrm>
            <a:off x="3665855" y="0"/>
            <a:ext cx="3342923" cy="46482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186" eaLnBrk="0" hangingPunct="0">
              <a:defRPr sz="1600">
                <a:solidFill>
                  <a:schemeClr val="tx1"/>
                </a:solidFill>
                <a:latin typeface="Arial" panose="020B0604020202020204" pitchFamily="34" charset="0"/>
              </a:defRPr>
            </a:lvl1pPr>
            <a:lvl2pPr marL="757066" indent="-291179" defTabSz="951186" eaLnBrk="0" hangingPunct="0">
              <a:defRPr sz="1600">
                <a:solidFill>
                  <a:schemeClr val="tx1"/>
                </a:solidFill>
                <a:latin typeface="Arial" panose="020B0604020202020204" pitchFamily="34" charset="0"/>
              </a:defRPr>
            </a:lvl2pPr>
            <a:lvl3pPr marL="1164717" indent="-232943" defTabSz="951186" eaLnBrk="0" hangingPunct="0">
              <a:defRPr sz="1600">
                <a:solidFill>
                  <a:schemeClr val="tx1"/>
                </a:solidFill>
                <a:latin typeface="Arial" panose="020B0604020202020204" pitchFamily="34" charset="0"/>
              </a:defRPr>
            </a:lvl3pPr>
            <a:lvl4pPr marL="1630604" indent="-232943" defTabSz="951186" eaLnBrk="0" hangingPunct="0">
              <a:defRPr sz="1600">
                <a:solidFill>
                  <a:schemeClr val="tx1"/>
                </a:solidFill>
                <a:latin typeface="Arial" panose="020B0604020202020204" pitchFamily="34" charset="0"/>
              </a:defRPr>
            </a:lvl4pPr>
            <a:lvl5pPr marL="2096491" indent="-232943" defTabSz="951186" eaLnBrk="0" hangingPunct="0">
              <a:defRPr sz="1600">
                <a:solidFill>
                  <a:schemeClr val="tx1"/>
                </a:solidFill>
                <a:latin typeface="Arial" panose="020B0604020202020204" pitchFamily="34" charset="0"/>
              </a:defRPr>
            </a:lvl5pPr>
            <a:lvl6pPr marL="2562377" indent="-232943" defTabSz="951186" eaLnBrk="0" fontAlgn="base" hangingPunct="0">
              <a:spcBef>
                <a:spcPct val="0"/>
              </a:spcBef>
              <a:spcAft>
                <a:spcPct val="0"/>
              </a:spcAft>
              <a:defRPr sz="1600">
                <a:solidFill>
                  <a:schemeClr val="tx1"/>
                </a:solidFill>
                <a:latin typeface="Arial" panose="020B0604020202020204" pitchFamily="34" charset="0"/>
              </a:defRPr>
            </a:lvl6pPr>
            <a:lvl7pPr marL="3028264" indent="-232943" defTabSz="951186" eaLnBrk="0" fontAlgn="base" hangingPunct="0">
              <a:spcBef>
                <a:spcPct val="0"/>
              </a:spcBef>
              <a:spcAft>
                <a:spcPct val="0"/>
              </a:spcAft>
              <a:defRPr sz="1600">
                <a:solidFill>
                  <a:schemeClr val="tx1"/>
                </a:solidFill>
                <a:latin typeface="Arial" panose="020B0604020202020204" pitchFamily="34" charset="0"/>
              </a:defRPr>
            </a:lvl7pPr>
            <a:lvl8pPr marL="3494151" indent="-232943" defTabSz="951186" eaLnBrk="0" fontAlgn="base" hangingPunct="0">
              <a:spcBef>
                <a:spcPct val="0"/>
              </a:spcBef>
              <a:spcAft>
                <a:spcPct val="0"/>
              </a:spcAft>
              <a:defRPr sz="1600">
                <a:solidFill>
                  <a:schemeClr val="tx1"/>
                </a:solidFill>
                <a:latin typeface="Arial" panose="020B0604020202020204" pitchFamily="34" charset="0"/>
              </a:defRPr>
            </a:lvl8pPr>
            <a:lvl9pPr marL="3960038" indent="-232943" defTabSz="951186"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1200" dirty="0"/>
              <a:t>Principles of Agricultural Science </a:t>
            </a:r>
            <a:r>
              <a:rPr lang="en-US" altLang="en-US" sz="1200" dirty="0" smtClean="0"/>
              <a:t>– Animal</a:t>
            </a:r>
            <a:endParaRPr lang="en-US" altLang="en-US" sz="1200" dirty="0"/>
          </a:p>
          <a:p>
            <a:pPr eaLnBrk="1" hangingPunct="1"/>
            <a:r>
              <a:rPr lang="en-US" altLang="en-US" sz="1200" dirty="0"/>
              <a:t>Unit 6 – Lesson 6.2 Generating Generations</a:t>
            </a:r>
          </a:p>
        </p:txBody>
      </p:sp>
      <p:sp>
        <p:nvSpPr>
          <p:cNvPr id="28676" name="Rectangle 6"/>
          <p:cNvSpPr>
            <a:spLocks noGrp="1" noChangeArrowheads="1"/>
          </p:cNvSpPr>
          <p:nvPr>
            <p:ph type="ftr" sz="quarter" idx="4"/>
          </p:nvPr>
        </p:nvSpPr>
        <p:spPr>
          <a:xfrm>
            <a:off x="0" y="8829967"/>
            <a:ext cx="3349413" cy="46482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186" eaLnBrk="0" hangingPunct="0">
              <a:defRPr sz="1600">
                <a:solidFill>
                  <a:schemeClr val="tx1"/>
                </a:solidFill>
                <a:latin typeface="Arial" panose="020B0604020202020204" pitchFamily="34" charset="0"/>
              </a:defRPr>
            </a:lvl1pPr>
            <a:lvl2pPr marL="757066" indent="-291179" defTabSz="951186" eaLnBrk="0" hangingPunct="0">
              <a:defRPr sz="1600">
                <a:solidFill>
                  <a:schemeClr val="tx1"/>
                </a:solidFill>
                <a:latin typeface="Arial" panose="020B0604020202020204" pitchFamily="34" charset="0"/>
              </a:defRPr>
            </a:lvl2pPr>
            <a:lvl3pPr marL="1164717" indent="-232943" defTabSz="951186" eaLnBrk="0" hangingPunct="0">
              <a:defRPr sz="1600">
                <a:solidFill>
                  <a:schemeClr val="tx1"/>
                </a:solidFill>
                <a:latin typeface="Arial" panose="020B0604020202020204" pitchFamily="34" charset="0"/>
              </a:defRPr>
            </a:lvl3pPr>
            <a:lvl4pPr marL="1630604" indent="-232943" defTabSz="951186" eaLnBrk="0" hangingPunct="0">
              <a:defRPr sz="1600">
                <a:solidFill>
                  <a:schemeClr val="tx1"/>
                </a:solidFill>
                <a:latin typeface="Arial" panose="020B0604020202020204" pitchFamily="34" charset="0"/>
              </a:defRPr>
            </a:lvl4pPr>
            <a:lvl5pPr marL="2096491" indent="-232943" defTabSz="951186" eaLnBrk="0" hangingPunct="0">
              <a:defRPr sz="1600">
                <a:solidFill>
                  <a:schemeClr val="tx1"/>
                </a:solidFill>
                <a:latin typeface="Arial" panose="020B0604020202020204" pitchFamily="34" charset="0"/>
              </a:defRPr>
            </a:lvl5pPr>
            <a:lvl6pPr marL="2562377" indent="-232943" defTabSz="951186" eaLnBrk="0" fontAlgn="base" hangingPunct="0">
              <a:spcBef>
                <a:spcPct val="0"/>
              </a:spcBef>
              <a:spcAft>
                <a:spcPct val="0"/>
              </a:spcAft>
              <a:defRPr sz="1600">
                <a:solidFill>
                  <a:schemeClr val="tx1"/>
                </a:solidFill>
                <a:latin typeface="Arial" panose="020B0604020202020204" pitchFamily="34" charset="0"/>
              </a:defRPr>
            </a:lvl6pPr>
            <a:lvl7pPr marL="3028264" indent="-232943" defTabSz="951186" eaLnBrk="0" fontAlgn="base" hangingPunct="0">
              <a:spcBef>
                <a:spcPct val="0"/>
              </a:spcBef>
              <a:spcAft>
                <a:spcPct val="0"/>
              </a:spcAft>
              <a:defRPr sz="1600">
                <a:solidFill>
                  <a:schemeClr val="tx1"/>
                </a:solidFill>
                <a:latin typeface="Arial" panose="020B0604020202020204" pitchFamily="34" charset="0"/>
              </a:defRPr>
            </a:lvl7pPr>
            <a:lvl8pPr marL="3494151" indent="-232943" defTabSz="951186" eaLnBrk="0" fontAlgn="base" hangingPunct="0">
              <a:spcBef>
                <a:spcPct val="0"/>
              </a:spcBef>
              <a:spcAft>
                <a:spcPct val="0"/>
              </a:spcAft>
              <a:defRPr sz="1600">
                <a:solidFill>
                  <a:schemeClr val="tx1"/>
                </a:solidFill>
                <a:latin typeface="Arial" panose="020B0604020202020204" pitchFamily="34" charset="0"/>
              </a:defRPr>
            </a:lvl8pPr>
            <a:lvl9pPr marL="3960038" indent="-232943" defTabSz="951186" eaLnBrk="0" fontAlgn="base" hangingPunct="0">
              <a:spcBef>
                <a:spcPct val="0"/>
              </a:spcBef>
              <a:spcAft>
                <a:spcPct val="0"/>
              </a:spcAft>
              <a:defRPr sz="1600">
                <a:solidFill>
                  <a:schemeClr val="tx1"/>
                </a:solidFill>
                <a:latin typeface="Arial" panose="020B0604020202020204" pitchFamily="34" charset="0"/>
              </a:defRPr>
            </a:lvl9pPr>
          </a:lstStyle>
          <a:p>
            <a:pPr defTabSz="931774" eaLnBrk="1" hangingPunct="1"/>
            <a:r>
              <a:rPr lang="en-US" sz="1200" dirty="0">
                <a:solidFill>
                  <a:prstClr val="black"/>
                </a:solidFill>
                <a:cs typeface="Arial" pitchFamily="34" charset="0"/>
              </a:rPr>
              <a:t>Curriculum for Agricultural Science Education Copyright 2015</a:t>
            </a:r>
          </a:p>
        </p:txBody>
      </p:sp>
      <p:sp>
        <p:nvSpPr>
          <p:cNvPr id="286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186" eaLnBrk="0" hangingPunct="0">
              <a:defRPr sz="1600">
                <a:solidFill>
                  <a:schemeClr val="tx1"/>
                </a:solidFill>
                <a:latin typeface="Arial" panose="020B0604020202020204" pitchFamily="34" charset="0"/>
              </a:defRPr>
            </a:lvl1pPr>
            <a:lvl2pPr marL="757066" indent="-291179" defTabSz="951186" eaLnBrk="0" hangingPunct="0">
              <a:defRPr sz="1600">
                <a:solidFill>
                  <a:schemeClr val="tx1"/>
                </a:solidFill>
                <a:latin typeface="Arial" panose="020B0604020202020204" pitchFamily="34" charset="0"/>
              </a:defRPr>
            </a:lvl2pPr>
            <a:lvl3pPr marL="1164717" indent="-232943" defTabSz="951186" eaLnBrk="0" hangingPunct="0">
              <a:defRPr sz="1600">
                <a:solidFill>
                  <a:schemeClr val="tx1"/>
                </a:solidFill>
                <a:latin typeface="Arial" panose="020B0604020202020204" pitchFamily="34" charset="0"/>
              </a:defRPr>
            </a:lvl3pPr>
            <a:lvl4pPr marL="1630604" indent="-232943" defTabSz="951186" eaLnBrk="0" hangingPunct="0">
              <a:defRPr sz="1600">
                <a:solidFill>
                  <a:schemeClr val="tx1"/>
                </a:solidFill>
                <a:latin typeface="Arial" panose="020B0604020202020204" pitchFamily="34" charset="0"/>
              </a:defRPr>
            </a:lvl4pPr>
            <a:lvl5pPr marL="2096491" indent="-232943" defTabSz="951186" eaLnBrk="0" hangingPunct="0">
              <a:defRPr sz="1600">
                <a:solidFill>
                  <a:schemeClr val="tx1"/>
                </a:solidFill>
                <a:latin typeface="Arial" panose="020B0604020202020204" pitchFamily="34" charset="0"/>
              </a:defRPr>
            </a:lvl5pPr>
            <a:lvl6pPr marL="2562377" indent="-232943" defTabSz="951186" eaLnBrk="0" fontAlgn="base" hangingPunct="0">
              <a:spcBef>
                <a:spcPct val="0"/>
              </a:spcBef>
              <a:spcAft>
                <a:spcPct val="0"/>
              </a:spcAft>
              <a:defRPr sz="1600">
                <a:solidFill>
                  <a:schemeClr val="tx1"/>
                </a:solidFill>
                <a:latin typeface="Arial" panose="020B0604020202020204" pitchFamily="34" charset="0"/>
              </a:defRPr>
            </a:lvl6pPr>
            <a:lvl7pPr marL="3028264" indent="-232943" defTabSz="951186" eaLnBrk="0" fontAlgn="base" hangingPunct="0">
              <a:spcBef>
                <a:spcPct val="0"/>
              </a:spcBef>
              <a:spcAft>
                <a:spcPct val="0"/>
              </a:spcAft>
              <a:defRPr sz="1600">
                <a:solidFill>
                  <a:schemeClr val="tx1"/>
                </a:solidFill>
                <a:latin typeface="Arial" panose="020B0604020202020204" pitchFamily="34" charset="0"/>
              </a:defRPr>
            </a:lvl7pPr>
            <a:lvl8pPr marL="3494151" indent="-232943" defTabSz="951186" eaLnBrk="0" fontAlgn="base" hangingPunct="0">
              <a:spcBef>
                <a:spcPct val="0"/>
              </a:spcBef>
              <a:spcAft>
                <a:spcPct val="0"/>
              </a:spcAft>
              <a:defRPr sz="1600">
                <a:solidFill>
                  <a:schemeClr val="tx1"/>
                </a:solidFill>
                <a:latin typeface="Arial" panose="020B0604020202020204" pitchFamily="34" charset="0"/>
              </a:defRPr>
            </a:lvl8pPr>
            <a:lvl9pPr marL="3960038" indent="-232943" defTabSz="951186"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5607CA24-CCCC-40C6-9053-92809A52546E}" type="slidenum">
              <a:rPr lang="en-US" altLang="en-US" sz="1200"/>
              <a:pPr eaLnBrk="1" hangingPunct="1"/>
              <a:t>6</a:t>
            </a:fld>
            <a:endParaRPr lang="en-US" altLang="en-US" sz="1200"/>
          </a:p>
        </p:txBody>
      </p:sp>
      <p:sp>
        <p:nvSpPr>
          <p:cNvPr id="28678" name="Slide Image Placeholder 1"/>
          <p:cNvSpPr>
            <a:spLocks noGrp="1" noRot="1" noChangeAspect="1" noTextEdit="1"/>
          </p:cNvSpPr>
          <p:nvPr>
            <p:ph type="sldImg"/>
          </p:nvPr>
        </p:nvSpPr>
        <p:spPr>
          <a:ln/>
        </p:spPr>
      </p:sp>
      <p:sp>
        <p:nvSpPr>
          <p:cNvPr id="286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The four basic livestock breeding methods that will be discussed are natural breeding (also known as live cover), which we divide into pasture breeding and hand breeding. Hand breeding is further divided into artificial insemination, embryo transfer, and cloning. </a:t>
            </a:r>
          </a:p>
          <a:p>
            <a:endParaRPr lang="en-US" altLang="en-US" dirty="0" smtClean="0">
              <a:latin typeface="Arial" panose="020B0604020202020204" pitchFamily="34" charset="0"/>
            </a:endParaRPr>
          </a:p>
          <a:p>
            <a:r>
              <a:rPr lang="en-US" altLang="en-US" dirty="0" smtClean="0">
                <a:latin typeface="Arial" panose="020B0604020202020204" pitchFamily="34" charset="0"/>
              </a:rPr>
              <a:t>This PowerPoint will spend more time on artificial insemination and embryo transfer.  </a:t>
            </a:r>
          </a:p>
          <a:p>
            <a:endParaRPr lang="en-US" altLang="en-US" dirty="0" smtClean="0">
              <a:latin typeface="Arial" panose="020B0604020202020204" pitchFamily="34" charset="0"/>
            </a:endParaRPr>
          </a:p>
          <a:p>
            <a:r>
              <a:rPr lang="en-US" altLang="en-US" dirty="0" smtClean="0">
                <a:latin typeface="Arial" panose="020B0604020202020204" pitchFamily="34" charset="0"/>
              </a:rPr>
              <a:t>Cloning will only be touched upon, as it is possible, but at this point in the industry, not practical.</a:t>
            </a:r>
          </a:p>
        </p:txBody>
      </p:sp>
      <p:sp>
        <p:nvSpPr>
          <p:cNvPr id="28680" name="Slide Number Placeholder 6"/>
          <p:cNvSpPr txBox="1">
            <a:spLocks noGrp="1"/>
          </p:cNvSpPr>
          <p:nvPr/>
        </p:nvSpPr>
        <p:spPr bwMode="auto">
          <a:xfrm>
            <a:off x="4065059" y="8986520"/>
            <a:ext cx="3109242" cy="47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59" tIns="47530" rIns="95059" bIns="47530" anchor="b"/>
          <a:lstStyle>
            <a:lvl1pPr defTabSz="933450" eaLnBrk="0" hangingPunct="0">
              <a:defRPr sz="1600">
                <a:solidFill>
                  <a:schemeClr val="tx1"/>
                </a:solidFill>
                <a:latin typeface="Arial" panose="020B0604020202020204" pitchFamily="34" charset="0"/>
              </a:defRPr>
            </a:lvl1pPr>
            <a:lvl2pPr marL="742950" indent="-285750" defTabSz="933450" eaLnBrk="0" hangingPunct="0">
              <a:defRPr sz="1600">
                <a:solidFill>
                  <a:schemeClr val="tx1"/>
                </a:solidFill>
                <a:latin typeface="Arial" panose="020B0604020202020204" pitchFamily="34" charset="0"/>
              </a:defRPr>
            </a:lvl2pPr>
            <a:lvl3pPr marL="1143000" indent="-228600" defTabSz="933450" eaLnBrk="0" hangingPunct="0">
              <a:defRPr sz="1600">
                <a:solidFill>
                  <a:schemeClr val="tx1"/>
                </a:solidFill>
                <a:latin typeface="Arial" panose="020B0604020202020204" pitchFamily="34" charset="0"/>
              </a:defRPr>
            </a:lvl3pPr>
            <a:lvl4pPr marL="1600200" indent="-228600" defTabSz="933450" eaLnBrk="0" hangingPunct="0">
              <a:defRPr sz="1600">
                <a:solidFill>
                  <a:schemeClr val="tx1"/>
                </a:solidFill>
                <a:latin typeface="Arial" panose="020B0604020202020204" pitchFamily="34" charset="0"/>
              </a:defRPr>
            </a:lvl4pPr>
            <a:lvl5pPr marL="2057400" indent="-228600" defTabSz="933450" eaLnBrk="0" hangingPunct="0">
              <a:defRPr sz="1600">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sz="1600">
                <a:solidFill>
                  <a:schemeClr val="tx1"/>
                </a:solidFill>
                <a:latin typeface="Arial" panose="020B0604020202020204" pitchFamily="34" charset="0"/>
              </a:defRPr>
            </a:lvl9pPr>
          </a:lstStyle>
          <a:p>
            <a:pPr algn="r" eaLnBrk="1" hangingPunct="1"/>
            <a:endParaRPr lang="en-US" altLang="en-US" sz="1200" dirty="0"/>
          </a:p>
        </p:txBody>
      </p:sp>
    </p:spTree>
    <p:extLst>
      <p:ext uri="{BB962C8B-B14F-4D97-AF65-F5344CB8AC3E}">
        <p14:creationId xmlns:p14="http://schemas.microsoft.com/office/powerpoint/2010/main" val="3084487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Livestock Breeding Systems</a:t>
            </a:r>
            <a:endParaRPr lang="en-US" dirty="0"/>
          </a:p>
        </p:txBody>
      </p:sp>
      <p:sp>
        <p:nvSpPr>
          <p:cNvPr id="5" name="Date Placeholder 4"/>
          <p:cNvSpPr>
            <a:spLocks noGrp="1"/>
          </p:cNvSpPr>
          <p:nvPr>
            <p:ph type="dt" idx="11"/>
          </p:nvPr>
        </p:nvSpPr>
        <p:spPr/>
        <p:txBody>
          <a:bodyPr/>
          <a:lstStyle/>
          <a:p>
            <a:r>
              <a:rPr lang="en-US" smtClean="0">
                <a:latin typeface="Arial" pitchFamily="34" charset="0"/>
                <a:cs typeface="Arial" pitchFamily="34" charset="0"/>
              </a:rPr>
              <a:t>Principles of Agricultural Science – Animal</a:t>
            </a:r>
          </a:p>
          <a:p>
            <a:r>
              <a:rPr lang="en-US" smtClean="0">
                <a:latin typeface="Arial" pitchFamily="34" charset="0"/>
                <a:cs typeface="Arial" pitchFamily="34" charset="0"/>
              </a:rPr>
              <a:t>    Unit 6 – Lesson 6.2 Generating Generations</a:t>
            </a:r>
            <a:endParaRPr lang="en-US" dirty="0"/>
          </a:p>
        </p:txBody>
      </p:sp>
      <p:sp>
        <p:nvSpPr>
          <p:cNvPr id="6" name="Footer Placeholder 5"/>
          <p:cNvSpPr>
            <a:spLocks noGrp="1"/>
          </p:cNvSpPr>
          <p:nvPr>
            <p:ph type="ftr" sz="quarter" idx="12"/>
          </p:nvPr>
        </p:nvSpPr>
        <p:spPr/>
        <p:txBody>
          <a:bodyPr/>
          <a:lstStyle/>
          <a:p>
            <a:r>
              <a:rPr lang="en-US" smtClean="0">
                <a:latin typeface="Arial" pitchFamily="34" charset="0"/>
                <a:cs typeface="Arial" pitchFamily="34" charset="0"/>
              </a:rPr>
              <a:t>Curriculum for Agricultural Science Education Copyright 2015</a:t>
            </a:r>
            <a:endParaRPr lang="en-US" dirty="0" smtClean="0">
              <a:latin typeface="Arial" pitchFamily="34" charset="0"/>
              <a:cs typeface="Arial" pitchFamily="34" charset="0"/>
            </a:endParaRPr>
          </a:p>
        </p:txBody>
      </p:sp>
      <p:sp>
        <p:nvSpPr>
          <p:cNvPr id="7" name="Slide Number Placeholder 6"/>
          <p:cNvSpPr>
            <a:spLocks noGrp="1"/>
          </p:cNvSpPr>
          <p:nvPr>
            <p:ph type="sldNum" sz="quarter" idx="13"/>
          </p:nvPr>
        </p:nvSpPr>
        <p:spPr/>
        <p:txBody>
          <a:bodyPr/>
          <a:lstStyle/>
          <a:p>
            <a:fld id="{36C789E7-B821-4804-81D0-B1DDBDB5FECC}" type="slidenum">
              <a:rPr lang="en-US" smtClean="0"/>
              <a:pPr/>
              <a:t>7</a:t>
            </a:fld>
            <a:endParaRPr lang="en-US"/>
          </a:p>
        </p:txBody>
      </p:sp>
    </p:spTree>
    <p:extLst>
      <p:ext uri="{BB962C8B-B14F-4D97-AF65-F5344CB8AC3E}">
        <p14:creationId xmlns:p14="http://schemas.microsoft.com/office/powerpoint/2010/main" val="4097817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186" eaLnBrk="0" hangingPunct="0">
              <a:defRPr sz="1600">
                <a:solidFill>
                  <a:schemeClr val="tx1"/>
                </a:solidFill>
                <a:latin typeface="Arial" panose="020B0604020202020204" pitchFamily="34" charset="0"/>
              </a:defRPr>
            </a:lvl1pPr>
            <a:lvl2pPr marL="757066" indent="-291179" defTabSz="951186" eaLnBrk="0" hangingPunct="0">
              <a:defRPr sz="1600">
                <a:solidFill>
                  <a:schemeClr val="tx1"/>
                </a:solidFill>
                <a:latin typeface="Arial" panose="020B0604020202020204" pitchFamily="34" charset="0"/>
              </a:defRPr>
            </a:lvl2pPr>
            <a:lvl3pPr marL="1164717" indent="-232943" defTabSz="951186" eaLnBrk="0" hangingPunct="0">
              <a:defRPr sz="1600">
                <a:solidFill>
                  <a:schemeClr val="tx1"/>
                </a:solidFill>
                <a:latin typeface="Arial" panose="020B0604020202020204" pitchFamily="34" charset="0"/>
              </a:defRPr>
            </a:lvl3pPr>
            <a:lvl4pPr marL="1630604" indent="-232943" defTabSz="951186" eaLnBrk="0" hangingPunct="0">
              <a:defRPr sz="1600">
                <a:solidFill>
                  <a:schemeClr val="tx1"/>
                </a:solidFill>
                <a:latin typeface="Arial" panose="020B0604020202020204" pitchFamily="34" charset="0"/>
              </a:defRPr>
            </a:lvl4pPr>
            <a:lvl5pPr marL="2096491" indent="-232943" defTabSz="951186" eaLnBrk="0" hangingPunct="0">
              <a:defRPr sz="1600">
                <a:solidFill>
                  <a:schemeClr val="tx1"/>
                </a:solidFill>
                <a:latin typeface="Arial" panose="020B0604020202020204" pitchFamily="34" charset="0"/>
              </a:defRPr>
            </a:lvl5pPr>
            <a:lvl6pPr marL="2562377" indent="-232943" defTabSz="951186" eaLnBrk="0" fontAlgn="base" hangingPunct="0">
              <a:spcBef>
                <a:spcPct val="0"/>
              </a:spcBef>
              <a:spcAft>
                <a:spcPct val="0"/>
              </a:spcAft>
              <a:defRPr sz="1600">
                <a:solidFill>
                  <a:schemeClr val="tx1"/>
                </a:solidFill>
                <a:latin typeface="Arial" panose="020B0604020202020204" pitchFamily="34" charset="0"/>
              </a:defRPr>
            </a:lvl6pPr>
            <a:lvl7pPr marL="3028264" indent="-232943" defTabSz="951186" eaLnBrk="0" fontAlgn="base" hangingPunct="0">
              <a:spcBef>
                <a:spcPct val="0"/>
              </a:spcBef>
              <a:spcAft>
                <a:spcPct val="0"/>
              </a:spcAft>
              <a:defRPr sz="1600">
                <a:solidFill>
                  <a:schemeClr val="tx1"/>
                </a:solidFill>
                <a:latin typeface="Arial" panose="020B0604020202020204" pitchFamily="34" charset="0"/>
              </a:defRPr>
            </a:lvl7pPr>
            <a:lvl8pPr marL="3494151" indent="-232943" defTabSz="951186" eaLnBrk="0" fontAlgn="base" hangingPunct="0">
              <a:spcBef>
                <a:spcPct val="0"/>
              </a:spcBef>
              <a:spcAft>
                <a:spcPct val="0"/>
              </a:spcAft>
              <a:defRPr sz="1600">
                <a:solidFill>
                  <a:schemeClr val="tx1"/>
                </a:solidFill>
                <a:latin typeface="Arial" panose="020B0604020202020204" pitchFamily="34" charset="0"/>
              </a:defRPr>
            </a:lvl8pPr>
            <a:lvl9pPr marL="3960038" indent="-232943" defTabSz="951186"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1200"/>
              <a:t>Livestock Breeding Systems</a:t>
            </a:r>
          </a:p>
        </p:txBody>
      </p:sp>
      <p:sp>
        <p:nvSpPr>
          <p:cNvPr id="30723" name="Rectangle 3"/>
          <p:cNvSpPr>
            <a:spLocks noGrp="1" noChangeArrowheads="1"/>
          </p:cNvSpPr>
          <p:nvPr>
            <p:ph type="dt" sz="quarter" idx="1"/>
          </p:nvPr>
        </p:nvSpPr>
        <p:spPr>
          <a:xfrm>
            <a:off x="3743748" y="0"/>
            <a:ext cx="3265030" cy="46482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186" eaLnBrk="0" hangingPunct="0">
              <a:defRPr sz="1600">
                <a:solidFill>
                  <a:schemeClr val="tx1"/>
                </a:solidFill>
                <a:latin typeface="Arial" panose="020B0604020202020204" pitchFamily="34" charset="0"/>
              </a:defRPr>
            </a:lvl1pPr>
            <a:lvl2pPr marL="757066" indent="-291179" defTabSz="951186" eaLnBrk="0" hangingPunct="0">
              <a:defRPr sz="1600">
                <a:solidFill>
                  <a:schemeClr val="tx1"/>
                </a:solidFill>
                <a:latin typeface="Arial" panose="020B0604020202020204" pitchFamily="34" charset="0"/>
              </a:defRPr>
            </a:lvl2pPr>
            <a:lvl3pPr marL="1164717" indent="-232943" defTabSz="951186" eaLnBrk="0" hangingPunct="0">
              <a:defRPr sz="1600">
                <a:solidFill>
                  <a:schemeClr val="tx1"/>
                </a:solidFill>
                <a:latin typeface="Arial" panose="020B0604020202020204" pitchFamily="34" charset="0"/>
              </a:defRPr>
            </a:lvl3pPr>
            <a:lvl4pPr marL="1630604" indent="-232943" defTabSz="951186" eaLnBrk="0" hangingPunct="0">
              <a:defRPr sz="1600">
                <a:solidFill>
                  <a:schemeClr val="tx1"/>
                </a:solidFill>
                <a:latin typeface="Arial" panose="020B0604020202020204" pitchFamily="34" charset="0"/>
              </a:defRPr>
            </a:lvl4pPr>
            <a:lvl5pPr marL="2096491" indent="-232943" defTabSz="951186" eaLnBrk="0" hangingPunct="0">
              <a:defRPr sz="1600">
                <a:solidFill>
                  <a:schemeClr val="tx1"/>
                </a:solidFill>
                <a:latin typeface="Arial" panose="020B0604020202020204" pitchFamily="34" charset="0"/>
              </a:defRPr>
            </a:lvl5pPr>
            <a:lvl6pPr marL="2562377" indent="-232943" defTabSz="951186" eaLnBrk="0" fontAlgn="base" hangingPunct="0">
              <a:spcBef>
                <a:spcPct val="0"/>
              </a:spcBef>
              <a:spcAft>
                <a:spcPct val="0"/>
              </a:spcAft>
              <a:defRPr sz="1600">
                <a:solidFill>
                  <a:schemeClr val="tx1"/>
                </a:solidFill>
                <a:latin typeface="Arial" panose="020B0604020202020204" pitchFamily="34" charset="0"/>
              </a:defRPr>
            </a:lvl6pPr>
            <a:lvl7pPr marL="3028264" indent="-232943" defTabSz="951186" eaLnBrk="0" fontAlgn="base" hangingPunct="0">
              <a:spcBef>
                <a:spcPct val="0"/>
              </a:spcBef>
              <a:spcAft>
                <a:spcPct val="0"/>
              </a:spcAft>
              <a:defRPr sz="1600">
                <a:solidFill>
                  <a:schemeClr val="tx1"/>
                </a:solidFill>
                <a:latin typeface="Arial" panose="020B0604020202020204" pitchFamily="34" charset="0"/>
              </a:defRPr>
            </a:lvl7pPr>
            <a:lvl8pPr marL="3494151" indent="-232943" defTabSz="951186" eaLnBrk="0" fontAlgn="base" hangingPunct="0">
              <a:spcBef>
                <a:spcPct val="0"/>
              </a:spcBef>
              <a:spcAft>
                <a:spcPct val="0"/>
              </a:spcAft>
              <a:defRPr sz="1600">
                <a:solidFill>
                  <a:schemeClr val="tx1"/>
                </a:solidFill>
                <a:latin typeface="Arial" panose="020B0604020202020204" pitchFamily="34" charset="0"/>
              </a:defRPr>
            </a:lvl8pPr>
            <a:lvl9pPr marL="3960038" indent="-232943" defTabSz="951186"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1200" dirty="0"/>
              <a:t>Principles of Agricultural Science </a:t>
            </a:r>
            <a:r>
              <a:rPr lang="en-US" altLang="en-US" sz="1200" dirty="0" smtClean="0"/>
              <a:t>– Animal</a:t>
            </a:r>
            <a:endParaRPr lang="en-US" altLang="en-US" sz="1200" dirty="0"/>
          </a:p>
          <a:p>
            <a:pPr eaLnBrk="1" hangingPunct="1"/>
            <a:r>
              <a:rPr lang="en-US" altLang="en-US" sz="1200" dirty="0"/>
              <a:t>Unit 6 – Lesson 6.2 Generating Generations</a:t>
            </a:r>
          </a:p>
        </p:txBody>
      </p:sp>
      <p:sp>
        <p:nvSpPr>
          <p:cNvPr id="30724" name="Rectangle 6"/>
          <p:cNvSpPr>
            <a:spLocks noGrp="1" noChangeArrowheads="1"/>
          </p:cNvSpPr>
          <p:nvPr>
            <p:ph type="ftr" sz="quarter" idx="4"/>
          </p:nvPr>
        </p:nvSpPr>
        <p:spPr>
          <a:xfrm>
            <a:off x="0" y="8829967"/>
            <a:ext cx="3349413" cy="46482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186" eaLnBrk="0" hangingPunct="0">
              <a:defRPr sz="1600">
                <a:solidFill>
                  <a:schemeClr val="tx1"/>
                </a:solidFill>
                <a:latin typeface="Arial" panose="020B0604020202020204" pitchFamily="34" charset="0"/>
              </a:defRPr>
            </a:lvl1pPr>
            <a:lvl2pPr marL="757066" indent="-291179" defTabSz="951186" eaLnBrk="0" hangingPunct="0">
              <a:defRPr sz="1600">
                <a:solidFill>
                  <a:schemeClr val="tx1"/>
                </a:solidFill>
                <a:latin typeface="Arial" panose="020B0604020202020204" pitchFamily="34" charset="0"/>
              </a:defRPr>
            </a:lvl2pPr>
            <a:lvl3pPr marL="1164717" indent="-232943" defTabSz="951186" eaLnBrk="0" hangingPunct="0">
              <a:defRPr sz="1600">
                <a:solidFill>
                  <a:schemeClr val="tx1"/>
                </a:solidFill>
                <a:latin typeface="Arial" panose="020B0604020202020204" pitchFamily="34" charset="0"/>
              </a:defRPr>
            </a:lvl3pPr>
            <a:lvl4pPr marL="1630604" indent="-232943" defTabSz="951186" eaLnBrk="0" hangingPunct="0">
              <a:defRPr sz="1600">
                <a:solidFill>
                  <a:schemeClr val="tx1"/>
                </a:solidFill>
                <a:latin typeface="Arial" panose="020B0604020202020204" pitchFamily="34" charset="0"/>
              </a:defRPr>
            </a:lvl4pPr>
            <a:lvl5pPr marL="2096491" indent="-232943" defTabSz="951186" eaLnBrk="0" hangingPunct="0">
              <a:defRPr sz="1600">
                <a:solidFill>
                  <a:schemeClr val="tx1"/>
                </a:solidFill>
                <a:latin typeface="Arial" panose="020B0604020202020204" pitchFamily="34" charset="0"/>
              </a:defRPr>
            </a:lvl5pPr>
            <a:lvl6pPr marL="2562377" indent="-232943" defTabSz="951186" eaLnBrk="0" fontAlgn="base" hangingPunct="0">
              <a:spcBef>
                <a:spcPct val="0"/>
              </a:spcBef>
              <a:spcAft>
                <a:spcPct val="0"/>
              </a:spcAft>
              <a:defRPr sz="1600">
                <a:solidFill>
                  <a:schemeClr val="tx1"/>
                </a:solidFill>
                <a:latin typeface="Arial" panose="020B0604020202020204" pitchFamily="34" charset="0"/>
              </a:defRPr>
            </a:lvl6pPr>
            <a:lvl7pPr marL="3028264" indent="-232943" defTabSz="951186" eaLnBrk="0" fontAlgn="base" hangingPunct="0">
              <a:spcBef>
                <a:spcPct val="0"/>
              </a:spcBef>
              <a:spcAft>
                <a:spcPct val="0"/>
              </a:spcAft>
              <a:defRPr sz="1600">
                <a:solidFill>
                  <a:schemeClr val="tx1"/>
                </a:solidFill>
                <a:latin typeface="Arial" panose="020B0604020202020204" pitchFamily="34" charset="0"/>
              </a:defRPr>
            </a:lvl7pPr>
            <a:lvl8pPr marL="3494151" indent="-232943" defTabSz="951186" eaLnBrk="0" fontAlgn="base" hangingPunct="0">
              <a:spcBef>
                <a:spcPct val="0"/>
              </a:spcBef>
              <a:spcAft>
                <a:spcPct val="0"/>
              </a:spcAft>
              <a:defRPr sz="1600">
                <a:solidFill>
                  <a:schemeClr val="tx1"/>
                </a:solidFill>
                <a:latin typeface="Arial" panose="020B0604020202020204" pitchFamily="34" charset="0"/>
              </a:defRPr>
            </a:lvl8pPr>
            <a:lvl9pPr marL="3960038" indent="-232943" defTabSz="951186" eaLnBrk="0" fontAlgn="base" hangingPunct="0">
              <a:spcBef>
                <a:spcPct val="0"/>
              </a:spcBef>
              <a:spcAft>
                <a:spcPct val="0"/>
              </a:spcAft>
              <a:defRPr sz="1600">
                <a:solidFill>
                  <a:schemeClr val="tx1"/>
                </a:solidFill>
                <a:latin typeface="Arial" panose="020B0604020202020204" pitchFamily="34" charset="0"/>
              </a:defRPr>
            </a:lvl9pPr>
          </a:lstStyle>
          <a:p>
            <a:pPr defTabSz="931774" eaLnBrk="1" hangingPunct="1"/>
            <a:r>
              <a:rPr lang="en-US" sz="1200" dirty="0">
                <a:solidFill>
                  <a:prstClr val="black"/>
                </a:solidFill>
                <a:cs typeface="Arial" pitchFamily="34" charset="0"/>
              </a:rPr>
              <a:t>Curriculum for Agricultural Science Education Copyright 2015</a:t>
            </a:r>
          </a:p>
        </p:txBody>
      </p:sp>
      <p:sp>
        <p:nvSpPr>
          <p:cNvPr id="307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186" eaLnBrk="0" hangingPunct="0">
              <a:defRPr sz="1600">
                <a:solidFill>
                  <a:schemeClr val="tx1"/>
                </a:solidFill>
                <a:latin typeface="Arial" panose="020B0604020202020204" pitchFamily="34" charset="0"/>
              </a:defRPr>
            </a:lvl1pPr>
            <a:lvl2pPr marL="757066" indent="-291179" defTabSz="951186" eaLnBrk="0" hangingPunct="0">
              <a:defRPr sz="1600">
                <a:solidFill>
                  <a:schemeClr val="tx1"/>
                </a:solidFill>
                <a:latin typeface="Arial" panose="020B0604020202020204" pitchFamily="34" charset="0"/>
              </a:defRPr>
            </a:lvl2pPr>
            <a:lvl3pPr marL="1164717" indent="-232943" defTabSz="951186" eaLnBrk="0" hangingPunct="0">
              <a:defRPr sz="1600">
                <a:solidFill>
                  <a:schemeClr val="tx1"/>
                </a:solidFill>
                <a:latin typeface="Arial" panose="020B0604020202020204" pitchFamily="34" charset="0"/>
              </a:defRPr>
            </a:lvl3pPr>
            <a:lvl4pPr marL="1630604" indent="-232943" defTabSz="951186" eaLnBrk="0" hangingPunct="0">
              <a:defRPr sz="1600">
                <a:solidFill>
                  <a:schemeClr val="tx1"/>
                </a:solidFill>
                <a:latin typeface="Arial" panose="020B0604020202020204" pitchFamily="34" charset="0"/>
              </a:defRPr>
            </a:lvl4pPr>
            <a:lvl5pPr marL="2096491" indent="-232943" defTabSz="951186" eaLnBrk="0" hangingPunct="0">
              <a:defRPr sz="1600">
                <a:solidFill>
                  <a:schemeClr val="tx1"/>
                </a:solidFill>
                <a:latin typeface="Arial" panose="020B0604020202020204" pitchFamily="34" charset="0"/>
              </a:defRPr>
            </a:lvl5pPr>
            <a:lvl6pPr marL="2562377" indent="-232943" defTabSz="951186" eaLnBrk="0" fontAlgn="base" hangingPunct="0">
              <a:spcBef>
                <a:spcPct val="0"/>
              </a:spcBef>
              <a:spcAft>
                <a:spcPct val="0"/>
              </a:spcAft>
              <a:defRPr sz="1600">
                <a:solidFill>
                  <a:schemeClr val="tx1"/>
                </a:solidFill>
                <a:latin typeface="Arial" panose="020B0604020202020204" pitchFamily="34" charset="0"/>
              </a:defRPr>
            </a:lvl6pPr>
            <a:lvl7pPr marL="3028264" indent="-232943" defTabSz="951186" eaLnBrk="0" fontAlgn="base" hangingPunct="0">
              <a:spcBef>
                <a:spcPct val="0"/>
              </a:spcBef>
              <a:spcAft>
                <a:spcPct val="0"/>
              </a:spcAft>
              <a:defRPr sz="1600">
                <a:solidFill>
                  <a:schemeClr val="tx1"/>
                </a:solidFill>
                <a:latin typeface="Arial" panose="020B0604020202020204" pitchFamily="34" charset="0"/>
              </a:defRPr>
            </a:lvl7pPr>
            <a:lvl8pPr marL="3494151" indent="-232943" defTabSz="951186" eaLnBrk="0" fontAlgn="base" hangingPunct="0">
              <a:spcBef>
                <a:spcPct val="0"/>
              </a:spcBef>
              <a:spcAft>
                <a:spcPct val="0"/>
              </a:spcAft>
              <a:defRPr sz="1600">
                <a:solidFill>
                  <a:schemeClr val="tx1"/>
                </a:solidFill>
                <a:latin typeface="Arial" panose="020B0604020202020204" pitchFamily="34" charset="0"/>
              </a:defRPr>
            </a:lvl8pPr>
            <a:lvl9pPr marL="3960038" indent="-232943" defTabSz="951186"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50AB7FE1-22CF-4235-A88A-C28E619E054C}" type="slidenum">
              <a:rPr lang="en-US" altLang="en-US" sz="1200"/>
              <a:pPr eaLnBrk="1" hangingPunct="1"/>
              <a:t>8</a:t>
            </a:fld>
            <a:endParaRPr lang="en-US" altLang="en-US" sz="1200"/>
          </a:p>
        </p:txBody>
      </p:sp>
      <p:sp>
        <p:nvSpPr>
          <p:cNvPr id="30726" name="Slide Image Placeholder 1"/>
          <p:cNvSpPr>
            <a:spLocks noGrp="1" noRot="1" noChangeAspect="1" noTextEdit="1"/>
          </p:cNvSpPr>
          <p:nvPr>
            <p:ph type="sldImg"/>
          </p:nvPr>
        </p:nvSpPr>
        <p:spPr>
          <a:ln/>
        </p:spPr>
      </p:sp>
      <p:sp>
        <p:nvSpPr>
          <p:cNvPr id="307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There are many advantages and disadvantages with artificial insemination. The issues vary among species as well. Currently, the use of artificial insemination is very widespread in dairy cattle, common in beef cattle, swine, and horses. </a:t>
            </a:r>
          </a:p>
        </p:txBody>
      </p:sp>
      <p:sp>
        <p:nvSpPr>
          <p:cNvPr id="30728" name="Slide Number Placeholder 6"/>
          <p:cNvSpPr txBox="1">
            <a:spLocks noGrp="1"/>
          </p:cNvSpPr>
          <p:nvPr/>
        </p:nvSpPr>
        <p:spPr bwMode="auto">
          <a:xfrm>
            <a:off x="4065059" y="8986520"/>
            <a:ext cx="3109242" cy="47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59" tIns="47530" rIns="95059" bIns="47530" anchor="b"/>
          <a:lstStyle>
            <a:lvl1pPr defTabSz="933450" eaLnBrk="0" hangingPunct="0">
              <a:defRPr sz="1600">
                <a:solidFill>
                  <a:schemeClr val="tx1"/>
                </a:solidFill>
                <a:latin typeface="Arial" panose="020B0604020202020204" pitchFamily="34" charset="0"/>
              </a:defRPr>
            </a:lvl1pPr>
            <a:lvl2pPr marL="742950" indent="-285750" defTabSz="933450" eaLnBrk="0" hangingPunct="0">
              <a:defRPr sz="1600">
                <a:solidFill>
                  <a:schemeClr val="tx1"/>
                </a:solidFill>
                <a:latin typeface="Arial" panose="020B0604020202020204" pitchFamily="34" charset="0"/>
              </a:defRPr>
            </a:lvl2pPr>
            <a:lvl3pPr marL="1143000" indent="-228600" defTabSz="933450" eaLnBrk="0" hangingPunct="0">
              <a:defRPr sz="1600">
                <a:solidFill>
                  <a:schemeClr val="tx1"/>
                </a:solidFill>
                <a:latin typeface="Arial" panose="020B0604020202020204" pitchFamily="34" charset="0"/>
              </a:defRPr>
            </a:lvl3pPr>
            <a:lvl4pPr marL="1600200" indent="-228600" defTabSz="933450" eaLnBrk="0" hangingPunct="0">
              <a:defRPr sz="1600">
                <a:solidFill>
                  <a:schemeClr val="tx1"/>
                </a:solidFill>
                <a:latin typeface="Arial" panose="020B0604020202020204" pitchFamily="34" charset="0"/>
              </a:defRPr>
            </a:lvl4pPr>
            <a:lvl5pPr marL="2057400" indent="-228600" defTabSz="933450" eaLnBrk="0" hangingPunct="0">
              <a:defRPr sz="1600">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sz="1600">
                <a:solidFill>
                  <a:schemeClr val="tx1"/>
                </a:solidFill>
                <a:latin typeface="Arial" panose="020B0604020202020204" pitchFamily="34" charset="0"/>
              </a:defRPr>
            </a:lvl9pPr>
          </a:lstStyle>
          <a:p>
            <a:pPr algn="r" eaLnBrk="1" hangingPunct="1"/>
            <a:endParaRPr lang="en-US" altLang="en-US" sz="1200" dirty="0"/>
          </a:p>
        </p:txBody>
      </p:sp>
    </p:spTree>
    <p:extLst>
      <p:ext uri="{BB962C8B-B14F-4D97-AF65-F5344CB8AC3E}">
        <p14:creationId xmlns:p14="http://schemas.microsoft.com/office/powerpoint/2010/main" val="2181552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186" eaLnBrk="0" hangingPunct="0">
              <a:defRPr sz="1600">
                <a:solidFill>
                  <a:schemeClr val="tx1"/>
                </a:solidFill>
                <a:latin typeface="Arial" panose="020B0604020202020204" pitchFamily="34" charset="0"/>
              </a:defRPr>
            </a:lvl1pPr>
            <a:lvl2pPr marL="757066" indent="-291179" defTabSz="951186" eaLnBrk="0" hangingPunct="0">
              <a:defRPr sz="1600">
                <a:solidFill>
                  <a:schemeClr val="tx1"/>
                </a:solidFill>
                <a:latin typeface="Arial" panose="020B0604020202020204" pitchFamily="34" charset="0"/>
              </a:defRPr>
            </a:lvl2pPr>
            <a:lvl3pPr marL="1164717" indent="-232943" defTabSz="951186" eaLnBrk="0" hangingPunct="0">
              <a:defRPr sz="1600">
                <a:solidFill>
                  <a:schemeClr val="tx1"/>
                </a:solidFill>
                <a:latin typeface="Arial" panose="020B0604020202020204" pitchFamily="34" charset="0"/>
              </a:defRPr>
            </a:lvl3pPr>
            <a:lvl4pPr marL="1630604" indent="-232943" defTabSz="951186" eaLnBrk="0" hangingPunct="0">
              <a:defRPr sz="1600">
                <a:solidFill>
                  <a:schemeClr val="tx1"/>
                </a:solidFill>
                <a:latin typeface="Arial" panose="020B0604020202020204" pitchFamily="34" charset="0"/>
              </a:defRPr>
            </a:lvl4pPr>
            <a:lvl5pPr marL="2096491" indent="-232943" defTabSz="951186" eaLnBrk="0" hangingPunct="0">
              <a:defRPr sz="1600">
                <a:solidFill>
                  <a:schemeClr val="tx1"/>
                </a:solidFill>
                <a:latin typeface="Arial" panose="020B0604020202020204" pitchFamily="34" charset="0"/>
              </a:defRPr>
            </a:lvl5pPr>
            <a:lvl6pPr marL="2562377" indent="-232943" defTabSz="951186" eaLnBrk="0" fontAlgn="base" hangingPunct="0">
              <a:spcBef>
                <a:spcPct val="0"/>
              </a:spcBef>
              <a:spcAft>
                <a:spcPct val="0"/>
              </a:spcAft>
              <a:defRPr sz="1600">
                <a:solidFill>
                  <a:schemeClr val="tx1"/>
                </a:solidFill>
                <a:latin typeface="Arial" panose="020B0604020202020204" pitchFamily="34" charset="0"/>
              </a:defRPr>
            </a:lvl6pPr>
            <a:lvl7pPr marL="3028264" indent="-232943" defTabSz="951186" eaLnBrk="0" fontAlgn="base" hangingPunct="0">
              <a:spcBef>
                <a:spcPct val="0"/>
              </a:spcBef>
              <a:spcAft>
                <a:spcPct val="0"/>
              </a:spcAft>
              <a:defRPr sz="1600">
                <a:solidFill>
                  <a:schemeClr val="tx1"/>
                </a:solidFill>
                <a:latin typeface="Arial" panose="020B0604020202020204" pitchFamily="34" charset="0"/>
              </a:defRPr>
            </a:lvl7pPr>
            <a:lvl8pPr marL="3494151" indent="-232943" defTabSz="951186" eaLnBrk="0" fontAlgn="base" hangingPunct="0">
              <a:spcBef>
                <a:spcPct val="0"/>
              </a:spcBef>
              <a:spcAft>
                <a:spcPct val="0"/>
              </a:spcAft>
              <a:defRPr sz="1600">
                <a:solidFill>
                  <a:schemeClr val="tx1"/>
                </a:solidFill>
                <a:latin typeface="Arial" panose="020B0604020202020204" pitchFamily="34" charset="0"/>
              </a:defRPr>
            </a:lvl8pPr>
            <a:lvl9pPr marL="3960038" indent="-232943" defTabSz="951186"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1200"/>
              <a:t>Livestock Breeding Systems</a:t>
            </a:r>
          </a:p>
        </p:txBody>
      </p:sp>
      <p:sp>
        <p:nvSpPr>
          <p:cNvPr id="31747" name="Rectangle 3"/>
          <p:cNvSpPr>
            <a:spLocks noGrp="1" noChangeArrowheads="1"/>
          </p:cNvSpPr>
          <p:nvPr>
            <p:ph type="dt" sz="quarter" idx="1"/>
          </p:nvPr>
        </p:nvSpPr>
        <p:spPr>
          <a:xfrm>
            <a:off x="3665855" y="0"/>
            <a:ext cx="3342923" cy="46482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186" eaLnBrk="0" hangingPunct="0">
              <a:defRPr sz="1600">
                <a:solidFill>
                  <a:schemeClr val="tx1"/>
                </a:solidFill>
                <a:latin typeface="Arial" panose="020B0604020202020204" pitchFamily="34" charset="0"/>
              </a:defRPr>
            </a:lvl1pPr>
            <a:lvl2pPr marL="757066" indent="-291179" defTabSz="951186" eaLnBrk="0" hangingPunct="0">
              <a:defRPr sz="1600">
                <a:solidFill>
                  <a:schemeClr val="tx1"/>
                </a:solidFill>
                <a:latin typeface="Arial" panose="020B0604020202020204" pitchFamily="34" charset="0"/>
              </a:defRPr>
            </a:lvl2pPr>
            <a:lvl3pPr marL="1164717" indent="-232943" defTabSz="951186" eaLnBrk="0" hangingPunct="0">
              <a:defRPr sz="1600">
                <a:solidFill>
                  <a:schemeClr val="tx1"/>
                </a:solidFill>
                <a:latin typeface="Arial" panose="020B0604020202020204" pitchFamily="34" charset="0"/>
              </a:defRPr>
            </a:lvl3pPr>
            <a:lvl4pPr marL="1630604" indent="-232943" defTabSz="951186" eaLnBrk="0" hangingPunct="0">
              <a:defRPr sz="1600">
                <a:solidFill>
                  <a:schemeClr val="tx1"/>
                </a:solidFill>
                <a:latin typeface="Arial" panose="020B0604020202020204" pitchFamily="34" charset="0"/>
              </a:defRPr>
            </a:lvl4pPr>
            <a:lvl5pPr marL="2096491" indent="-232943" defTabSz="951186" eaLnBrk="0" hangingPunct="0">
              <a:defRPr sz="1600">
                <a:solidFill>
                  <a:schemeClr val="tx1"/>
                </a:solidFill>
                <a:latin typeface="Arial" panose="020B0604020202020204" pitchFamily="34" charset="0"/>
              </a:defRPr>
            </a:lvl5pPr>
            <a:lvl6pPr marL="2562377" indent="-232943" defTabSz="951186" eaLnBrk="0" fontAlgn="base" hangingPunct="0">
              <a:spcBef>
                <a:spcPct val="0"/>
              </a:spcBef>
              <a:spcAft>
                <a:spcPct val="0"/>
              </a:spcAft>
              <a:defRPr sz="1600">
                <a:solidFill>
                  <a:schemeClr val="tx1"/>
                </a:solidFill>
                <a:latin typeface="Arial" panose="020B0604020202020204" pitchFamily="34" charset="0"/>
              </a:defRPr>
            </a:lvl6pPr>
            <a:lvl7pPr marL="3028264" indent="-232943" defTabSz="951186" eaLnBrk="0" fontAlgn="base" hangingPunct="0">
              <a:spcBef>
                <a:spcPct val="0"/>
              </a:spcBef>
              <a:spcAft>
                <a:spcPct val="0"/>
              </a:spcAft>
              <a:defRPr sz="1600">
                <a:solidFill>
                  <a:schemeClr val="tx1"/>
                </a:solidFill>
                <a:latin typeface="Arial" panose="020B0604020202020204" pitchFamily="34" charset="0"/>
              </a:defRPr>
            </a:lvl7pPr>
            <a:lvl8pPr marL="3494151" indent="-232943" defTabSz="951186" eaLnBrk="0" fontAlgn="base" hangingPunct="0">
              <a:spcBef>
                <a:spcPct val="0"/>
              </a:spcBef>
              <a:spcAft>
                <a:spcPct val="0"/>
              </a:spcAft>
              <a:defRPr sz="1600">
                <a:solidFill>
                  <a:schemeClr val="tx1"/>
                </a:solidFill>
                <a:latin typeface="Arial" panose="020B0604020202020204" pitchFamily="34" charset="0"/>
              </a:defRPr>
            </a:lvl8pPr>
            <a:lvl9pPr marL="3960038" indent="-232943" defTabSz="951186"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1200" dirty="0"/>
              <a:t>Principles of Agricultural Science </a:t>
            </a:r>
            <a:r>
              <a:rPr lang="en-US" altLang="en-US" sz="1200" dirty="0" smtClean="0"/>
              <a:t>– Animal</a:t>
            </a:r>
            <a:endParaRPr lang="en-US" altLang="en-US" sz="1200" dirty="0"/>
          </a:p>
          <a:p>
            <a:pPr eaLnBrk="1" hangingPunct="1"/>
            <a:r>
              <a:rPr lang="en-US" altLang="en-US" sz="1200" dirty="0"/>
              <a:t>Unit 6 – Lesson 6.2 Generating Generations</a:t>
            </a:r>
          </a:p>
        </p:txBody>
      </p:sp>
      <p:sp>
        <p:nvSpPr>
          <p:cNvPr id="31748" name="Rectangle 6"/>
          <p:cNvSpPr>
            <a:spLocks noGrp="1" noChangeArrowheads="1"/>
          </p:cNvSpPr>
          <p:nvPr>
            <p:ph type="ftr" sz="quarter" idx="4"/>
          </p:nvPr>
        </p:nvSpPr>
        <p:spPr>
          <a:xfrm>
            <a:off x="0" y="8831580"/>
            <a:ext cx="3349413" cy="46482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186" eaLnBrk="0" hangingPunct="0">
              <a:defRPr sz="1600">
                <a:solidFill>
                  <a:schemeClr val="tx1"/>
                </a:solidFill>
                <a:latin typeface="Arial" panose="020B0604020202020204" pitchFamily="34" charset="0"/>
              </a:defRPr>
            </a:lvl1pPr>
            <a:lvl2pPr marL="757066" indent="-291179" defTabSz="951186" eaLnBrk="0" hangingPunct="0">
              <a:defRPr sz="1600">
                <a:solidFill>
                  <a:schemeClr val="tx1"/>
                </a:solidFill>
                <a:latin typeface="Arial" panose="020B0604020202020204" pitchFamily="34" charset="0"/>
              </a:defRPr>
            </a:lvl2pPr>
            <a:lvl3pPr marL="1164717" indent="-232943" defTabSz="951186" eaLnBrk="0" hangingPunct="0">
              <a:defRPr sz="1600">
                <a:solidFill>
                  <a:schemeClr val="tx1"/>
                </a:solidFill>
                <a:latin typeface="Arial" panose="020B0604020202020204" pitchFamily="34" charset="0"/>
              </a:defRPr>
            </a:lvl3pPr>
            <a:lvl4pPr marL="1630604" indent="-232943" defTabSz="951186" eaLnBrk="0" hangingPunct="0">
              <a:defRPr sz="1600">
                <a:solidFill>
                  <a:schemeClr val="tx1"/>
                </a:solidFill>
                <a:latin typeface="Arial" panose="020B0604020202020204" pitchFamily="34" charset="0"/>
              </a:defRPr>
            </a:lvl4pPr>
            <a:lvl5pPr marL="2096491" indent="-232943" defTabSz="951186" eaLnBrk="0" hangingPunct="0">
              <a:defRPr sz="1600">
                <a:solidFill>
                  <a:schemeClr val="tx1"/>
                </a:solidFill>
                <a:latin typeface="Arial" panose="020B0604020202020204" pitchFamily="34" charset="0"/>
              </a:defRPr>
            </a:lvl5pPr>
            <a:lvl6pPr marL="2562377" indent="-232943" defTabSz="951186" eaLnBrk="0" fontAlgn="base" hangingPunct="0">
              <a:spcBef>
                <a:spcPct val="0"/>
              </a:spcBef>
              <a:spcAft>
                <a:spcPct val="0"/>
              </a:spcAft>
              <a:defRPr sz="1600">
                <a:solidFill>
                  <a:schemeClr val="tx1"/>
                </a:solidFill>
                <a:latin typeface="Arial" panose="020B0604020202020204" pitchFamily="34" charset="0"/>
              </a:defRPr>
            </a:lvl6pPr>
            <a:lvl7pPr marL="3028264" indent="-232943" defTabSz="951186" eaLnBrk="0" fontAlgn="base" hangingPunct="0">
              <a:spcBef>
                <a:spcPct val="0"/>
              </a:spcBef>
              <a:spcAft>
                <a:spcPct val="0"/>
              </a:spcAft>
              <a:defRPr sz="1600">
                <a:solidFill>
                  <a:schemeClr val="tx1"/>
                </a:solidFill>
                <a:latin typeface="Arial" panose="020B0604020202020204" pitchFamily="34" charset="0"/>
              </a:defRPr>
            </a:lvl7pPr>
            <a:lvl8pPr marL="3494151" indent="-232943" defTabSz="951186" eaLnBrk="0" fontAlgn="base" hangingPunct="0">
              <a:spcBef>
                <a:spcPct val="0"/>
              </a:spcBef>
              <a:spcAft>
                <a:spcPct val="0"/>
              </a:spcAft>
              <a:defRPr sz="1600">
                <a:solidFill>
                  <a:schemeClr val="tx1"/>
                </a:solidFill>
                <a:latin typeface="Arial" panose="020B0604020202020204" pitchFamily="34" charset="0"/>
              </a:defRPr>
            </a:lvl8pPr>
            <a:lvl9pPr marL="3960038" indent="-232943" defTabSz="951186" eaLnBrk="0" fontAlgn="base" hangingPunct="0">
              <a:spcBef>
                <a:spcPct val="0"/>
              </a:spcBef>
              <a:spcAft>
                <a:spcPct val="0"/>
              </a:spcAft>
              <a:defRPr sz="1600">
                <a:solidFill>
                  <a:schemeClr val="tx1"/>
                </a:solidFill>
                <a:latin typeface="Arial" panose="020B0604020202020204" pitchFamily="34" charset="0"/>
              </a:defRPr>
            </a:lvl9pPr>
          </a:lstStyle>
          <a:p>
            <a:pPr defTabSz="931774" eaLnBrk="1" hangingPunct="1"/>
            <a:r>
              <a:rPr lang="en-US" sz="1200" dirty="0">
                <a:solidFill>
                  <a:prstClr val="black"/>
                </a:solidFill>
                <a:cs typeface="Arial" pitchFamily="34" charset="0"/>
              </a:rPr>
              <a:t>Curriculum for Agricultural Science Education Copyright 2015</a:t>
            </a:r>
          </a:p>
        </p:txBody>
      </p:sp>
      <p:sp>
        <p:nvSpPr>
          <p:cNvPr id="317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186" eaLnBrk="0" hangingPunct="0">
              <a:defRPr sz="1600">
                <a:solidFill>
                  <a:schemeClr val="tx1"/>
                </a:solidFill>
                <a:latin typeface="Arial" panose="020B0604020202020204" pitchFamily="34" charset="0"/>
              </a:defRPr>
            </a:lvl1pPr>
            <a:lvl2pPr marL="757066" indent="-291179" defTabSz="951186" eaLnBrk="0" hangingPunct="0">
              <a:defRPr sz="1600">
                <a:solidFill>
                  <a:schemeClr val="tx1"/>
                </a:solidFill>
                <a:latin typeface="Arial" panose="020B0604020202020204" pitchFamily="34" charset="0"/>
              </a:defRPr>
            </a:lvl2pPr>
            <a:lvl3pPr marL="1164717" indent="-232943" defTabSz="951186" eaLnBrk="0" hangingPunct="0">
              <a:defRPr sz="1600">
                <a:solidFill>
                  <a:schemeClr val="tx1"/>
                </a:solidFill>
                <a:latin typeface="Arial" panose="020B0604020202020204" pitchFamily="34" charset="0"/>
              </a:defRPr>
            </a:lvl3pPr>
            <a:lvl4pPr marL="1630604" indent="-232943" defTabSz="951186" eaLnBrk="0" hangingPunct="0">
              <a:defRPr sz="1600">
                <a:solidFill>
                  <a:schemeClr val="tx1"/>
                </a:solidFill>
                <a:latin typeface="Arial" panose="020B0604020202020204" pitchFamily="34" charset="0"/>
              </a:defRPr>
            </a:lvl4pPr>
            <a:lvl5pPr marL="2096491" indent="-232943" defTabSz="951186" eaLnBrk="0" hangingPunct="0">
              <a:defRPr sz="1600">
                <a:solidFill>
                  <a:schemeClr val="tx1"/>
                </a:solidFill>
                <a:latin typeface="Arial" panose="020B0604020202020204" pitchFamily="34" charset="0"/>
              </a:defRPr>
            </a:lvl5pPr>
            <a:lvl6pPr marL="2562377" indent="-232943" defTabSz="951186" eaLnBrk="0" fontAlgn="base" hangingPunct="0">
              <a:spcBef>
                <a:spcPct val="0"/>
              </a:spcBef>
              <a:spcAft>
                <a:spcPct val="0"/>
              </a:spcAft>
              <a:defRPr sz="1600">
                <a:solidFill>
                  <a:schemeClr val="tx1"/>
                </a:solidFill>
                <a:latin typeface="Arial" panose="020B0604020202020204" pitchFamily="34" charset="0"/>
              </a:defRPr>
            </a:lvl6pPr>
            <a:lvl7pPr marL="3028264" indent="-232943" defTabSz="951186" eaLnBrk="0" fontAlgn="base" hangingPunct="0">
              <a:spcBef>
                <a:spcPct val="0"/>
              </a:spcBef>
              <a:spcAft>
                <a:spcPct val="0"/>
              </a:spcAft>
              <a:defRPr sz="1600">
                <a:solidFill>
                  <a:schemeClr val="tx1"/>
                </a:solidFill>
                <a:latin typeface="Arial" panose="020B0604020202020204" pitchFamily="34" charset="0"/>
              </a:defRPr>
            </a:lvl7pPr>
            <a:lvl8pPr marL="3494151" indent="-232943" defTabSz="951186" eaLnBrk="0" fontAlgn="base" hangingPunct="0">
              <a:spcBef>
                <a:spcPct val="0"/>
              </a:spcBef>
              <a:spcAft>
                <a:spcPct val="0"/>
              </a:spcAft>
              <a:defRPr sz="1600">
                <a:solidFill>
                  <a:schemeClr val="tx1"/>
                </a:solidFill>
                <a:latin typeface="Arial" panose="020B0604020202020204" pitchFamily="34" charset="0"/>
              </a:defRPr>
            </a:lvl8pPr>
            <a:lvl9pPr marL="3960038" indent="-232943" defTabSz="951186"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04EF344A-8965-44C9-86E1-A9A66AC94A79}" type="slidenum">
              <a:rPr lang="en-US" altLang="en-US" sz="1200"/>
              <a:pPr eaLnBrk="1" hangingPunct="1"/>
              <a:t>9</a:t>
            </a:fld>
            <a:endParaRPr lang="en-US" altLang="en-US" sz="1200"/>
          </a:p>
        </p:txBody>
      </p:sp>
      <p:sp>
        <p:nvSpPr>
          <p:cNvPr id="31750" name="Slide Image Placeholder 1"/>
          <p:cNvSpPr>
            <a:spLocks noGrp="1" noRot="1" noChangeAspect="1" noTextEdit="1"/>
          </p:cNvSpPr>
          <p:nvPr>
            <p:ph type="sldImg"/>
          </p:nvPr>
        </p:nvSpPr>
        <p:spPr>
          <a:ln/>
        </p:spPr>
      </p:sp>
      <p:sp>
        <p:nvSpPr>
          <p:cNvPr id="317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Used primarily in cattle and horses.</a:t>
            </a:r>
          </a:p>
          <a:p>
            <a:endParaRPr lang="en-US" altLang="en-US" smtClean="0">
              <a:latin typeface="Arial" panose="020B0604020202020204" pitchFamily="34" charset="0"/>
            </a:endParaRPr>
          </a:p>
          <a:p>
            <a:r>
              <a:rPr lang="en-US" altLang="en-US" smtClean="0">
                <a:latin typeface="Arial" panose="020B0604020202020204" pitchFamily="34" charset="0"/>
              </a:rPr>
              <a:t>The process of embryo transfer:</a:t>
            </a:r>
          </a:p>
          <a:p>
            <a:pPr>
              <a:buFontTx/>
              <a:buChar char="•"/>
            </a:pPr>
            <a:r>
              <a:rPr lang="en-US" altLang="en-US" sz="1000"/>
              <a:t>Superovulation of superior female</a:t>
            </a:r>
          </a:p>
          <a:p>
            <a:pPr>
              <a:buFontTx/>
              <a:buChar char="•"/>
            </a:pPr>
            <a:r>
              <a:rPr lang="en-US" altLang="en-US" sz="1000"/>
              <a:t>Artificial insemination using sperm of superior male</a:t>
            </a:r>
          </a:p>
          <a:p>
            <a:pPr>
              <a:buFontTx/>
              <a:buChar char="•"/>
            </a:pPr>
            <a:r>
              <a:rPr lang="en-US" altLang="en-US" sz="1000"/>
              <a:t>Embryos flushed from uterus of donor</a:t>
            </a:r>
          </a:p>
          <a:p>
            <a:pPr>
              <a:buFontTx/>
              <a:buChar char="•"/>
            </a:pPr>
            <a:r>
              <a:rPr lang="en-US" altLang="en-US" sz="1000"/>
              <a:t>Embryos implanted in uterus of recipient</a:t>
            </a:r>
          </a:p>
          <a:p>
            <a:endParaRPr lang="en-US" altLang="en-US" smtClean="0">
              <a:latin typeface="Arial" panose="020B0604020202020204" pitchFamily="34" charset="0"/>
            </a:endParaRPr>
          </a:p>
        </p:txBody>
      </p:sp>
      <p:sp>
        <p:nvSpPr>
          <p:cNvPr id="31752" name="Slide Number Placeholder 6"/>
          <p:cNvSpPr txBox="1">
            <a:spLocks noGrp="1"/>
          </p:cNvSpPr>
          <p:nvPr/>
        </p:nvSpPr>
        <p:spPr bwMode="auto">
          <a:xfrm>
            <a:off x="4065059" y="8986520"/>
            <a:ext cx="3109242" cy="47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59" tIns="47530" rIns="95059" bIns="47530" anchor="b"/>
          <a:lstStyle>
            <a:lvl1pPr defTabSz="933450" eaLnBrk="0" hangingPunct="0">
              <a:defRPr sz="1600">
                <a:solidFill>
                  <a:schemeClr val="tx1"/>
                </a:solidFill>
                <a:latin typeface="Arial" panose="020B0604020202020204" pitchFamily="34" charset="0"/>
              </a:defRPr>
            </a:lvl1pPr>
            <a:lvl2pPr marL="742950" indent="-285750" defTabSz="933450" eaLnBrk="0" hangingPunct="0">
              <a:defRPr sz="1600">
                <a:solidFill>
                  <a:schemeClr val="tx1"/>
                </a:solidFill>
                <a:latin typeface="Arial" panose="020B0604020202020204" pitchFamily="34" charset="0"/>
              </a:defRPr>
            </a:lvl2pPr>
            <a:lvl3pPr marL="1143000" indent="-228600" defTabSz="933450" eaLnBrk="0" hangingPunct="0">
              <a:defRPr sz="1600">
                <a:solidFill>
                  <a:schemeClr val="tx1"/>
                </a:solidFill>
                <a:latin typeface="Arial" panose="020B0604020202020204" pitchFamily="34" charset="0"/>
              </a:defRPr>
            </a:lvl3pPr>
            <a:lvl4pPr marL="1600200" indent="-228600" defTabSz="933450" eaLnBrk="0" hangingPunct="0">
              <a:defRPr sz="1600">
                <a:solidFill>
                  <a:schemeClr val="tx1"/>
                </a:solidFill>
                <a:latin typeface="Arial" panose="020B0604020202020204" pitchFamily="34" charset="0"/>
              </a:defRPr>
            </a:lvl4pPr>
            <a:lvl5pPr marL="2057400" indent="-228600" defTabSz="933450" eaLnBrk="0" hangingPunct="0">
              <a:defRPr sz="1600">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sz="1600">
                <a:solidFill>
                  <a:schemeClr val="tx1"/>
                </a:solidFill>
                <a:latin typeface="Arial" panose="020B0604020202020204" pitchFamily="34" charset="0"/>
              </a:defRPr>
            </a:lvl9pPr>
          </a:lstStyle>
          <a:p>
            <a:pPr algn="r" eaLnBrk="1" hangingPunct="1"/>
            <a:endParaRPr lang="en-US" altLang="en-US" sz="1200" dirty="0"/>
          </a:p>
        </p:txBody>
      </p:sp>
    </p:spTree>
    <p:extLst>
      <p:ext uri="{BB962C8B-B14F-4D97-AF65-F5344CB8AC3E}">
        <p14:creationId xmlns:p14="http://schemas.microsoft.com/office/powerpoint/2010/main" val="9505978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7" name="Group 10"/>
          <p:cNvGrpSpPr>
            <a:grpSpLocks/>
          </p:cNvGrpSpPr>
          <p:nvPr userDrawn="1"/>
        </p:nvGrpSpPr>
        <p:grpSpPr bwMode="auto">
          <a:xfrm>
            <a:off x="838200" y="228600"/>
            <a:ext cx="8305800" cy="5480050"/>
            <a:chOff x="528" y="144"/>
            <a:chExt cx="5232" cy="3452"/>
          </a:xfrm>
        </p:grpSpPr>
        <p:pic>
          <p:nvPicPr>
            <p:cNvPr id="8" name="Picture 7"/>
            <p:cNvPicPr>
              <a:picLocks noChangeAspect="1" noChangeArrowheads="1"/>
            </p:cNvPicPr>
            <p:nvPr/>
          </p:nvPicPr>
          <p:blipFill>
            <a:blip r:embed="rId2" cstate="print"/>
            <a:srcRect/>
            <a:stretch>
              <a:fillRect/>
            </a:stretch>
          </p:blipFill>
          <p:spPr bwMode="auto">
            <a:xfrm>
              <a:off x="1200" y="144"/>
              <a:ext cx="3452" cy="3452"/>
            </a:xfrm>
            <a:prstGeom prst="rect">
              <a:avLst/>
            </a:prstGeom>
            <a:noFill/>
            <a:ln w="9525">
              <a:noFill/>
              <a:miter lim="800000"/>
              <a:headEnd/>
              <a:tailEnd/>
            </a:ln>
          </p:spPr>
        </p:pic>
        <p:sp>
          <p:nvSpPr>
            <p:cNvPr id="9" name="Text Box 8"/>
            <p:cNvSpPr txBox="1">
              <a:spLocks noChangeArrowheads="1"/>
            </p:cNvSpPr>
            <p:nvPr/>
          </p:nvSpPr>
          <p:spPr bwMode="auto">
            <a:xfrm>
              <a:off x="528" y="3072"/>
              <a:ext cx="5232" cy="330"/>
            </a:xfrm>
            <a:prstGeom prst="rect">
              <a:avLst/>
            </a:prstGeom>
            <a:solidFill>
              <a:srgbClr val="FF6600"/>
            </a:solidFill>
            <a:ln w="9525">
              <a:noFill/>
              <a:miter lim="800000"/>
              <a:headEnd/>
              <a:tailEnd/>
            </a:ln>
            <a:effectLst/>
          </p:spPr>
          <p:txBody>
            <a:bodyPr>
              <a:spAutoFit/>
            </a:bodyPr>
            <a:lstStyle/>
            <a:p>
              <a:pPr marL="0" marR="0" lvl="0" indent="0" algn="ctr" defTabSz="914400" eaLnBrk="0" fontAlgn="auto" latinLnBrk="0" hangingPunct="0">
                <a:lnSpc>
                  <a:spcPct val="100000"/>
                </a:lnSpc>
                <a:spcBef>
                  <a:spcPct val="50000"/>
                </a:spcBef>
                <a:spcAft>
                  <a:spcPts val="0"/>
                </a:spcAft>
                <a:buClrTx/>
                <a:buSzTx/>
                <a:buFontTx/>
                <a:buNone/>
                <a:tabLst/>
                <a:defRPr/>
              </a:pPr>
              <a:r>
                <a:rPr kumimoji="0" lang="en-US" sz="2800" b="1" i="0" u="none" strike="noStrike" kern="0" cap="none" spc="0" normalizeH="0" baseline="0" noProof="0" dirty="0" smtClean="0">
                  <a:ln>
                    <a:noFill/>
                  </a:ln>
                  <a:solidFill>
                    <a:schemeClr val="bg1"/>
                  </a:solidFill>
                  <a:effectLst/>
                  <a:uLnTx/>
                  <a:uFillTx/>
                  <a:latin typeface="Arial" pitchFamily="34" charset="0"/>
                  <a:cs typeface="Arial" pitchFamily="34" charset="0"/>
                </a:rPr>
                <a:t>Principles of Agricultural Science – Animal</a:t>
              </a:r>
              <a:endParaRPr kumimoji="0" lang="en-US" sz="2800" b="1" i="0" u="none" strike="noStrike" kern="0" cap="none" spc="0" normalizeH="0" baseline="0" noProof="0" dirty="0">
                <a:ln>
                  <a:noFill/>
                </a:ln>
                <a:solidFill>
                  <a:schemeClr val="bg1"/>
                </a:solidFill>
                <a:effectLst/>
                <a:uLnTx/>
                <a:uFillTx/>
                <a:latin typeface="Arial" pitchFamily="34" charset="0"/>
                <a:cs typeface="Arial" pitchFamily="34" charset="0"/>
              </a:endParaRPr>
            </a:p>
          </p:txBody>
        </p:sp>
      </p:grpSp>
    </p:spTree>
    <p:extLst>
      <p:ext uri="{BB962C8B-B14F-4D97-AF65-F5344CB8AC3E}">
        <p14:creationId xmlns:p14="http://schemas.microsoft.com/office/powerpoint/2010/main" val="3742685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4B98D9DB-9F03-49E4-BBAA-20DA05506B06}" type="slidenum">
              <a:rPr lang="en-US" smtClean="0"/>
              <a:t>‹#›</a:t>
            </a:fld>
            <a:endParaRPr lang="en-US"/>
          </a:p>
        </p:txBody>
      </p:sp>
    </p:spTree>
    <p:extLst>
      <p:ext uri="{BB962C8B-B14F-4D97-AF65-F5344CB8AC3E}">
        <p14:creationId xmlns:p14="http://schemas.microsoft.com/office/powerpoint/2010/main" val="2588872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129386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8288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1"/>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4B98D9DB-9F03-49E4-BBAA-20DA05506B06}" type="slidenum">
              <a:rPr lang="en-US" smtClean="0"/>
              <a:t>‹#›</a:t>
            </a:fld>
            <a:endParaRPr lang="en-US"/>
          </a:p>
        </p:txBody>
      </p:sp>
    </p:spTree>
    <p:extLst>
      <p:ext uri="{BB962C8B-B14F-4D97-AF65-F5344CB8AC3E}">
        <p14:creationId xmlns:p14="http://schemas.microsoft.com/office/powerpoint/2010/main" val="739361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4B98D9DB-9F03-49E4-BBAA-20DA05506B06}" type="slidenum">
              <a:rPr lang="en-US" smtClean="0"/>
              <a:t>‹#›</a:t>
            </a:fld>
            <a:endParaRPr lang="en-US"/>
          </a:p>
        </p:txBody>
      </p:sp>
    </p:spTree>
    <p:extLst>
      <p:ext uri="{BB962C8B-B14F-4D97-AF65-F5344CB8AC3E}">
        <p14:creationId xmlns:p14="http://schemas.microsoft.com/office/powerpoint/2010/main" val="1309581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B98D9DB-9F03-49E4-BBAA-20DA05506B06}" type="slidenum">
              <a:rPr lang="en-US" smtClean="0"/>
              <a:t>‹#›</a:t>
            </a:fld>
            <a:endParaRPr lang="en-US"/>
          </a:p>
        </p:txBody>
      </p:sp>
    </p:spTree>
    <p:extLst>
      <p:ext uri="{BB962C8B-B14F-4D97-AF65-F5344CB8AC3E}">
        <p14:creationId xmlns:p14="http://schemas.microsoft.com/office/powerpoint/2010/main" val="1959041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0842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70776"/>
            <a:ext cx="8229600" cy="440930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98D9DB-9F03-49E4-BBAA-20DA05506B06}" type="slidenum">
              <a:rPr lang="en-US" smtClean="0"/>
              <a:t>‹#›</a:t>
            </a:fld>
            <a:endParaRPr lang="en-US"/>
          </a:p>
        </p:txBody>
      </p:sp>
      <p:sp>
        <p:nvSpPr>
          <p:cNvPr id="7" name="Text Box 7"/>
          <p:cNvSpPr txBox="1">
            <a:spLocks noChangeArrowheads="1"/>
          </p:cNvSpPr>
          <p:nvPr/>
        </p:nvSpPr>
        <p:spPr bwMode="auto">
          <a:xfrm>
            <a:off x="838200" y="1396180"/>
            <a:ext cx="8305800" cy="366713"/>
          </a:xfrm>
          <a:prstGeom prst="rect">
            <a:avLst/>
          </a:prstGeom>
          <a:solidFill>
            <a:srgbClr val="FF6600"/>
          </a:solidFill>
          <a:ln w="9525">
            <a:noFill/>
            <a:miter lim="800000"/>
            <a:headEnd/>
            <a:tailEnd/>
          </a:ln>
          <a:effec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4" name="Picture 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315200" y="6328582"/>
            <a:ext cx="1066892" cy="420660"/>
          </a:xfrm>
          <a:prstGeom prst="rect">
            <a:avLst/>
          </a:prstGeom>
        </p:spPr>
      </p:pic>
    </p:spTree>
    <p:extLst>
      <p:ext uri="{BB962C8B-B14F-4D97-AF65-F5344CB8AC3E}">
        <p14:creationId xmlns:p14="http://schemas.microsoft.com/office/powerpoint/2010/main" val="3234115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hf hdr="0" ftr="0" dt="0"/>
  <p:txStyles>
    <p:title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www.thecattlesite.com/articles/721/artificial-insemination-for-beef-cattl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93259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p:txBody>
          <a:bodyPr/>
          <a:lstStyle/>
          <a:p>
            <a:pPr eaLnBrk="1" hangingPunct="1"/>
            <a:r>
              <a:rPr lang="en-US" altLang="en-US" smtClean="0"/>
              <a:t>Cloning</a:t>
            </a:r>
          </a:p>
        </p:txBody>
      </p:sp>
      <p:sp>
        <p:nvSpPr>
          <p:cNvPr id="13315" name="Content Placeholder 2"/>
          <p:cNvSpPr>
            <a:spLocks noGrp="1"/>
          </p:cNvSpPr>
          <p:nvPr>
            <p:ph idx="4294967295"/>
          </p:nvPr>
        </p:nvSpPr>
        <p:spPr/>
        <p:txBody>
          <a:bodyPr/>
          <a:lstStyle/>
          <a:p>
            <a:pPr eaLnBrk="1" hangingPunct="1"/>
            <a:r>
              <a:rPr lang="en-US" altLang="en-US" smtClean="0"/>
              <a:t>First vertebrate cloned – Dolly the sheep 1996</a:t>
            </a:r>
          </a:p>
          <a:p>
            <a:pPr eaLnBrk="1" hangingPunct="1"/>
            <a:r>
              <a:rPr lang="en-US" altLang="en-US" smtClean="0"/>
              <a:t>Cattle successfully cloned in 1998</a:t>
            </a:r>
          </a:p>
          <a:p>
            <a:pPr eaLnBrk="1" hangingPunct="1"/>
            <a:r>
              <a:rPr lang="en-US" altLang="en-US" smtClean="0"/>
              <a:t>May be done using cells that haven’t yet specialized or adult cells</a:t>
            </a:r>
          </a:p>
          <a:p>
            <a:pPr eaLnBrk="1" hangingPunct="1"/>
            <a:r>
              <a:rPr lang="en-US" altLang="en-US" smtClean="0"/>
              <a:t>Very costly process</a:t>
            </a:r>
          </a:p>
          <a:p>
            <a:pPr eaLnBrk="1" hangingPunct="1"/>
            <a:r>
              <a:rPr lang="en-US" altLang="en-US" smtClean="0"/>
              <a:t>Many potential benefits</a:t>
            </a:r>
          </a:p>
        </p:txBody>
      </p:sp>
      <p:sp>
        <p:nvSpPr>
          <p:cNvPr id="1331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B639DEE1-A2A3-4320-A6C8-A876E1D05BD1}" type="slidenum">
              <a:rPr lang="en-US" altLang="en-US" sz="1400"/>
              <a:pPr eaLnBrk="1" hangingPunct="1"/>
              <a:t>10</a:t>
            </a:fld>
            <a:endParaRPr lang="en-US" altLang="en-US" sz="1400"/>
          </a:p>
        </p:txBody>
      </p:sp>
    </p:spTree>
    <p:extLst>
      <p:ext uri="{BB962C8B-B14F-4D97-AF65-F5344CB8AC3E}">
        <p14:creationId xmlns:p14="http://schemas.microsoft.com/office/powerpoint/2010/main" val="33993786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References</a:t>
            </a:r>
            <a:endParaRPr lang="en-US" dirty="0">
              <a:latin typeface="Arial" pitchFamily="34" charset="0"/>
              <a:cs typeface="Arial" pitchFamily="34" charset="0"/>
            </a:endParaRPr>
          </a:p>
        </p:txBody>
      </p:sp>
      <p:sp>
        <p:nvSpPr>
          <p:cNvPr id="3" name="Content Placeholder 2"/>
          <p:cNvSpPr>
            <a:spLocks noGrp="1"/>
          </p:cNvSpPr>
          <p:nvPr>
            <p:ph idx="1"/>
          </p:nvPr>
        </p:nvSpPr>
        <p:spPr>
          <a:xfrm>
            <a:off x="457200" y="1828800"/>
            <a:ext cx="8229600" cy="4351282"/>
          </a:xfrm>
        </p:spPr>
        <p:txBody>
          <a:bodyPr>
            <a:normAutofit fontScale="77500" lnSpcReduction="20000"/>
          </a:bodyPr>
          <a:lstStyle/>
          <a:p>
            <a:pPr>
              <a:buNone/>
            </a:pPr>
            <a:r>
              <a:rPr lang="en-US" altLang="en-US" dirty="0" smtClean="0"/>
              <a:t>Gillespie</a:t>
            </a:r>
            <a:r>
              <a:rPr lang="en-US" altLang="en-US" dirty="0"/>
              <a:t>, J.R., &amp; Flanders, F.B. (</a:t>
            </a:r>
            <a:r>
              <a:rPr lang="en-US" altLang="en-US" dirty="0" smtClean="0"/>
              <a:t>2015). </a:t>
            </a:r>
            <a:r>
              <a:rPr lang="en-US" altLang="en-US" i="1" dirty="0"/>
              <a:t>Modern livestock and poultry production </a:t>
            </a:r>
            <a:r>
              <a:rPr lang="en-US" altLang="en-US" i="1" dirty="0" smtClean="0"/>
              <a:t>(9th </a:t>
            </a:r>
            <a:r>
              <a:rPr lang="en-US" altLang="en-US" i="1" dirty="0"/>
              <a:t>ed.)</a:t>
            </a:r>
            <a:r>
              <a:rPr lang="en-US" altLang="en-US" dirty="0"/>
              <a:t>. Clifton Park, NY: Delmar.</a:t>
            </a:r>
          </a:p>
          <a:p>
            <a:pPr>
              <a:buNone/>
            </a:pPr>
            <a:r>
              <a:rPr lang="en-US" altLang="en-US" dirty="0" err="1"/>
              <a:t>Herren</a:t>
            </a:r>
            <a:r>
              <a:rPr lang="en-US" altLang="en-US" dirty="0"/>
              <a:t>, R. V., &amp; Donahue, R. L. (2000). </a:t>
            </a:r>
            <a:r>
              <a:rPr lang="en-US" altLang="en-US" i="1" dirty="0"/>
              <a:t>Delmar’s agriscience dictionary with searchable CD-ROM</a:t>
            </a:r>
            <a:r>
              <a:rPr lang="en-US" altLang="en-US" dirty="0"/>
              <a:t>. Albany, NY: Delmar. </a:t>
            </a:r>
          </a:p>
          <a:p>
            <a:pPr>
              <a:buNone/>
            </a:pPr>
            <a:r>
              <a:rPr lang="en-US" altLang="en-US" dirty="0" err="1"/>
              <a:t>Selk</a:t>
            </a:r>
            <a:r>
              <a:rPr lang="en-US" altLang="en-US" dirty="0"/>
              <a:t>, G. Artificial insemination for beef cattle. </a:t>
            </a:r>
            <a:r>
              <a:rPr lang="en-US" altLang="en-US" i="1" dirty="0"/>
              <a:t>Oklahoma cooperative extension service fact sheet.</a:t>
            </a:r>
            <a:r>
              <a:rPr lang="en-US" altLang="en-US" dirty="0"/>
              <a:t> Retrieved </a:t>
            </a:r>
            <a:r>
              <a:rPr lang="en-US" altLang="en-US" dirty="0" smtClean="0"/>
              <a:t> </a:t>
            </a:r>
            <a:r>
              <a:rPr lang="en-US" altLang="en-US" dirty="0"/>
              <a:t>from </a:t>
            </a:r>
            <a:r>
              <a:rPr lang="en-US" altLang="en-US" dirty="0">
                <a:hlinkClick r:id="rId3"/>
              </a:rPr>
              <a:t>http://www.thecattlesite.com/articles/721/artificial-insemination-for-beef-cattle</a:t>
            </a:r>
            <a:r>
              <a:rPr lang="en-US" altLang="en-US" dirty="0" smtClean="0">
                <a:hlinkClick r:id="rId3"/>
              </a:rPr>
              <a:t>/</a:t>
            </a:r>
            <a:r>
              <a:rPr lang="en-US" altLang="en-US" dirty="0" smtClean="0"/>
              <a:t> </a:t>
            </a:r>
            <a:endParaRPr lang="en-US" altLang="en-US" dirty="0"/>
          </a:p>
          <a:p>
            <a:pPr>
              <a:buNone/>
            </a:pPr>
            <a:r>
              <a:rPr lang="en-US" altLang="en-US" dirty="0"/>
              <a:t>Taylor, R.E. (1992). </a:t>
            </a:r>
            <a:r>
              <a:rPr lang="en-US" altLang="en-US" i="1" dirty="0"/>
              <a:t>Scientific farm animal production: An introduction to animal science</a:t>
            </a:r>
            <a:r>
              <a:rPr lang="en-US" altLang="en-US" dirty="0"/>
              <a:t>. New York, NY: Macmillan Publishing Company.</a:t>
            </a:r>
          </a:p>
        </p:txBody>
      </p:sp>
      <p:sp>
        <p:nvSpPr>
          <p:cNvPr id="4" name="Slide Number Placeholder 3"/>
          <p:cNvSpPr>
            <a:spLocks noGrp="1"/>
          </p:cNvSpPr>
          <p:nvPr>
            <p:ph type="sldNum" sz="quarter" idx="12"/>
          </p:nvPr>
        </p:nvSpPr>
        <p:spPr/>
        <p:txBody>
          <a:bodyPr/>
          <a:lstStyle/>
          <a:p>
            <a:fld id="{4B98D9DB-9F03-49E4-BBAA-20DA05506B06}" type="slidenum">
              <a:rPr lang="en-US" smtClean="0"/>
              <a:t>11</a:t>
            </a:fld>
            <a:endParaRPr lang="en-US"/>
          </a:p>
        </p:txBody>
      </p:sp>
    </p:spTree>
    <p:extLst>
      <p:ext uri="{BB962C8B-B14F-4D97-AF65-F5344CB8AC3E}">
        <p14:creationId xmlns:p14="http://schemas.microsoft.com/office/powerpoint/2010/main" val="8648453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762000" y="1345227"/>
            <a:ext cx="8382000" cy="523220"/>
          </a:xfrm>
          <a:prstGeom prst="rect">
            <a:avLst/>
          </a:prstGeom>
          <a:solidFill>
            <a:srgbClr val="FF6600"/>
          </a:solidFill>
          <a:ln w="9525">
            <a:noFill/>
            <a:miter lim="800000"/>
            <a:headEnd/>
            <a:tailEnd/>
          </a:ln>
          <a:effectLst/>
        </p:spPr>
        <p:txBody>
          <a:bodyPr>
            <a:spAutoFit/>
          </a:bodyPr>
          <a:lstStyle/>
          <a:p>
            <a:pPr marL="0" marR="0" lvl="0" indent="0" algn="ctr" defTabSz="914400" eaLnBrk="0" fontAlgn="auto" latinLnBrk="0" hangingPunct="0">
              <a:lnSpc>
                <a:spcPct val="100000"/>
              </a:lnSpc>
              <a:spcBef>
                <a:spcPct val="50000"/>
              </a:spcBef>
              <a:spcAft>
                <a:spcPts val="0"/>
              </a:spcAft>
              <a:buClrTx/>
              <a:buSzTx/>
              <a:buFontTx/>
              <a:buNone/>
              <a:tabLst/>
              <a:defRPr/>
            </a:pPr>
            <a:r>
              <a:rPr kumimoji="0" lang="en-US" sz="2800" b="1" i="0" u="none" strike="noStrike" kern="0" cap="none" spc="0" normalizeH="0" baseline="0" noProof="0" dirty="0" smtClean="0">
                <a:ln>
                  <a:noFill/>
                </a:ln>
                <a:solidFill>
                  <a:schemeClr val="bg1"/>
                </a:solidFill>
                <a:effectLst/>
                <a:uLnTx/>
                <a:uFillTx/>
                <a:latin typeface="Arial" pitchFamily="34" charset="0"/>
                <a:cs typeface="Arial" pitchFamily="34" charset="0"/>
              </a:rPr>
              <a:t>Principles of Agricultural Science – Animal</a:t>
            </a:r>
            <a:endParaRPr kumimoji="0" lang="en-US" sz="2800" b="1" i="0" u="none" strike="noStrike" kern="0" cap="none" spc="0" normalizeH="0" baseline="0" noProof="0" dirty="0">
              <a:ln>
                <a:noFill/>
              </a:ln>
              <a:solidFill>
                <a:schemeClr val="bg1"/>
              </a:solidFill>
              <a:effectLst/>
              <a:uLnTx/>
              <a:uFillTx/>
              <a:latin typeface="Arial" pitchFamily="34" charset="0"/>
              <a:cs typeface="Arial" pitchFamily="34" charset="0"/>
            </a:endParaRPr>
          </a:p>
        </p:txBody>
      </p:sp>
      <p:sp>
        <p:nvSpPr>
          <p:cNvPr id="7" name="Rectangle 4"/>
          <p:cNvSpPr>
            <a:spLocks noGrp="1" noChangeArrowheads="1"/>
          </p:cNvSpPr>
          <p:nvPr>
            <p:ph type="title"/>
          </p:nvPr>
        </p:nvSpPr>
        <p:spPr>
          <a:xfrm>
            <a:off x="533400" y="2667000"/>
            <a:ext cx="8229600" cy="1173163"/>
          </a:xfrm>
          <a:prstGeom prst="rect">
            <a:avLst/>
          </a:prstGeom>
        </p:spPr>
        <p:txBody>
          <a:bodyPr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Livestock Breeding Systems</a:t>
            </a:r>
            <a:endParaRPr kumimoji="0" lang="en-US" sz="4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8" name="TextBox 7"/>
          <p:cNvSpPr txBox="1"/>
          <p:nvPr/>
        </p:nvSpPr>
        <p:spPr>
          <a:xfrm>
            <a:off x="381000" y="4328359"/>
            <a:ext cx="8229600"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Unit 6 – Lesson </a:t>
            </a:r>
            <a:r>
              <a:rPr lang="en-US" sz="3200" kern="0" noProof="0" dirty="0" smtClean="0">
                <a:solidFill>
                  <a:sysClr val="windowText" lastClr="000000"/>
                </a:solidFill>
                <a:latin typeface="Arial" pitchFamily="34" charset="0"/>
                <a:cs typeface="Arial" pitchFamily="34" charset="0"/>
              </a:rPr>
              <a:t>6.2 Generating Generations</a:t>
            </a:r>
            <a:endParaRPr kumimoji="0" lang="en-US" sz="32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9" name="Slide Number Placeholder 8"/>
          <p:cNvSpPr>
            <a:spLocks noGrp="1"/>
          </p:cNvSpPr>
          <p:nvPr>
            <p:ph type="sldNum" sz="quarter" idx="4294967295"/>
          </p:nvPr>
        </p:nvSpPr>
        <p:spPr>
          <a:xfrm>
            <a:off x="6553200" y="6356350"/>
            <a:ext cx="2133600" cy="365125"/>
          </a:xfrm>
        </p:spPr>
        <p:txBody>
          <a:bodyPr/>
          <a:lstStyle/>
          <a:p>
            <a:fld id="{4B98D9DB-9F03-49E4-BBAA-20DA05506B06}" type="slidenum">
              <a:rPr lang="en-US" smtClean="0"/>
              <a:t>2</a:t>
            </a:fld>
            <a:endParaRPr lang="en-US"/>
          </a:p>
        </p:txBody>
      </p:sp>
    </p:spTree>
    <p:extLst>
      <p:ext uri="{BB962C8B-B14F-4D97-AF65-F5344CB8AC3E}">
        <p14:creationId xmlns:p14="http://schemas.microsoft.com/office/powerpoint/2010/main" val="29337668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smtClean="0"/>
              <a:t>Breeding Systems</a:t>
            </a:r>
          </a:p>
        </p:txBody>
      </p:sp>
      <p:sp>
        <p:nvSpPr>
          <p:cNvPr id="5123" name="Rectangle 3"/>
          <p:cNvSpPr>
            <a:spLocks noGrp="1" noChangeArrowheads="1"/>
          </p:cNvSpPr>
          <p:nvPr>
            <p:ph type="body" idx="1"/>
          </p:nvPr>
        </p:nvSpPr>
        <p:spPr/>
        <p:txBody>
          <a:bodyPr/>
          <a:lstStyle/>
          <a:p>
            <a:pPr eaLnBrk="1" hangingPunct="1"/>
            <a:r>
              <a:rPr lang="en-US" altLang="en-US" dirty="0" smtClean="0"/>
              <a:t>Straight breeding</a:t>
            </a:r>
          </a:p>
          <a:p>
            <a:pPr lvl="1" eaLnBrk="1" hangingPunct="1"/>
            <a:r>
              <a:rPr lang="en-US" altLang="en-US" dirty="0" smtClean="0"/>
              <a:t>Mating animals of the same breed</a:t>
            </a:r>
          </a:p>
          <a:p>
            <a:pPr eaLnBrk="1" hangingPunct="1"/>
            <a:r>
              <a:rPr lang="en-US" altLang="en-US" dirty="0" smtClean="0"/>
              <a:t>Crossbreeding </a:t>
            </a:r>
          </a:p>
          <a:p>
            <a:pPr lvl="1" eaLnBrk="1" hangingPunct="1"/>
            <a:r>
              <a:rPr lang="en-US" altLang="en-US" dirty="0" smtClean="0"/>
              <a:t>Mating animals of different breeds</a:t>
            </a:r>
          </a:p>
          <a:p>
            <a:pPr marL="0" indent="0" eaLnBrk="1" hangingPunct="1">
              <a:buNone/>
            </a:pPr>
            <a:endParaRPr lang="en-US" altLang="en-US" dirty="0" smtClean="0"/>
          </a:p>
        </p:txBody>
      </p:sp>
    </p:spTree>
    <p:extLst>
      <p:ext uri="{BB962C8B-B14F-4D97-AF65-F5344CB8AC3E}">
        <p14:creationId xmlns:p14="http://schemas.microsoft.com/office/powerpoint/2010/main" val="887407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mtClean="0"/>
              <a:t>Straight Breeding</a:t>
            </a:r>
          </a:p>
        </p:txBody>
      </p:sp>
      <p:sp>
        <p:nvSpPr>
          <p:cNvPr id="6147" name="Rectangle 3"/>
          <p:cNvSpPr>
            <a:spLocks noGrp="1" noChangeArrowheads="1"/>
          </p:cNvSpPr>
          <p:nvPr>
            <p:ph type="body" idx="1"/>
          </p:nvPr>
        </p:nvSpPr>
        <p:spPr/>
        <p:txBody>
          <a:bodyPr/>
          <a:lstStyle/>
          <a:p>
            <a:pPr eaLnBrk="1" hangingPunct="1"/>
            <a:r>
              <a:rPr lang="en-US" altLang="en-US" dirty="0" smtClean="0"/>
              <a:t>Animals maintain qualities of ancestors.</a:t>
            </a:r>
          </a:p>
          <a:p>
            <a:pPr eaLnBrk="1" hangingPunct="1"/>
            <a:r>
              <a:rPr lang="en-US" altLang="en-US" dirty="0"/>
              <a:t>U</a:t>
            </a:r>
            <a:r>
              <a:rPr lang="en-US" altLang="en-US" dirty="0" smtClean="0"/>
              <a:t>sed mostly in the production of breeding stock.</a:t>
            </a:r>
          </a:p>
          <a:p>
            <a:pPr eaLnBrk="1" hangingPunct="1"/>
            <a:r>
              <a:rPr lang="en-US" altLang="en-US" dirty="0" smtClean="0"/>
              <a:t>Purebreds are eligible for registration.</a:t>
            </a:r>
          </a:p>
          <a:p>
            <a:pPr eaLnBrk="1" hangingPunct="1">
              <a:buFontTx/>
              <a:buNone/>
            </a:pPr>
            <a:endParaRPr lang="en-US" altLang="en-US" dirty="0" smtClean="0"/>
          </a:p>
        </p:txBody>
      </p:sp>
      <p:pic>
        <p:nvPicPr>
          <p:cNvPr id="2" name="Picture 1"/>
          <p:cNvPicPr>
            <a:picLocks noChangeAspect="1"/>
          </p:cNvPicPr>
          <p:nvPr/>
        </p:nvPicPr>
        <p:blipFill>
          <a:blip r:embed="rId3"/>
          <a:stretch>
            <a:fillRect/>
          </a:stretch>
        </p:blipFill>
        <p:spPr>
          <a:xfrm>
            <a:off x="2971800" y="4351123"/>
            <a:ext cx="2743438" cy="1828959"/>
          </a:xfrm>
          <a:prstGeom prst="rect">
            <a:avLst/>
          </a:prstGeom>
        </p:spPr>
      </p:pic>
    </p:spTree>
    <p:extLst>
      <p:ext uri="{BB962C8B-B14F-4D97-AF65-F5344CB8AC3E}">
        <p14:creationId xmlns:p14="http://schemas.microsoft.com/office/powerpoint/2010/main" val="33505878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mtClean="0"/>
              <a:t>Crossbreeding</a:t>
            </a:r>
          </a:p>
        </p:txBody>
      </p:sp>
      <p:sp>
        <p:nvSpPr>
          <p:cNvPr id="8195" name="Rectangle 3"/>
          <p:cNvSpPr>
            <a:spLocks noGrp="1" noChangeArrowheads="1"/>
          </p:cNvSpPr>
          <p:nvPr>
            <p:ph type="body" idx="1"/>
          </p:nvPr>
        </p:nvSpPr>
        <p:spPr/>
        <p:txBody>
          <a:bodyPr/>
          <a:lstStyle/>
          <a:p>
            <a:pPr eaLnBrk="1" hangingPunct="1"/>
            <a:r>
              <a:rPr lang="en-US" altLang="en-US" dirty="0" smtClean="0"/>
              <a:t>Combine qualities of two or more breeds.</a:t>
            </a:r>
          </a:p>
          <a:p>
            <a:pPr eaLnBrk="1" hangingPunct="1"/>
            <a:r>
              <a:rPr lang="en-US" altLang="en-US" dirty="0" smtClean="0"/>
              <a:t>Tends to result in offspring that are superior to the contribution of each parent.</a:t>
            </a:r>
          </a:p>
          <a:p>
            <a:pPr lvl="1" eaLnBrk="1" hangingPunct="1"/>
            <a:r>
              <a:rPr lang="en-US" altLang="en-US" dirty="0" err="1" smtClean="0"/>
              <a:t>Heterosis</a:t>
            </a:r>
            <a:r>
              <a:rPr lang="en-US" altLang="en-US" dirty="0" smtClean="0"/>
              <a:t>, or hybrid vigor</a:t>
            </a:r>
          </a:p>
          <a:p>
            <a:pPr eaLnBrk="1" hangingPunct="1"/>
            <a:r>
              <a:rPr lang="en-US" altLang="en-US" dirty="0" smtClean="0"/>
              <a:t>Used mostly in the production of market animals.</a:t>
            </a:r>
          </a:p>
          <a:p>
            <a:pPr eaLnBrk="1" hangingPunct="1"/>
            <a:endParaRPr lang="en-US" altLang="en-US" dirty="0" smtClean="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3333" t="27777" r="28333" b="20001"/>
          <a:stretch/>
        </p:blipFill>
        <p:spPr>
          <a:xfrm>
            <a:off x="4038600" y="4725058"/>
            <a:ext cx="2256817" cy="1828800"/>
          </a:xfrm>
          <a:prstGeom prst="rect">
            <a:avLst/>
          </a:prstGeom>
        </p:spPr>
      </p:pic>
    </p:spTree>
    <p:extLst>
      <p:ext uri="{BB962C8B-B14F-4D97-AF65-F5344CB8AC3E}">
        <p14:creationId xmlns:p14="http://schemas.microsoft.com/office/powerpoint/2010/main" val="37494136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p:txBody>
          <a:bodyPr/>
          <a:lstStyle/>
          <a:p>
            <a:pPr eaLnBrk="1" hangingPunct="1"/>
            <a:r>
              <a:rPr lang="en-US" altLang="en-US" smtClean="0"/>
              <a:t>Livestock Breeding Methods</a:t>
            </a:r>
          </a:p>
        </p:txBody>
      </p:sp>
      <p:sp>
        <p:nvSpPr>
          <p:cNvPr id="9219" name="Content Placeholder 2"/>
          <p:cNvSpPr>
            <a:spLocks noGrp="1"/>
          </p:cNvSpPr>
          <p:nvPr>
            <p:ph idx="4294967295"/>
          </p:nvPr>
        </p:nvSpPr>
        <p:spPr/>
        <p:txBody>
          <a:bodyPr>
            <a:normAutofit/>
          </a:bodyPr>
          <a:lstStyle/>
          <a:p>
            <a:pPr eaLnBrk="1" hangingPunct="1"/>
            <a:r>
              <a:rPr lang="en-US" altLang="en-US" dirty="0" smtClean="0"/>
              <a:t>Natural Breeding (a.k.a. Live Cover)</a:t>
            </a:r>
          </a:p>
          <a:p>
            <a:pPr lvl="1"/>
            <a:r>
              <a:rPr lang="en-US" altLang="en-US" dirty="0" smtClean="0"/>
              <a:t>In natural breeding the male physically breeds the female.</a:t>
            </a:r>
          </a:p>
          <a:p>
            <a:pPr lvl="2"/>
            <a:r>
              <a:rPr lang="en-US" altLang="en-US" dirty="0" smtClean="0"/>
              <a:t>Pasture Breeding</a:t>
            </a:r>
          </a:p>
          <a:p>
            <a:pPr lvl="2"/>
            <a:r>
              <a:rPr lang="en-US" altLang="en-US" dirty="0" smtClean="0"/>
              <a:t>Hand Breeding</a:t>
            </a:r>
          </a:p>
          <a:p>
            <a:pPr marL="342900" lvl="1" indent="-342900">
              <a:buFont typeface="Arial" pitchFamily="34" charset="0"/>
              <a:buChar char="•"/>
            </a:pPr>
            <a:r>
              <a:rPr lang="en-US" altLang="en-US" sz="3200" dirty="0" smtClean="0"/>
              <a:t>Artificial Insemination</a:t>
            </a:r>
          </a:p>
          <a:p>
            <a:pPr marL="342900" lvl="1" indent="-342900">
              <a:buFont typeface="Arial" pitchFamily="34" charset="0"/>
              <a:buChar char="•"/>
            </a:pPr>
            <a:r>
              <a:rPr lang="en-US" altLang="en-US" sz="3200" dirty="0"/>
              <a:t>Embryo </a:t>
            </a:r>
            <a:r>
              <a:rPr lang="en-US" altLang="en-US" sz="3200" dirty="0" smtClean="0"/>
              <a:t>Transfer</a:t>
            </a:r>
          </a:p>
          <a:p>
            <a:pPr marL="342900" lvl="1" indent="-342900">
              <a:buFont typeface="Arial" pitchFamily="34" charset="0"/>
              <a:buChar char="•"/>
            </a:pPr>
            <a:r>
              <a:rPr lang="en-US" altLang="en-US" sz="3200" dirty="0"/>
              <a:t>Cloning</a:t>
            </a:r>
          </a:p>
          <a:p>
            <a:pPr marL="342900" lvl="1" indent="-342900">
              <a:buFont typeface="Arial" pitchFamily="34" charset="0"/>
              <a:buChar char="•"/>
            </a:pPr>
            <a:endParaRPr lang="en-US" altLang="en-US" dirty="0"/>
          </a:p>
          <a:p>
            <a:pPr marL="342900" lvl="1" indent="-342900">
              <a:buFont typeface="Arial" pitchFamily="34" charset="0"/>
              <a:buChar char="•"/>
            </a:pPr>
            <a:endParaRPr lang="en-US" altLang="en-US" dirty="0"/>
          </a:p>
          <a:p>
            <a:pPr eaLnBrk="1" hangingPunct="1"/>
            <a:endParaRPr lang="en-US" altLang="en-US" dirty="0" smtClean="0"/>
          </a:p>
          <a:p>
            <a:pPr lvl="1"/>
            <a:endParaRPr lang="en-US" altLang="en-US" dirty="0"/>
          </a:p>
          <a:p>
            <a:pPr lvl="1"/>
            <a:endParaRPr lang="en-US" altLang="en-US" dirty="0"/>
          </a:p>
          <a:p>
            <a:pPr lvl="1" eaLnBrk="1" hangingPunct="1"/>
            <a:endParaRPr lang="en-US" altLang="en-US" dirty="0" smtClean="0"/>
          </a:p>
        </p:txBody>
      </p:sp>
      <p:sp>
        <p:nvSpPr>
          <p:cNvPr id="922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41547A8A-BD30-496E-872B-BEC61A530DD1}" type="slidenum">
              <a:rPr lang="en-US" altLang="en-US" sz="1400"/>
              <a:pPr eaLnBrk="1" hangingPunct="1"/>
              <a:t>6</a:t>
            </a:fld>
            <a:endParaRPr lang="en-US" altLang="en-US" sz="1400"/>
          </a:p>
        </p:txBody>
      </p:sp>
    </p:spTree>
    <p:extLst>
      <p:ext uri="{BB962C8B-B14F-4D97-AF65-F5344CB8AC3E}">
        <p14:creationId xmlns:p14="http://schemas.microsoft.com/office/powerpoint/2010/main" val="16259916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Breeding</a:t>
            </a:r>
            <a:endParaRPr lang="en-US" dirty="0"/>
          </a:p>
        </p:txBody>
      </p:sp>
      <p:sp>
        <p:nvSpPr>
          <p:cNvPr id="3" name="Content Placeholder 2"/>
          <p:cNvSpPr>
            <a:spLocks noGrp="1"/>
          </p:cNvSpPr>
          <p:nvPr>
            <p:ph sz="half" idx="1"/>
          </p:nvPr>
        </p:nvSpPr>
        <p:spPr/>
        <p:txBody>
          <a:bodyPr>
            <a:normAutofit/>
          </a:bodyPr>
          <a:lstStyle/>
          <a:p>
            <a:r>
              <a:rPr lang="en-US" dirty="0" smtClean="0"/>
              <a:t>Pasture Breeding</a:t>
            </a:r>
          </a:p>
          <a:p>
            <a:pPr lvl="1"/>
            <a:r>
              <a:rPr lang="en-US" altLang="en-US" dirty="0"/>
              <a:t>The male physically mounts female on his own while animals are in the pasture</a:t>
            </a:r>
            <a:r>
              <a:rPr lang="en-US" altLang="en-US" dirty="0" smtClean="0"/>
              <a:t>.</a:t>
            </a:r>
            <a:endParaRPr lang="en-US" dirty="0" smtClean="0"/>
          </a:p>
          <a:p>
            <a:r>
              <a:rPr lang="en-US" dirty="0" smtClean="0"/>
              <a:t>Advantages</a:t>
            </a:r>
          </a:p>
          <a:p>
            <a:pPr lvl="1"/>
            <a:r>
              <a:rPr lang="en-US" dirty="0" smtClean="0"/>
              <a:t>Is easiest for producer</a:t>
            </a:r>
          </a:p>
          <a:p>
            <a:r>
              <a:rPr lang="en-US" dirty="0" smtClean="0"/>
              <a:t>Disadvantages</a:t>
            </a:r>
          </a:p>
          <a:p>
            <a:pPr lvl="1"/>
            <a:r>
              <a:rPr lang="en-US" dirty="0" smtClean="0"/>
              <a:t>Lower conception rates</a:t>
            </a:r>
          </a:p>
          <a:p>
            <a:pPr marL="457200" lvl="1" indent="0">
              <a:buNone/>
            </a:pPr>
            <a:endParaRPr lang="en-US" altLang="en-US" dirty="0"/>
          </a:p>
        </p:txBody>
      </p:sp>
      <p:sp>
        <p:nvSpPr>
          <p:cNvPr id="4" name="Content Placeholder 3"/>
          <p:cNvSpPr>
            <a:spLocks noGrp="1"/>
          </p:cNvSpPr>
          <p:nvPr>
            <p:ph sz="half" idx="2"/>
          </p:nvPr>
        </p:nvSpPr>
        <p:spPr/>
        <p:txBody>
          <a:bodyPr>
            <a:normAutofit/>
          </a:bodyPr>
          <a:lstStyle/>
          <a:p>
            <a:r>
              <a:rPr lang="en-US" dirty="0" smtClean="0"/>
              <a:t>Hand Breeding</a:t>
            </a:r>
          </a:p>
          <a:p>
            <a:pPr lvl="1"/>
            <a:r>
              <a:rPr lang="en-US" altLang="en-US" dirty="0"/>
              <a:t>The males are brought to females in heat and allowed to mount by the </a:t>
            </a:r>
            <a:r>
              <a:rPr lang="en-US" altLang="en-US" dirty="0" smtClean="0"/>
              <a:t>breeder.</a:t>
            </a:r>
            <a:endParaRPr lang="en-US" dirty="0" smtClean="0"/>
          </a:p>
          <a:p>
            <a:r>
              <a:rPr lang="en-US" dirty="0" smtClean="0"/>
              <a:t>Advantages</a:t>
            </a:r>
          </a:p>
          <a:p>
            <a:pPr lvl="1"/>
            <a:r>
              <a:rPr lang="en-US" dirty="0" smtClean="0"/>
              <a:t>Higher conception rate</a:t>
            </a:r>
          </a:p>
          <a:p>
            <a:r>
              <a:rPr lang="en-US" dirty="0" smtClean="0"/>
              <a:t>Disadvantages</a:t>
            </a:r>
          </a:p>
          <a:p>
            <a:pPr lvl="1"/>
            <a:r>
              <a:rPr lang="en-US" dirty="0" smtClean="0"/>
              <a:t>Intensive for producer</a:t>
            </a:r>
          </a:p>
          <a:p>
            <a:pPr lvl="1"/>
            <a:endParaRPr lang="en-US" dirty="0"/>
          </a:p>
        </p:txBody>
      </p:sp>
      <p:sp>
        <p:nvSpPr>
          <p:cNvPr id="5" name="Slide Number Placeholder 4"/>
          <p:cNvSpPr>
            <a:spLocks noGrp="1"/>
          </p:cNvSpPr>
          <p:nvPr>
            <p:ph type="sldNum" sz="quarter" idx="12"/>
          </p:nvPr>
        </p:nvSpPr>
        <p:spPr/>
        <p:txBody>
          <a:bodyPr/>
          <a:lstStyle/>
          <a:p>
            <a:fld id="{4B98D9DB-9F03-49E4-BBAA-20DA05506B06}" type="slidenum">
              <a:rPr lang="en-US" smtClean="0"/>
              <a:t>7</a:t>
            </a:fld>
            <a:endParaRPr lang="en-US"/>
          </a:p>
        </p:txBody>
      </p:sp>
    </p:spTree>
    <p:extLst>
      <p:ext uri="{BB962C8B-B14F-4D97-AF65-F5344CB8AC3E}">
        <p14:creationId xmlns:p14="http://schemas.microsoft.com/office/powerpoint/2010/main" val="21058973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ltLang="en-US" smtClean="0"/>
              <a:t>Artificial Insemination (A. I.)</a:t>
            </a:r>
          </a:p>
        </p:txBody>
      </p:sp>
      <p:sp>
        <p:nvSpPr>
          <p:cNvPr id="11267" name="Content Placeholder 2"/>
          <p:cNvSpPr>
            <a:spLocks noGrp="1"/>
          </p:cNvSpPr>
          <p:nvPr>
            <p:ph type="body" sz="half" idx="1"/>
          </p:nvPr>
        </p:nvSpPr>
        <p:spPr>
          <a:xfrm>
            <a:off x="0" y="1828800"/>
            <a:ext cx="4953000" cy="5029200"/>
          </a:xfrm>
        </p:spPr>
        <p:txBody>
          <a:bodyPr/>
          <a:lstStyle/>
          <a:p>
            <a:pPr algn="ctr" eaLnBrk="1" hangingPunct="1">
              <a:buFontTx/>
              <a:buNone/>
            </a:pPr>
            <a:r>
              <a:rPr lang="en-US" altLang="en-US" sz="3200" b="1" smtClean="0"/>
              <a:t>Advantages</a:t>
            </a:r>
          </a:p>
          <a:p>
            <a:pPr eaLnBrk="1" hangingPunct="1"/>
            <a:r>
              <a:rPr lang="en-US" altLang="en-US" smtClean="0"/>
              <a:t>Use superior male genetics</a:t>
            </a:r>
          </a:p>
          <a:p>
            <a:pPr eaLnBrk="1" hangingPunct="1"/>
            <a:r>
              <a:rPr lang="en-US" altLang="en-US" smtClean="0"/>
              <a:t>Faster genetic improvement</a:t>
            </a:r>
          </a:p>
          <a:p>
            <a:pPr eaLnBrk="1" hangingPunct="1"/>
            <a:r>
              <a:rPr lang="en-US" altLang="en-US" smtClean="0"/>
              <a:t>Frozen semen may be stored and transported around the world</a:t>
            </a:r>
          </a:p>
          <a:p>
            <a:pPr eaLnBrk="1" hangingPunct="1"/>
            <a:r>
              <a:rPr lang="en-US" altLang="en-US" smtClean="0"/>
              <a:t>Can be less expensive – no need to own a sire</a:t>
            </a:r>
          </a:p>
          <a:p>
            <a:pPr eaLnBrk="1" hangingPunct="1"/>
            <a:r>
              <a:rPr lang="en-US" altLang="en-US" smtClean="0"/>
              <a:t>Safety – aggressive males</a:t>
            </a:r>
          </a:p>
        </p:txBody>
      </p:sp>
      <p:sp>
        <p:nvSpPr>
          <p:cNvPr id="11268" name="Rectangle 6"/>
          <p:cNvSpPr>
            <a:spLocks noGrp="1" noChangeArrowheads="1"/>
          </p:cNvSpPr>
          <p:nvPr>
            <p:ph type="body" sz="half" idx="2"/>
          </p:nvPr>
        </p:nvSpPr>
        <p:spPr>
          <a:xfrm>
            <a:off x="4953000" y="1828800"/>
            <a:ext cx="4191000" cy="4297363"/>
          </a:xfrm>
        </p:spPr>
        <p:txBody>
          <a:bodyPr/>
          <a:lstStyle/>
          <a:p>
            <a:pPr algn="ctr" eaLnBrk="1" hangingPunct="1">
              <a:buFontTx/>
              <a:buNone/>
            </a:pPr>
            <a:r>
              <a:rPr lang="en-US" altLang="en-US" sz="3200" b="1" smtClean="0"/>
              <a:t>Disadvantages</a:t>
            </a:r>
          </a:p>
          <a:p>
            <a:pPr eaLnBrk="1" hangingPunct="1"/>
            <a:r>
              <a:rPr lang="en-US" altLang="en-US" smtClean="0"/>
              <a:t>Labor intensive – have to monitor heat cycles of females carefully</a:t>
            </a:r>
          </a:p>
          <a:p>
            <a:pPr eaLnBrk="1" hangingPunct="1"/>
            <a:r>
              <a:rPr lang="en-US" altLang="en-US" smtClean="0"/>
              <a:t>Requires training</a:t>
            </a:r>
          </a:p>
          <a:p>
            <a:pPr eaLnBrk="1" hangingPunct="1"/>
            <a:r>
              <a:rPr lang="en-US" altLang="en-US" smtClean="0"/>
              <a:t>Decreases genetic diversity</a:t>
            </a:r>
          </a:p>
          <a:p>
            <a:pPr eaLnBrk="1" hangingPunct="1"/>
            <a:r>
              <a:rPr lang="en-US" altLang="en-US" smtClean="0"/>
              <a:t>Conception rates</a:t>
            </a:r>
          </a:p>
          <a:p>
            <a:pPr eaLnBrk="1" hangingPunct="1"/>
            <a:endParaRPr lang="en-US" altLang="en-US" smtClean="0"/>
          </a:p>
        </p:txBody>
      </p:sp>
      <p:sp>
        <p:nvSpPr>
          <p:cNvPr id="1126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B9EC84D1-49BB-47D3-8F02-A08E0E13F2F6}" type="slidenum">
              <a:rPr lang="en-US" altLang="en-US" sz="1400"/>
              <a:pPr eaLnBrk="1" hangingPunct="1"/>
              <a:t>8</a:t>
            </a:fld>
            <a:endParaRPr lang="en-US" altLang="en-US" sz="1400"/>
          </a:p>
        </p:txBody>
      </p:sp>
      <p:sp>
        <p:nvSpPr>
          <p:cNvPr id="11270" name="Line 7"/>
          <p:cNvSpPr>
            <a:spLocks noChangeShapeType="1"/>
          </p:cNvSpPr>
          <p:nvPr/>
        </p:nvSpPr>
        <p:spPr bwMode="auto">
          <a:xfrm>
            <a:off x="4953000" y="1905000"/>
            <a:ext cx="0" cy="449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40315560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p:txBody>
          <a:bodyPr/>
          <a:lstStyle/>
          <a:p>
            <a:pPr eaLnBrk="1" hangingPunct="1"/>
            <a:r>
              <a:rPr lang="en-US" altLang="en-US" smtClean="0"/>
              <a:t>Embryo Transfer</a:t>
            </a:r>
          </a:p>
        </p:txBody>
      </p:sp>
      <p:sp>
        <p:nvSpPr>
          <p:cNvPr id="12291" name="Content Placeholder 2"/>
          <p:cNvSpPr>
            <a:spLocks noGrp="1"/>
          </p:cNvSpPr>
          <p:nvPr>
            <p:ph idx="4294967295"/>
          </p:nvPr>
        </p:nvSpPr>
        <p:spPr/>
        <p:txBody>
          <a:bodyPr>
            <a:normAutofit lnSpcReduction="10000"/>
          </a:bodyPr>
          <a:lstStyle/>
          <a:p>
            <a:pPr eaLnBrk="1" hangingPunct="1">
              <a:buFontTx/>
              <a:buNone/>
            </a:pPr>
            <a:r>
              <a:rPr lang="en-US" altLang="en-US" smtClean="0"/>
              <a:t>Advantages</a:t>
            </a:r>
          </a:p>
          <a:p>
            <a:pPr eaLnBrk="1" hangingPunct="1"/>
            <a:r>
              <a:rPr lang="en-US" altLang="en-US" smtClean="0"/>
              <a:t>Takes advantage of superior female and male genetics</a:t>
            </a:r>
          </a:p>
          <a:p>
            <a:pPr eaLnBrk="1" hangingPunct="1"/>
            <a:r>
              <a:rPr lang="en-US" altLang="en-US" smtClean="0"/>
              <a:t>Females can have more offspring per year </a:t>
            </a:r>
          </a:p>
          <a:p>
            <a:pPr eaLnBrk="1" hangingPunct="1">
              <a:buFontTx/>
              <a:buNone/>
            </a:pPr>
            <a:r>
              <a:rPr lang="en-US" altLang="en-US" smtClean="0"/>
              <a:t>Disadvantages</a:t>
            </a:r>
          </a:p>
          <a:p>
            <a:pPr eaLnBrk="1" hangingPunct="1"/>
            <a:r>
              <a:rPr lang="en-US" altLang="en-US" smtClean="0"/>
              <a:t>Requires skill – vet may be required</a:t>
            </a:r>
          </a:p>
          <a:p>
            <a:pPr eaLnBrk="1" hangingPunct="1"/>
            <a:r>
              <a:rPr lang="en-US" altLang="en-US" smtClean="0"/>
              <a:t>Expensive and may only yield a few viable embryos</a:t>
            </a:r>
          </a:p>
        </p:txBody>
      </p:sp>
      <p:sp>
        <p:nvSpPr>
          <p:cNvPr id="1229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0187C797-4D89-4AB1-8677-60FB8C33A784}" type="slidenum">
              <a:rPr lang="en-US" altLang="en-US" sz="1400"/>
              <a:pPr eaLnBrk="1" hangingPunct="1"/>
              <a:t>9</a:t>
            </a:fld>
            <a:endParaRPr lang="en-US" altLang="en-US" sz="1400"/>
          </a:p>
        </p:txBody>
      </p:sp>
    </p:spTree>
    <p:extLst>
      <p:ext uri="{BB962C8B-B14F-4D97-AF65-F5344CB8AC3E}">
        <p14:creationId xmlns:p14="http://schemas.microsoft.com/office/powerpoint/2010/main" val="2538259386"/>
      </p:ext>
    </p:extLst>
  </p:cSld>
  <p:clrMapOvr>
    <a:masterClrMapping/>
  </p:clrMapOvr>
  <p:timing>
    <p:tnLst>
      <p:par>
        <p:cTn id="1" dur="indefinite" restart="never" nodeType="tmRoot"/>
      </p:par>
    </p:tnLst>
  </p:timing>
</p:sld>
</file>

<file path=ppt/theme/theme1.xml><?xml version="1.0" encoding="utf-8"?>
<a:theme xmlns:a="http://schemas.openxmlformats.org/drawingml/2006/main" name="NRE_PowerPoin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74A4B9C7-0CBB-4085-BC5B-DF58E3FDDE9E}" vid="{C8A44CDA-ABAE-4FB4-89C2-E4368F67DA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ASA_PPT</Template>
  <TotalTime>1450</TotalTime>
  <Words>1051</Words>
  <Application>Microsoft Office PowerPoint</Application>
  <PresentationFormat>On-screen Show (4:3)</PresentationFormat>
  <Paragraphs>152</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NRE_PowerPoint_Template</vt:lpstr>
      <vt:lpstr>PowerPoint Presentation</vt:lpstr>
      <vt:lpstr>Livestock Breeding Systems</vt:lpstr>
      <vt:lpstr>Breeding Systems</vt:lpstr>
      <vt:lpstr>Straight Breeding</vt:lpstr>
      <vt:lpstr>Crossbreeding</vt:lpstr>
      <vt:lpstr>Livestock Breeding Methods</vt:lpstr>
      <vt:lpstr>Natural Breeding</vt:lpstr>
      <vt:lpstr>Artificial Insemination (A. I.)</vt:lpstr>
      <vt:lpstr>Embryo Transfer</vt:lpstr>
      <vt:lpstr>Cloning</vt:lpstr>
      <vt:lpstr>References</vt:lpstr>
    </vt:vector>
  </TitlesOfParts>
  <Manager>Dan Jansen</Manager>
  <Company>Curriculum for Agricultural Science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Livestock Breeding Systems</dc:title>
  <dc:subject>ASA - Lesson 6.2 Generating Generations</dc:subject>
  <dc:creator>Christi Hack and Marlene Mensch</dc:creator>
  <cp:lastModifiedBy>Leslie Fairchild</cp:lastModifiedBy>
  <cp:revision>21</cp:revision>
  <cp:lastPrinted>2015-02-05T21:34:47Z</cp:lastPrinted>
  <dcterms:created xsi:type="dcterms:W3CDTF">2015-01-04T21:45:11Z</dcterms:created>
  <dcterms:modified xsi:type="dcterms:W3CDTF">2015-04-14T14:09:08Z</dcterms:modified>
</cp:coreProperties>
</file>