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86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742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489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39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79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163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23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7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08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32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908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01439" y="5800423"/>
            <a:ext cx="3762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Nucleus- tells the cell what to do.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093029" y="296091"/>
            <a:ext cx="33789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My Cell part functions similar to a boss because the boss tells the workers what to do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025130" y="514733"/>
            <a:ext cx="2743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My cell part looks like a baseball because it is round.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653359" y="976398"/>
            <a:ext cx="277513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My cell part looks like an apple.</a:t>
            </a:r>
            <a:endParaRPr lang="en-US" sz="2800" dirty="0"/>
          </a:p>
          <a:p>
            <a:r>
              <a:rPr lang="en-US" sz="2800" dirty="0" smtClean="0"/>
              <a:t>An apple has lots of parts and so does the nucleus.</a:t>
            </a:r>
            <a:endParaRPr lang="en-US" sz="2800" dirty="0"/>
          </a:p>
        </p:txBody>
      </p:sp>
      <p:pic>
        <p:nvPicPr>
          <p:cNvPr id="1025" name="Picture 1" descr="MCj0286875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925" y="3866250"/>
            <a:ext cx="140981" cy="220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722" y="3964740"/>
            <a:ext cx="2619375" cy="174307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359" y="3145146"/>
            <a:ext cx="2143125" cy="21336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2016" y="1947902"/>
            <a:ext cx="2349081" cy="146404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6630" y="2170654"/>
            <a:ext cx="2171700" cy="210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163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58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Conrad, Amy K</dc:creator>
  <cp:lastModifiedBy>Conrad, Amy K</cp:lastModifiedBy>
  <cp:revision>6</cp:revision>
  <dcterms:created xsi:type="dcterms:W3CDTF">2017-04-21T18:54:08Z</dcterms:created>
  <dcterms:modified xsi:type="dcterms:W3CDTF">2017-04-21T19:18:48Z</dcterms:modified>
</cp:coreProperties>
</file>