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60" r:id="rId4"/>
    <p:sldId id="264" r:id="rId5"/>
    <p:sldId id="261" r:id="rId6"/>
    <p:sldId id="262" r:id="rId7"/>
    <p:sldId id="263" r:id="rId8"/>
    <p:sldId id="265" r:id="rId9"/>
    <p:sldId id="266" r:id="rId10"/>
    <p:sldId id="259" r:id="rId11"/>
    <p:sldId id="257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A5FF21"/>
    <a:srgbClr val="FF0505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5" autoAdjust="0"/>
    <p:restoredTop sz="81633" autoAdjust="0"/>
  </p:normalViewPr>
  <p:slideViewPr>
    <p:cSldViewPr>
      <p:cViewPr varScale="1">
        <p:scale>
          <a:sx n="55" d="100"/>
          <a:sy n="55" d="100"/>
        </p:scale>
        <p:origin x="4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862" y="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z="1100">
                <a:latin typeface="Arial" pitchFamily="34" charset="0"/>
                <a:cs typeface="Arial" pitchFamily="34" charset="0"/>
              </a:rPr>
              <a:t>Drive Systems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505200" y="0"/>
            <a:ext cx="3503578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sz="1100" dirty="0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 sz="1100" dirty="0">
                <a:latin typeface="Arial" pitchFamily="34" charset="0"/>
                <a:cs typeface="Arial" pitchFamily="34" charset="0"/>
              </a:rPr>
              <a:t>Unit 4 – Lesson 4.3 Agricultural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427307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sz="1100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z="1100">
                <a:latin typeface="Arial" pitchFamily="34" charset="0"/>
                <a:cs typeface="Arial" pitchFamily="34" charset="0"/>
              </a:rPr>
              <a:t>‹#›</a:t>
            </a:fld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1A295C-E917-4D4C-9BFD-D5F56A67F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960" y="8878062"/>
            <a:ext cx="1415309" cy="37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Drive Systems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1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3494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100"/>
            </a:lvl1pPr>
          </a:lstStyle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0E2AAF-525C-469C-B29C-6F206E827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960" y="8878062"/>
            <a:ext cx="1415309" cy="37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0DFB2-195C-4894-8BAA-8F008E86EE0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D49FA-2647-48E0-8D26-023535A509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E40A2-E114-4BBA-99BE-A913B51954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DF3E1FD-889E-4B7A-A60C-10DE009DEC6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80DA4-8CBF-4785-94D3-B463BCA493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BB613-12CB-4993-9626-11544D1964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085B4-D11E-41B0-A7D8-AE8A01353C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E270E9C-AD1A-4DD2-BD0B-CDA3FDED827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573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E882E-88C0-4888-89A7-1F8C14D8600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61D55-C87A-448A-AFCD-89F09BAA116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0FE133-C60E-4EDD-BFAD-1FB2DB7666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00EF054-BB08-4858-AE14-67CC5B26A1E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BD510-B172-47E1-BBCE-264FF80EDD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E47A9-D0BA-4264-B4EE-D2A067A8206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18E6D-4C06-48AC-B7AA-EB8CBB9AF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5383876-E9EC-4B8D-B3F1-EE360CADF33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Synchronous drives work similar to pulley systems, which are non-synchronous drives. Synchronous drives have a direct connection between all parts. When one part moves in a synchronous drive, the other parts must move because of the positive connection. Non-synchronous belt systems do not have a positive connection and can slip. Chains, sprockets, and gears are all examples of synchronous drives and may be combined together in a drivetrain.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3BF39-A28F-4631-9962-75A3C746E18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B828B-F826-48BB-AA96-843657C9076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6AC77-582F-40C4-839F-DED6389557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29F8BC9-818C-4495-BF98-DA93330C299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756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Chain drives are used where gears are unable to mesh together to drive parts. A chain has interconnected links that fit around a toothed sprocket. All sprockets connected to a single chain will rotate in the same direction. Roller chains links are connected using rollers and pins.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7392C-0636-40E6-899A-6FF2538E4E9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3D9D9-4EEC-43C8-A960-0684303010F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B1E66-6810-4E7A-8D49-6A03F392DE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6B995270-5114-4F9C-B249-356ADCC3185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36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Bevel gears have tapered teeth that fit together at a 90 degree angle changing the direction the drive shaft is facing.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DF6E9-B2DC-4C66-ACAC-B2AA3A12AAC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0F4F7-9597-4DAC-B4F5-26534B5923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2FE8A-08D2-4CBA-821E-8A01C2602D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AC78FC4-5FF4-4F2E-A10A-E629A8A745F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934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Worm gear systems are used for large speed reductions and smooth operations. The worm is the drive gear transferring power to the spur gear (driven gear).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64394-83FB-465E-AEC9-7FCB63217D2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BAE77-2107-4379-AFE9-D488FDDB3D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D5F15-DDF3-4F42-BF30-1A28E7CA67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59FA2AD-8021-4E54-8845-8E1178A2D1C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65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straight rack gear driven by a rotating spur gear converts rotary motion into a linear motion.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C774C-872D-4E7D-B273-4FB4B073AB3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A2EBC-51A1-4E3A-9017-498E21F5329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FCD07-9FD6-4DEE-9438-C9916B466A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9D2B31F-94B4-4297-87F9-E3DC44654A2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210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Synchronous systems can drive conveyors transporting material or power tracks that mobilize equipment such as tractors and combines.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275F9-4022-4781-B09E-4B5F32E784B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B5BA0-1E81-44E9-9A41-123C33F130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1145C-6479-4794-A70A-802A5042C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5DC2B39-2CED-426E-AAA8-3C9C58005A0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61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Cams transmit motion using irregular shapes on external or internal surfaces. You assembled external cams used to open and close valves on a small engine. Internal cams, such as a face cam, can be found on the face of a gear or sprocket.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4BC7F-9D2E-4A30-A714-BF5ED8C9025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4 – Lesson 4.3 Agricultural Processing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FB04C4-6811-4BBA-A6EB-7B8C609356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A3EC8-BC24-4703-BEAB-069B6A70B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96AF78A-7C49-4CB6-97ED-9BE1DCFD1CA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Drive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535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104900" y="4800600"/>
            <a:ext cx="11074400" cy="523220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377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Mechanical Systems in Agriculture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9AD482-ED28-46DD-842E-0B7D7AEA3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205" y="1143000"/>
            <a:ext cx="6513589" cy="328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55" y="289174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28802"/>
            <a:ext cx="53848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8801"/>
            <a:ext cx="53848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1" y="6356355"/>
            <a:ext cx="2854179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637737" y="1857380"/>
            <a:ext cx="10954043" cy="43195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37737" y="365131"/>
            <a:ext cx="10954043" cy="8778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0776"/>
            <a:ext cx="109728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17600" y="1396181"/>
            <a:ext cx="11074400" cy="369332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165798-A768-4639-A7FB-0AE54A141EE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520" y="6355080"/>
            <a:ext cx="1384541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hf sldNum="0"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 or highlight three key points</a:t>
            </a:r>
          </a:p>
          <a:p>
            <a:r>
              <a:rPr lang="en-US" dirty="0"/>
              <a:t>List two ideas or concepts related to previous knowledge.</a:t>
            </a:r>
          </a:p>
          <a:p>
            <a:r>
              <a:rPr lang="en-US" dirty="0"/>
              <a:t>List questions you have about this topic.</a:t>
            </a:r>
          </a:p>
          <a:p>
            <a:r>
              <a:rPr lang="en-US" dirty="0"/>
              <a:t>Keep notes organized and available for use throughout the course.</a:t>
            </a:r>
          </a:p>
        </p:txBody>
      </p:sp>
    </p:spTree>
    <p:extLst>
      <p:ext uri="{BB962C8B-B14F-4D97-AF65-F5344CB8AC3E}">
        <p14:creationId xmlns:p14="http://schemas.microsoft.com/office/powerpoint/2010/main" val="1561813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Koel</a:t>
            </a:r>
            <a:r>
              <a:rPr lang="en-US" dirty="0"/>
              <a:t>, L., &amp; Mazur, G. A. (2013). </a:t>
            </a:r>
            <a:r>
              <a:rPr lang="en-US" i="1" dirty="0"/>
              <a:t>Agricultural technical systems and mechanics</a:t>
            </a:r>
            <a:r>
              <a:rPr lang="en-US" dirty="0"/>
              <a:t>. </a:t>
            </a:r>
            <a:r>
              <a:rPr lang="en-US"/>
              <a:t>Orland Park, IL: American Technical Publishers.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1295400"/>
            <a:ext cx="11125200" cy="523220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8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Mechanical Systems in Agriculture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2057400" y="2667003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sz="4400" b="0" kern="0" cap="none" dirty="0">
                <a:solidFill>
                  <a:sysClr val="windowText" lastClr="000000"/>
                </a:solidFill>
              </a:rPr>
              <a:t>Drive Systems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7400" y="4328363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Unit 4 – Lesson 4.3 Agricultural Processing</a:t>
            </a:r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FD5B9-21CC-43B6-81C0-996051F81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Drive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7A158-2EDB-4420-B32B-0AE27D4667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3597" y="1905000"/>
            <a:ext cx="5384800" cy="4419600"/>
          </a:xfrm>
        </p:spPr>
        <p:txBody>
          <a:bodyPr>
            <a:normAutofit/>
          </a:bodyPr>
          <a:lstStyle/>
          <a:p>
            <a:r>
              <a:rPr lang="en-US" dirty="0"/>
              <a:t>Consist of gears, sprockets and chains</a:t>
            </a:r>
          </a:p>
          <a:p>
            <a:r>
              <a:rPr lang="en-US" dirty="0"/>
              <a:t>Have a positive engagement between drive and driven sides</a:t>
            </a:r>
          </a:p>
          <a:p>
            <a:r>
              <a:rPr lang="en-US" dirty="0"/>
              <a:t>No slippage between parts</a:t>
            </a:r>
          </a:p>
          <a:p>
            <a:endParaRPr lang="en-US" dirty="0"/>
          </a:p>
        </p:txBody>
      </p:sp>
      <p:pic>
        <p:nvPicPr>
          <p:cNvPr id="7" name="Content Placeholder 6" descr="A picture containing green&#10;&#10;Description generated with very high confidence">
            <a:extLst>
              <a:ext uri="{FF2B5EF4-FFF2-40B4-BE49-F238E27FC236}">
                <a16:creationId xmlns:a16="http://schemas.microsoft.com/office/drawing/2014/main" id="{5A28DC74-D8C4-4695-8089-6C632E9270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61137" y="2468563"/>
            <a:ext cx="3594100" cy="269557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BBFC2E-02DB-48A9-BF38-E47190EA9678}"/>
              </a:ext>
            </a:extLst>
          </p:cNvPr>
          <p:cNvSpPr txBox="1"/>
          <p:nvPr/>
        </p:nvSpPr>
        <p:spPr>
          <a:xfrm>
            <a:off x="7391400" y="5613401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Gearbox</a:t>
            </a:r>
          </a:p>
        </p:txBody>
      </p:sp>
    </p:spTree>
    <p:extLst>
      <p:ext uri="{BB962C8B-B14F-4D97-AF65-F5344CB8AC3E}">
        <p14:creationId xmlns:p14="http://schemas.microsoft.com/office/powerpoint/2010/main" val="61037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DF6A0-D48D-43B9-A4FD-4D1995FF1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Chain Drive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8F0AA-6981-48B8-B00C-4BA897270C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Uses chain to transfer power between sprockets</a:t>
            </a:r>
          </a:p>
          <a:p>
            <a:r>
              <a:rPr lang="en-US" dirty="0"/>
              <a:t>Chain meshes with sprocket teeth</a:t>
            </a:r>
          </a:p>
          <a:p>
            <a:r>
              <a:rPr lang="en-US" dirty="0"/>
              <a:t>Chain components</a:t>
            </a:r>
          </a:p>
          <a:p>
            <a:pPr lvl="1"/>
            <a:r>
              <a:rPr lang="en-US"/>
              <a:t>Roller</a:t>
            </a:r>
            <a:endParaRPr lang="en-US" dirty="0"/>
          </a:p>
          <a:p>
            <a:pPr lvl="1"/>
            <a:r>
              <a:rPr lang="en-US" dirty="0"/>
              <a:t>Pin</a:t>
            </a:r>
          </a:p>
          <a:p>
            <a:pPr lvl="1"/>
            <a:r>
              <a:rPr lang="en-US" dirty="0"/>
              <a:t>Links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Content Placeholder 6" descr="A picture containing metalware, wall, indoor, green&#10;&#10;Description generated with high confidence">
            <a:extLst>
              <a:ext uri="{FF2B5EF4-FFF2-40B4-BE49-F238E27FC236}">
                <a16:creationId xmlns:a16="http://schemas.microsoft.com/office/drawing/2014/main" id="{6632FE9F-6B34-4FDA-BE99-5DCC4FA85FE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04" r="863" b="1604"/>
          <a:stretch/>
        </p:blipFill>
        <p:spPr>
          <a:xfrm>
            <a:off x="6117771" y="2438400"/>
            <a:ext cx="4381500" cy="2190750"/>
          </a:xfrm>
        </p:spPr>
      </p:pic>
      <p:pic>
        <p:nvPicPr>
          <p:cNvPr id="6" name="Content Placeholder 6" descr="A picture containing indoor, wall, metalware&#10;&#10;Description generated with very high confidence">
            <a:extLst>
              <a:ext uri="{FF2B5EF4-FFF2-40B4-BE49-F238E27FC236}">
                <a16:creationId xmlns:a16="http://schemas.microsoft.com/office/drawing/2014/main" id="{AAFD5894-71F7-4C28-82E6-B0B9667462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2" t="40806" r="7759" b="20114"/>
          <a:stretch/>
        </p:blipFill>
        <p:spPr>
          <a:xfrm>
            <a:off x="6041573" y="4629150"/>
            <a:ext cx="3552264" cy="147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79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E5FBF-9BD7-4072-8F69-81CCEA9F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Bevel Gear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39EEE-DC41-4008-ACBD-DCB7895816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Gear boxes with shafts at right angles or 90 degrees</a:t>
            </a:r>
          </a:p>
          <a:p>
            <a:r>
              <a:rPr lang="en-US" dirty="0"/>
              <a:t>Teeth tapered to mesh together</a:t>
            </a:r>
          </a:p>
          <a:p>
            <a:r>
              <a:rPr lang="en-US" dirty="0"/>
              <a:t>Miter gear</a:t>
            </a:r>
          </a:p>
          <a:p>
            <a:pPr lvl="1"/>
            <a:r>
              <a:rPr lang="en-US" dirty="0"/>
              <a:t>Same size bevel gears intersecting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26EF558-A676-41DB-A9FC-79E17FE4FA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3" t="20115" r="9483" b="6322"/>
          <a:stretch/>
        </p:blipFill>
        <p:spPr>
          <a:xfrm>
            <a:off x="6096000" y="2362200"/>
            <a:ext cx="3962400" cy="2438400"/>
          </a:xfrm>
        </p:spPr>
      </p:pic>
    </p:spTree>
    <p:extLst>
      <p:ext uri="{BB962C8B-B14F-4D97-AF65-F5344CB8AC3E}">
        <p14:creationId xmlns:p14="http://schemas.microsoft.com/office/powerpoint/2010/main" val="424025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7C483-F82C-44AA-8F21-8AC6CFB14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Worm Gear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8C843-B0FF-4321-B61A-07940D7D4C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Large speed reductions</a:t>
            </a:r>
          </a:p>
          <a:p>
            <a:r>
              <a:rPr lang="en-US" dirty="0"/>
              <a:t>Worm – screw thread</a:t>
            </a:r>
          </a:p>
          <a:p>
            <a:r>
              <a:rPr lang="en-US" dirty="0"/>
              <a:t>Worm gear – spur gear</a:t>
            </a:r>
          </a:p>
          <a:p>
            <a:r>
              <a:rPr lang="en-US" dirty="0"/>
              <a:t>Change direction of the drive by 90 degrees or a right angle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21075E8-6A9A-4ABE-9C62-CCE4DE01B9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0" y="2381250"/>
            <a:ext cx="4419600" cy="3314700"/>
          </a:xfrm>
        </p:spPr>
      </p:pic>
    </p:spTree>
    <p:extLst>
      <p:ext uri="{BB962C8B-B14F-4D97-AF65-F5344CB8AC3E}">
        <p14:creationId xmlns:p14="http://schemas.microsoft.com/office/powerpoint/2010/main" val="2733781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BF7CF-B9D4-4970-9558-B794ECC51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Rack and Pinion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34C9D-ECA7-46C8-9728-6E2A266E23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Spur gear - circular</a:t>
            </a:r>
          </a:p>
          <a:p>
            <a:r>
              <a:rPr lang="en-US" dirty="0"/>
              <a:t>Rack gear - linear</a:t>
            </a:r>
          </a:p>
          <a:p>
            <a:r>
              <a:rPr lang="en-US" dirty="0"/>
              <a:t>Converts rotary motion to linear motion</a:t>
            </a:r>
          </a:p>
        </p:txBody>
      </p:sp>
      <p:pic>
        <p:nvPicPr>
          <p:cNvPr id="7" name="Content Placeholder 6" descr="A picture containing indoor, wall&#10;&#10;Description generated with high confidence">
            <a:extLst>
              <a:ext uri="{FF2B5EF4-FFF2-40B4-BE49-F238E27FC236}">
                <a16:creationId xmlns:a16="http://schemas.microsoft.com/office/drawing/2014/main" id="{E9D708AC-C38A-4FEB-8CA5-FD89A9653A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24125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1326411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F361A-E86C-4F59-9A48-BA9CB66B6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Tracks and Conveyors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5D734-49DF-4621-A6BD-4FD45B6861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Conveyors move material from one place to another</a:t>
            </a:r>
          </a:p>
          <a:p>
            <a:pPr lvl="1"/>
            <a:r>
              <a:rPr lang="en-US" dirty="0"/>
              <a:t>Driven by synchronous and </a:t>
            </a:r>
            <a:r>
              <a:rPr lang="en-US"/>
              <a:t>non-synchronous drives</a:t>
            </a:r>
            <a:endParaRPr lang="en-US" dirty="0"/>
          </a:p>
          <a:p>
            <a:endParaRPr lang="en-US" dirty="0"/>
          </a:p>
          <a:p>
            <a:r>
              <a:rPr lang="en-US" dirty="0"/>
              <a:t>Track systems – used in place of wheels to increase traction and decrease soil compaction</a:t>
            </a:r>
          </a:p>
        </p:txBody>
      </p:sp>
      <p:pic>
        <p:nvPicPr>
          <p:cNvPr id="7" name="Content Placeholder 6" descr="A close up of a device&#10;&#10;Description generated with high confidence">
            <a:extLst>
              <a:ext uri="{FF2B5EF4-FFF2-40B4-BE49-F238E27FC236}">
                <a16:creationId xmlns:a16="http://schemas.microsoft.com/office/drawing/2014/main" id="{BDD0115F-0613-48D7-87CC-5CF142DBD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t="32759"/>
          <a:stretch/>
        </p:blipFill>
        <p:spPr>
          <a:xfrm>
            <a:off x="6096000" y="1884702"/>
            <a:ext cx="4267200" cy="2228850"/>
          </a:xfrm>
        </p:spPr>
      </p:pic>
    </p:spTree>
    <p:extLst>
      <p:ext uri="{BB962C8B-B14F-4D97-AF65-F5344CB8AC3E}">
        <p14:creationId xmlns:p14="http://schemas.microsoft.com/office/powerpoint/2010/main" val="2257436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8266C-2529-41BF-ACEB-B302153E1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FFCAF-FA92-4476-A57A-06141D8A228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Change rotary motion to linear motion</a:t>
            </a:r>
          </a:p>
          <a:p>
            <a:r>
              <a:rPr lang="en-US" dirty="0"/>
              <a:t>Small engine cams</a:t>
            </a:r>
          </a:p>
          <a:p>
            <a:pPr lvl="1"/>
            <a:r>
              <a:rPr lang="en-US" dirty="0"/>
              <a:t>Rotating objects</a:t>
            </a:r>
          </a:p>
          <a:p>
            <a:r>
              <a:rPr lang="en-US" dirty="0"/>
              <a:t>Face cam</a:t>
            </a:r>
          </a:p>
          <a:p>
            <a:pPr lvl="1"/>
            <a:r>
              <a:rPr lang="en-US" dirty="0"/>
              <a:t>Lever attached to face of rotating component such as a gear or sprocket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1B70DCF-E890-4B64-A997-B4410415FE40}"/>
              </a:ext>
            </a:extLst>
          </p:cNvPr>
          <p:cNvGrpSpPr/>
          <p:nvPr/>
        </p:nvGrpSpPr>
        <p:grpSpPr>
          <a:xfrm>
            <a:off x="6629400" y="4079649"/>
            <a:ext cx="3149600" cy="2275114"/>
            <a:chOff x="4038600" y="2419350"/>
            <a:chExt cx="4902200" cy="3676650"/>
          </a:xfrm>
        </p:grpSpPr>
        <p:pic>
          <p:nvPicPr>
            <p:cNvPr id="7" name="Picture 6" descr="A picture containing metalware, gear&#10;&#10;Description generated with very high confidence">
              <a:extLst>
                <a:ext uri="{FF2B5EF4-FFF2-40B4-BE49-F238E27FC236}">
                  <a16:creationId xmlns:a16="http://schemas.microsoft.com/office/drawing/2014/main" id="{08BF5340-F57D-4253-BC05-188363ED5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8600" y="2419350"/>
              <a:ext cx="4902200" cy="3676650"/>
            </a:xfrm>
            <a:prstGeom prst="rect">
              <a:avLst/>
            </a:prstGeom>
          </p:spPr>
        </p:pic>
        <p:sp>
          <p:nvSpPr>
            <p:cNvPr id="8" name="Arrow: Left-Right 7">
              <a:extLst>
                <a:ext uri="{FF2B5EF4-FFF2-40B4-BE49-F238E27FC236}">
                  <a16:creationId xmlns:a16="http://schemas.microsoft.com/office/drawing/2014/main" id="{05A2FC9B-810C-4A50-BC4C-5C2186D4D536}"/>
                </a:ext>
              </a:extLst>
            </p:cNvPr>
            <p:cNvSpPr/>
            <p:nvPr/>
          </p:nvSpPr>
          <p:spPr>
            <a:xfrm>
              <a:off x="6879771" y="5105400"/>
              <a:ext cx="1807029" cy="53340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rrow: Circular 8">
              <a:extLst>
                <a:ext uri="{FF2B5EF4-FFF2-40B4-BE49-F238E27FC236}">
                  <a16:creationId xmlns:a16="http://schemas.microsoft.com/office/drawing/2014/main" id="{8E4B83B4-B795-44EF-B863-0092FFF54D7B}"/>
                </a:ext>
              </a:extLst>
            </p:cNvPr>
            <p:cNvSpPr/>
            <p:nvPr/>
          </p:nvSpPr>
          <p:spPr>
            <a:xfrm>
              <a:off x="4114800" y="2514600"/>
              <a:ext cx="3048000" cy="2286000"/>
            </a:xfrm>
            <a:prstGeom prst="circular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Picture 2">
            <a:extLst>
              <a:ext uri="{FF2B5EF4-FFF2-40B4-BE49-F238E27FC236}">
                <a16:creationId xmlns:a16="http://schemas.microsoft.com/office/drawing/2014/main" id="{5F397CFC-FCEF-49B5-8DA7-A68FD14CDA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1" t="5331" r="34000" b="14668"/>
          <a:stretch>
            <a:fillRect/>
          </a:stretch>
        </p:blipFill>
        <p:spPr bwMode="auto">
          <a:xfrm rot="5400000">
            <a:off x="7272708" y="1421445"/>
            <a:ext cx="1903089" cy="27178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89F124DD-76B5-4F51-95EB-6D62CD9A5DDF}"/>
              </a:ext>
            </a:extLst>
          </p:cNvPr>
          <p:cNvSpPr/>
          <p:nvPr/>
        </p:nvSpPr>
        <p:spPr>
          <a:xfrm>
            <a:off x="8041011" y="1968579"/>
            <a:ext cx="1574799" cy="147130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064972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A_PPT_Template" id="{2C58AA26-F933-4E85-ABB6-6C488AB91133}" vid="{C372788F-507E-409C-BCC4-5E57914B49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MSA_PPT_Template</Template>
  <TotalTime>13</TotalTime>
  <Words>744</Words>
  <Application>Microsoft Office PowerPoint</Application>
  <PresentationFormat>Widescreen</PresentationFormat>
  <Paragraphs>110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NRE_PowerPoint_Template</vt:lpstr>
      <vt:lpstr>PowerPoint Presentation</vt:lpstr>
      <vt:lpstr>Drive Systems</vt:lpstr>
      <vt:lpstr>Synchronous Drive Systems</vt:lpstr>
      <vt:lpstr>Chain Drive</vt:lpstr>
      <vt:lpstr>Bevel Gear</vt:lpstr>
      <vt:lpstr>Worm Gear</vt:lpstr>
      <vt:lpstr>Rack and Pinion</vt:lpstr>
      <vt:lpstr>Tracks and Conveyors</vt:lpstr>
      <vt:lpstr>Cams</vt:lpstr>
      <vt:lpstr>Presentation Review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 Systems</dc:title>
  <dc:subject>MSA - Unit 4 - Lesson 4.3 Agricultural Processing</dc:subject>
  <dc:creator>Carl Aakre</dc:creator>
  <cp:lastModifiedBy>Carl Aakre</cp:lastModifiedBy>
  <cp:revision>5</cp:revision>
  <cp:lastPrinted>2018-11-19T19:29:17Z</cp:lastPrinted>
  <dcterms:created xsi:type="dcterms:W3CDTF">2018-11-05T20:31:49Z</dcterms:created>
  <dcterms:modified xsi:type="dcterms:W3CDTF">2018-12-20T20:42:08Z</dcterms:modified>
</cp:coreProperties>
</file>