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13"/>
  </p:notesMasterIdLst>
  <p:handoutMasterIdLst>
    <p:handoutMasterId r:id="rId14"/>
  </p:handoutMasterIdLst>
  <p:sldIdLst>
    <p:sldId id="256" r:id="rId2"/>
    <p:sldId id="258" r:id="rId3"/>
    <p:sldId id="260" r:id="rId4"/>
    <p:sldId id="261" r:id="rId5"/>
    <p:sldId id="262" r:id="rId6"/>
    <p:sldId id="264" r:id="rId7"/>
    <p:sldId id="266" r:id="rId8"/>
    <p:sldId id="267" r:id="rId9"/>
    <p:sldId id="268" r:id="rId10"/>
    <p:sldId id="259" r:id="rId11"/>
    <p:sldId id="257"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rlene Mensch" initials="MM" lastIdx="2" clrIdx="0">
    <p:extLst>
      <p:ext uri="{19B8F6BF-5375-455C-9EA6-DF929625EA0E}">
        <p15:presenceInfo xmlns:p15="http://schemas.microsoft.com/office/powerpoint/2012/main" userId="e1c724a07b98bdc4"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50021"/>
    <a:srgbClr val="A5FF21"/>
    <a:srgbClr val="FF0505"/>
    <a:srgbClr val="9966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notesView">
  <p:normalViewPr horzBarState="maximized">
    <p:restoredLeft sz="16035" autoAdjust="0"/>
    <p:restoredTop sz="82765" autoAdjust="0"/>
  </p:normalViewPr>
  <p:slideViewPr>
    <p:cSldViewPr>
      <p:cViewPr>
        <p:scale>
          <a:sx n="33" d="100"/>
          <a:sy n="33" d="100"/>
        </p:scale>
        <p:origin x="2058" y="840"/>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52" d="100"/>
          <a:sy n="52" d="100"/>
        </p:scale>
        <p:origin x="2862" y="8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sz="1100">
                <a:latin typeface="Arial" pitchFamily="34" charset="0"/>
                <a:cs typeface="Arial" pitchFamily="34" charset="0"/>
              </a:rPr>
              <a:t>Governor and Ignition</a:t>
            </a:r>
            <a:endParaRPr lang="en-US" sz="1100" dirty="0">
              <a:latin typeface="Arial" pitchFamily="34" charset="0"/>
              <a:cs typeface="Arial" pitchFamily="34" charset="0"/>
            </a:endParaRPr>
          </a:p>
        </p:txBody>
      </p:sp>
      <p:sp>
        <p:nvSpPr>
          <p:cNvPr id="3" name="Date Placeholder 2"/>
          <p:cNvSpPr>
            <a:spLocks noGrp="1"/>
          </p:cNvSpPr>
          <p:nvPr>
            <p:ph type="dt" sz="quarter" idx="1"/>
          </p:nvPr>
        </p:nvSpPr>
        <p:spPr>
          <a:xfrm>
            <a:off x="3429000" y="0"/>
            <a:ext cx="3427413" cy="457200"/>
          </a:xfrm>
          <a:prstGeom prst="rect">
            <a:avLst/>
          </a:prstGeom>
        </p:spPr>
        <p:txBody>
          <a:bodyPr vert="horz" lIns="91440" tIns="45720" rIns="91440" bIns="45720" rtlCol="0"/>
          <a:lstStyle>
            <a:lvl1pPr algn="r">
              <a:defRPr sz="1200"/>
            </a:lvl1pPr>
          </a:lstStyle>
          <a:p>
            <a:r>
              <a:rPr lang="en-US" sz="1100">
                <a:latin typeface="Arial" pitchFamily="34" charset="0"/>
                <a:cs typeface="Arial" pitchFamily="34" charset="0"/>
              </a:rPr>
              <a:t>Mechanical Systems in Agriculture Unit 3 – Lesson 3.2 Disassembly Required</a:t>
            </a:r>
            <a:endParaRPr lang="en-US" sz="1100" dirty="0">
              <a:latin typeface="Arial" pitchFamily="34" charset="0"/>
              <a:cs typeface="Arial" pitchFamily="34" charset="0"/>
            </a:endParaRPr>
          </a:p>
        </p:txBody>
      </p:sp>
      <p:sp>
        <p:nvSpPr>
          <p:cNvPr id="4" name="Footer Placeholder 3"/>
          <p:cNvSpPr>
            <a:spLocks noGrp="1"/>
          </p:cNvSpPr>
          <p:nvPr>
            <p:ph type="ftr" sz="quarter" idx="2"/>
          </p:nvPr>
        </p:nvSpPr>
        <p:spPr>
          <a:xfrm>
            <a:off x="0" y="8685213"/>
            <a:ext cx="3352800" cy="457200"/>
          </a:xfrm>
          <a:prstGeom prst="rect">
            <a:avLst/>
          </a:prstGeom>
        </p:spPr>
        <p:txBody>
          <a:bodyPr vert="horz" lIns="91440" tIns="45720" rIns="91440" bIns="45720" rtlCol="0" anchor="b"/>
          <a:lstStyle>
            <a:lvl1pPr algn="l">
              <a:defRPr sz="1200"/>
            </a:lvl1pPr>
          </a:lstStyle>
          <a:p>
            <a:r>
              <a:rPr lang="en-US" sz="1100">
                <a:latin typeface="Arial" pitchFamily="34" charset="0"/>
                <a:cs typeface="Arial" pitchFamily="34" charset="0"/>
              </a:rPr>
              <a:t>Curriculum for Agricultural Science Education Copyright 2019</a:t>
            </a:r>
            <a:endParaRPr lang="en-US" sz="1100" dirty="0">
              <a:latin typeface="Arial" pitchFamily="34" charset="0"/>
              <a:cs typeface="Arial"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C251402E-0581-4045-9571-3EE683493364}" type="slidenum">
              <a:rPr lang="en-US" sz="1100" smtClean="0">
                <a:latin typeface="Arial" pitchFamily="34" charset="0"/>
                <a:cs typeface="Arial" pitchFamily="34" charset="0"/>
              </a:rPr>
              <a:t>‹#›</a:t>
            </a:fld>
            <a:endParaRPr lang="en-US" sz="1100" dirty="0">
              <a:latin typeface="Arial" pitchFamily="34" charset="0"/>
              <a:cs typeface="Arial" pitchFamily="34" charset="0"/>
            </a:endParaRPr>
          </a:p>
        </p:txBody>
      </p:sp>
      <p:pic>
        <p:nvPicPr>
          <p:cNvPr id="8" name="Picture 7">
            <a:extLst>
              <a:ext uri="{FF2B5EF4-FFF2-40B4-BE49-F238E27FC236}">
                <a16:creationId xmlns:a16="http://schemas.microsoft.com/office/drawing/2014/main" id="{0E1A295C-E917-4D4C-9BFD-D5F56A67F96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29200" y="8732520"/>
            <a:ext cx="1384541" cy="365760"/>
          </a:xfrm>
          <a:prstGeom prst="rect">
            <a:avLst/>
          </a:prstGeom>
        </p:spPr>
      </p:pic>
    </p:spTree>
    <p:extLst>
      <p:ext uri="{BB962C8B-B14F-4D97-AF65-F5344CB8AC3E}">
        <p14:creationId xmlns:p14="http://schemas.microsoft.com/office/powerpoint/2010/main" val="2481490122"/>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100">
                <a:latin typeface="Arial" pitchFamily="34" charset="0"/>
                <a:cs typeface="Arial" pitchFamily="34" charset="0"/>
              </a:defRPr>
            </a:lvl1pPr>
          </a:lstStyle>
          <a:p>
            <a:r>
              <a:rPr lang="en-US"/>
              <a:t>Governor and Ignition</a:t>
            </a:r>
            <a:endParaRPr lang="en-US" dirty="0"/>
          </a:p>
        </p:txBody>
      </p:sp>
      <p:sp>
        <p:nvSpPr>
          <p:cNvPr id="3" name="Date Placeholder 2"/>
          <p:cNvSpPr>
            <a:spLocks noGrp="1"/>
          </p:cNvSpPr>
          <p:nvPr>
            <p:ph type="dt" idx="1"/>
          </p:nvPr>
        </p:nvSpPr>
        <p:spPr>
          <a:xfrm>
            <a:off x="3884612" y="0"/>
            <a:ext cx="2971801" cy="457200"/>
          </a:xfrm>
          <a:prstGeom prst="rect">
            <a:avLst/>
          </a:prstGeom>
        </p:spPr>
        <p:txBody>
          <a:bodyPr vert="horz" lIns="91440" tIns="45720" rIns="91440" bIns="45720" rtlCol="0"/>
          <a:lstStyle>
            <a:lvl1pPr algn="r">
              <a:defRPr sz="1100"/>
            </a:lvl1pPr>
          </a:lstStyle>
          <a:p>
            <a:r>
              <a:rPr lang="en-US" dirty="0">
                <a:latin typeface="Arial" pitchFamily="34" charset="0"/>
                <a:cs typeface="Arial" pitchFamily="34" charset="0"/>
              </a:rPr>
              <a:t>Mechanical Systems in Agriculture</a:t>
            </a:r>
          </a:p>
          <a:p>
            <a:r>
              <a:rPr lang="en-US" dirty="0">
                <a:latin typeface="Arial" pitchFamily="34" charset="0"/>
                <a:cs typeface="Arial" pitchFamily="34" charset="0"/>
              </a:rPr>
              <a:t>Unit 3 – Lesson 3.2 Disassembly Required</a:t>
            </a:r>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3276600" cy="457200"/>
          </a:xfrm>
          <a:prstGeom prst="rect">
            <a:avLst/>
          </a:prstGeom>
        </p:spPr>
        <p:txBody>
          <a:bodyPr vert="horz" lIns="91440" tIns="45720" rIns="91440" bIns="45720" rtlCol="0" anchor="b"/>
          <a:lstStyle>
            <a:lvl1pPr algn="l">
              <a:defRPr sz="1100"/>
            </a:lvl1pPr>
          </a:lstStyle>
          <a:p>
            <a:r>
              <a:rPr lang="en-US">
                <a:latin typeface="Arial" pitchFamily="34" charset="0"/>
                <a:cs typeface="Arial" pitchFamily="34" charset="0"/>
              </a:rPr>
              <a:t>Curriculum for Agricultural Science Education Copyright 2019</a:t>
            </a:r>
            <a:endParaRPr lang="en-US" dirty="0">
              <a:latin typeface="Arial" pitchFamily="34" charset="0"/>
              <a:cs typeface="Arial" pitchFamily="34" charset="0"/>
            </a:endParaRP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100">
                <a:latin typeface="Arial" pitchFamily="34" charset="0"/>
                <a:cs typeface="Arial" pitchFamily="34" charset="0"/>
              </a:defRPr>
            </a:lvl1pPr>
          </a:lstStyle>
          <a:p>
            <a:fld id="{36C789E7-B821-4804-81D0-B1DDBDB5FECC}" type="slidenum">
              <a:rPr lang="en-US" smtClean="0"/>
              <a:pPr/>
              <a:t>‹#›</a:t>
            </a:fld>
            <a:endParaRPr lang="en-US" dirty="0"/>
          </a:p>
        </p:txBody>
      </p:sp>
      <p:pic>
        <p:nvPicPr>
          <p:cNvPr id="10" name="Picture 9">
            <a:extLst>
              <a:ext uri="{FF2B5EF4-FFF2-40B4-BE49-F238E27FC236}">
                <a16:creationId xmlns:a16="http://schemas.microsoft.com/office/drawing/2014/main" id="{E40E2AAF-525C-469C-B29C-6F206E827AC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29200" y="8732520"/>
            <a:ext cx="1384541" cy="365760"/>
          </a:xfrm>
          <a:prstGeom prst="rect">
            <a:avLst/>
          </a:prstGeom>
        </p:spPr>
      </p:pic>
    </p:spTree>
    <p:extLst>
      <p:ext uri="{BB962C8B-B14F-4D97-AF65-F5344CB8AC3E}">
        <p14:creationId xmlns:p14="http://schemas.microsoft.com/office/powerpoint/2010/main" val="1043571385"/>
      </p:ext>
    </p:extLst>
  </p:cSld>
  <p:clrMap bg1="lt1" tx1="dk1" bg2="lt2" tx2="dk2" accent1="accent1" accent2="accent2" accent3="accent3" accent4="accent4" accent5="accent5" accent6="accent6" hlink="hlink" folHlink="folHlink"/>
  <p:hf/>
  <p:notesStyle>
    <a:lvl1pPr marL="0" algn="l" defTabSz="914400" rtl="0" eaLnBrk="1" latinLnBrk="0" hangingPunct="1">
      <a:defRPr sz="1100" kern="1200">
        <a:solidFill>
          <a:schemeClr val="tx1"/>
        </a:solidFill>
        <a:latin typeface="Arial" pitchFamily="34" charset="0"/>
        <a:ea typeface="+mn-ea"/>
        <a:cs typeface="Arial" pitchFamily="34" charset="0"/>
      </a:defRPr>
    </a:lvl1pPr>
    <a:lvl2pPr marL="457200" algn="l" defTabSz="914400" rtl="0" eaLnBrk="1" latinLnBrk="0" hangingPunct="1">
      <a:defRPr sz="1100" kern="1200">
        <a:solidFill>
          <a:schemeClr val="tx1"/>
        </a:solidFill>
        <a:latin typeface="Arial" pitchFamily="34" charset="0"/>
        <a:ea typeface="+mn-ea"/>
        <a:cs typeface="Arial" pitchFamily="34" charset="0"/>
      </a:defRPr>
    </a:lvl2pPr>
    <a:lvl3pPr marL="914400" algn="l" defTabSz="914400" rtl="0" eaLnBrk="1" latinLnBrk="0" hangingPunct="1">
      <a:defRPr sz="1100" kern="1200">
        <a:solidFill>
          <a:schemeClr val="tx1"/>
        </a:solidFill>
        <a:latin typeface="Arial" pitchFamily="34" charset="0"/>
        <a:ea typeface="+mn-ea"/>
        <a:cs typeface="Arial" pitchFamily="34" charset="0"/>
      </a:defRPr>
    </a:lvl3pPr>
    <a:lvl4pPr marL="1371600" algn="l" defTabSz="914400" rtl="0" eaLnBrk="1" latinLnBrk="0" hangingPunct="1">
      <a:defRPr sz="1100" kern="1200">
        <a:solidFill>
          <a:schemeClr val="tx1"/>
        </a:solidFill>
        <a:latin typeface="Arial" pitchFamily="34" charset="0"/>
        <a:ea typeface="+mn-ea"/>
        <a:cs typeface="Arial" pitchFamily="34" charset="0"/>
      </a:defRPr>
    </a:lvl4pPr>
    <a:lvl5pPr marL="1828800" algn="l" defTabSz="914400" rtl="0" eaLnBrk="1" latinLnBrk="0" hangingPunct="1">
      <a:defRPr sz="1100" kern="1200">
        <a:solidFill>
          <a:schemeClr val="tx1"/>
        </a:solidFill>
        <a:latin typeface="Arial" pitchFamily="34" charset="0"/>
        <a:ea typeface="+mn-ea"/>
        <a:cs typeface="Arial"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latin typeface="Arial" pitchFamily="34" charset="0"/>
              <a:cs typeface="Arial" pitchFamily="34" charset="0"/>
            </a:endParaRPr>
          </a:p>
        </p:txBody>
      </p:sp>
      <p:sp>
        <p:nvSpPr>
          <p:cNvPr id="8" name="Date Placeholder 7">
            <a:extLst>
              <a:ext uri="{FF2B5EF4-FFF2-40B4-BE49-F238E27FC236}">
                <a16:creationId xmlns:a16="http://schemas.microsoft.com/office/drawing/2014/main" id="{EB2621DE-EE1E-49BD-9832-AEDB2479B658}"/>
              </a:ext>
            </a:extLst>
          </p:cNvPr>
          <p:cNvSpPr>
            <a:spLocks noGrp="1"/>
          </p:cNvSpPr>
          <p:nvPr>
            <p:ph type="dt" idx="1"/>
          </p:nvPr>
        </p:nvSpPr>
        <p:spPr/>
        <p:txBody>
          <a:bodyPr/>
          <a:lstStyle/>
          <a:p>
            <a:r>
              <a:rPr lang="en-US">
                <a:latin typeface="Arial" pitchFamily="34" charset="0"/>
                <a:cs typeface="Arial" pitchFamily="34" charset="0"/>
              </a:rPr>
              <a:t>Mechanical Systems in Agriculture</a:t>
            </a:r>
          </a:p>
          <a:p>
            <a:r>
              <a:rPr lang="en-US">
                <a:latin typeface="Arial" pitchFamily="34" charset="0"/>
                <a:cs typeface="Arial" pitchFamily="34" charset="0"/>
              </a:rPr>
              <a:t>Unit 3 – Lesson 3.2 Disassembly Required</a:t>
            </a:r>
            <a:endParaRPr lang="en-US" dirty="0"/>
          </a:p>
        </p:txBody>
      </p:sp>
      <p:sp>
        <p:nvSpPr>
          <p:cNvPr id="9" name="Footer Placeholder 8">
            <a:extLst>
              <a:ext uri="{FF2B5EF4-FFF2-40B4-BE49-F238E27FC236}">
                <a16:creationId xmlns:a16="http://schemas.microsoft.com/office/drawing/2014/main" id="{AA793E5B-CD73-4DB1-9AE6-735624C9591A}"/>
              </a:ext>
            </a:extLst>
          </p:cNvPr>
          <p:cNvSpPr>
            <a:spLocks noGrp="1"/>
          </p:cNvSpPr>
          <p:nvPr>
            <p:ph type="ftr" sz="quarter" idx="4"/>
          </p:nvPr>
        </p:nvSpPr>
        <p:spPr/>
        <p:txBody>
          <a:bodyPr/>
          <a:lstStyle/>
          <a:p>
            <a:r>
              <a:rPr lang="en-US">
                <a:latin typeface="Arial" pitchFamily="34" charset="0"/>
                <a:cs typeface="Arial" pitchFamily="34" charset="0"/>
              </a:rPr>
              <a:t>Curriculum for Agricultural Science Education Copyright 2019</a:t>
            </a:r>
            <a:endParaRPr lang="en-US" dirty="0">
              <a:latin typeface="Arial" pitchFamily="34" charset="0"/>
              <a:cs typeface="Arial" pitchFamily="34" charset="0"/>
            </a:endParaRPr>
          </a:p>
        </p:txBody>
      </p:sp>
      <p:sp>
        <p:nvSpPr>
          <p:cNvPr id="10" name="Slide Number Placeholder 9">
            <a:extLst>
              <a:ext uri="{FF2B5EF4-FFF2-40B4-BE49-F238E27FC236}">
                <a16:creationId xmlns:a16="http://schemas.microsoft.com/office/drawing/2014/main" id="{1FD74A40-D406-4F4D-9E1F-0E5ECF11F02E}"/>
              </a:ext>
            </a:extLst>
          </p:cNvPr>
          <p:cNvSpPr>
            <a:spLocks noGrp="1"/>
          </p:cNvSpPr>
          <p:nvPr>
            <p:ph type="sldNum" sz="quarter" idx="5"/>
          </p:nvPr>
        </p:nvSpPr>
        <p:spPr/>
        <p:txBody>
          <a:bodyPr/>
          <a:lstStyle/>
          <a:p>
            <a:fld id="{36C789E7-B821-4804-81D0-B1DDBDB5FECC}" type="slidenum">
              <a:rPr lang="en-US" smtClean="0"/>
              <a:pPr/>
              <a:t>1</a:t>
            </a:fld>
            <a:endParaRPr lang="en-US" dirty="0"/>
          </a:p>
        </p:txBody>
      </p:sp>
      <p:sp>
        <p:nvSpPr>
          <p:cNvPr id="11" name="Header Placeholder 10">
            <a:extLst>
              <a:ext uri="{FF2B5EF4-FFF2-40B4-BE49-F238E27FC236}">
                <a16:creationId xmlns:a16="http://schemas.microsoft.com/office/drawing/2014/main" id="{9AFC8A03-65A1-4734-8459-34F91D61DB59}"/>
              </a:ext>
            </a:extLst>
          </p:cNvPr>
          <p:cNvSpPr>
            <a:spLocks noGrp="1"/>
          </p:cNvSpPr>
          <p:nvPr>
            <p:ph type="hdr" sz="quarter"/>
          </p:nvPr>
        </p:nvSpPr>
        <p:spPr/>
        <p:txBody>
          <a:bodyPr/>
          <a:lstStyle/>
          <a:p>
            <a:r>
              <a:rPr lang="en-US"/>
              <a:t>Governor and Ignition</a:t>
            </a:r>
            <a:endParaRPr lang="en-US" dirty="0"/>
          </a:p>
        </p:txBody>
      </p:sp>
    </p:spTree>
    <p:extLst>
      <p:ext uri="{BB962C8B-B14F-4D97-AF65-F5344CB8AC3E}">
        <p14:creationId xmlns:p14="http://schemas.microsoft.com/office/powerpoint/2010/main" val="42663265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8" name="Date Placeholder 7">
            <a:extLst>
              <a:ext uri="{FF2B5EF4-FFF2-40B4-BE49-F238E27FC236}">
                <a16:creationId xmlns:a16="http://schemas.microsoft.com/office/drawing/2014/main" id="{31F09F95-0DAC-4EE9-8A2B-37A83FE6379B}"/>
              </a:ext>
            </a:extLst>
          </p:cNvPr>
          <p:cNvSpPr>
            <a:spLocks noGrp="1"/>
          </p:cNvSpPr>
          <p:nvPr>
            <p:ph type="dt" idx="1"/>
          </p:nvPr>
        </p:nvSpPr>
        <p:spPr/>
        <p:txBody>
          <a:bodyPr/>
          <a:lstStyle/>
          <a:p>
            <a:r>
              <a:rPr lang="en-US">
                <a:latin typeface="Arial" pitchFamily="34" charset="0"/>
                <a:cs typeface="Arial" pitchFamily="34" charset="0"/>
              </a:rPr>
              <a:t>Mechanical Systems in Agriculture</a:t>
            </a:r>
          </a:p>
          <a:p>
            <a:r>
              <a:rPr lang="en-US">
                <a:latin typeface="Arial" pitchFamily="34" charset="0"/>
                <a:cs typeface="Arial" pitchFamily="34" charset="0"/>
              </a:rPr>
              <a:t>Unit 3 – Lesson 3.2 Disassembly Required</a:t>
            </a:r>
            <a:endParaRPr lang="en-US" dirty="0"/>
          </a:p>
        </p:txBody>
      </p:sp>
      <p:sp>
        <p:nvSpPr>
          <p:cNvPr id="9" name="Footer Placeholder 8">
            <a:extLst>
              <a:ext uri="{FF2B5EF4-FFF2-40B4-BE49-F238E27FC236}">
                <a16:creationId xmlns:a16="http://schemas.microsoft.com/office/drawing/2014/main" id="{96938ABA-A7F6-4696-B18A-AD3A70514BCF}"/>
              </a:ext>
            </a:extLst>
          </p:cNvPr>
          <p:cNvSpPr>
            <a:spLocks noGrp="1"/>
          </p:cNvSpPr>
          <p:nvPr>
            <p:ph type="ftr" sz="quarter" idx="4"/>
          </p:nvPr>
        </p:nvSpPr>
        <p:spPr/>
        <p:txBody>
          <a:bodyPr/>
          <a:lstStyle/>
          <a:p>
            <a:r>
              <a:rPr lang="en-US">
                <a:latin typeface="Arial" pitchFamily="34" charset="0"/>
                <a:cs typeface="Arial" pitchFamily="34" charset="0"/>
              </a:rPr>
              <a:t>Curriculum for Agricultural Science Education Copyright 2019</a:t>
            </a:r>
            <a:endParaRPr lang="en-US" dirty="0">
              <a:latin typeface="Arial" pitchFamily="34" charset="0"/>
              <a:cs typeface="Arial" pitchFamily="34" charset="0"/>
            </a:endParaRPr>
          </a:p>
        </p:txBody>
      </p:sp>
      <p:sp>
        <p:nvSpPr>
          <p:cNvPr id="10" name="Slide Number Placeholder 9">
            <a:extLst>
              <a:ext uri="{FF2B5EF4-FFF2-40B4-BE49-F238E27FC236}">
                <a16:creationId xmlns:a16="http://schemas.microsoft.com/office/drawing/2014/main" id="{7AFCD08E-6D49-4E39-8894-DEF45E76DA3A}"/>
              </a:ext>
            </a:extLst>
          </p:cNvPr>
          <p:cNvSpPr>
            <a:spLocks noGrp="1"/>
          </p:cNvSpPr>
          <p:nvPr>
            <p:ph type="sldNum" sz="quarter" idx="5"/>
          </p:nvPr>
        </p:nvSpPr>
        <p:spPr/>
        <p:txBody>
          <a:bodyPr/>
          <a:lstStyle/>
          <a:p>
            <a:fld id="{36C789E7-B821-4804-81D0-B1DDBDB5FECC}" type="slidenum">
              <a:rPr lang="en-US" smtClean="0"/>
              <a:pPr/>
              <a:t>10</a:t>
            </a:fld>
            <a:endParaRPr lang="en-US" dirty="0"/>
          </a:p>
        </p:txBody>
      </p:sp>
      <p:sp>
        <p:nvSpPr>
          <p:cNvPr id="11" name="Header Placeholder 10">
            <a:extLst>
              <a:ext uri="{FF2B5EF4-FFF2-40B4-BE49-F238E27FC236}">
                <a16:creationId xmlns:a16="http://schemas.microsoft.com/office/drawing/2014/main" id="{AF45492E-8BAC-44B4-8C95-291063FFF0CD}"/>
              </a:ext>
            </a:extLst>
          </p:cNvPr>
          <p:cNvSpPr>
            <a:spLocks noGrp="1"/>
          </p:cNvSpPr>
          <p:nvPr>
            <p:ph type="hdr" sz="quarter"/>
          </p:nvPr>
        </p:nvSpPr>
        <p:spPr/>
        <p:txBody>
          <a:bodyPr/>
          <a:lstStyle/>
          <a:p>
            <a:r>
              <a:rPr lang="en-US"/>
              <a:t>Governor and Ignition</a:t>
            </a:r>
            <a:endParaRPr lang="en-US" dirty="0"/>
          </a:p>
        </p:txBody>
      </p:sp>
    </p:spTree>
    <p:extLst>
      <p:ext uri="{BB962C8B-B14F-4D97-AF65-F5344CB8AC3E}">
        <p14:creationId xmlns:p14="http://schemas.microsoft.com/office/powerpoint/2010/main" val="41445732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latin typeface="Arial" pitchFamily="34" charset="0"/>
              <a:cs typeface="Arial" pitchFamily="34" charset="0"/>
            </a:endParaRPr>
          </a:p>
        </p:txBody>
      </p:sp>
      <p:sp>
        <p:nvSpPr>
          <p:cNvPr id="8" name="Date Placeholder 7">
            <a:extLst>
              <a:ext uri="{FF2B5EF4-FFF2-40B4-BE49-F238E27FC236}">
                <a16:creationId xmlns:a16="http://schemas.microsoft.com/office/drawing/2014/main" id="{8AF1AB09-028B-463A-B66A-E3AC32BF4931}"/>
              </a:ext>
            </a:extLst>
          </p:cNvPr>
          <p:cNvSpPr>
            <a:spLocks noGrp="1"/>
          </p:cNvSpPr>
          <p:nvPr>
            <p:ph type="dt" idx="1"/>
          </p:nvPr>
        </p:nvSpPr>
        <p:spPr/>
        <p:txBody>
          <a:bodyPr/>
          <a:lstStyle/>
          <a:p>
            <a:r>
              <a:rPr lang="en-US">
                <a:latin typeface="Arial" pitchFamily="34" charset="0"/>
                <a:cs typeface="Arial" pitchFamily="34" charset="0"/>
              </a:rPr>
              <a:t>Mechanical Systems in Agriculture</a:t>
            </a:r>
          </a:p>
          <a:p>
            <a:r>
              <a:rPr lang="en-US">
                <a:latin typeface="Arial" pitchFamily="34" charset="0"/>
                <a:cs typeface="Arial" pitchFamily="34" charset="0"/>
              </a:rPr>
              <a:t>Unit 3 – Lesson 3.2 Disassembly Required</a:t>
            </a:r>
            <a:endParaRPr lang="en-US" dirty="0"/>
          </a:p>
        </p:txBody>
      </p:sp>
      <p:sp>
        <p:nvSpPr>
          <p:cNvPr id="9" name="Footer Placeholder 8">
            <a:extLst>
              <a:ext uri="{FF2B5EF4-FFF2-40B4-BE49-F238E27FC236}">
                <a16:creationId xmlns:a16="http://schemas.microsoft.com/office/drawing/2014/main" id="{F3307763-3F23-4789-9F10-E08C66A94BED}"/>
              </a:ext>
            </a:extLst>
          </p:cNvPr>
          <p:cNvSpPr>
            <a:spLocks noGrp="1"/>
          </p:cNvSpPr>
          <p:nvPr>
            <p:ph type="ftr" sz="quarter" idx="4"/>
          </p:nvPr>
        </p:nvSpPr>
        <p:spPr/>
        <p:txBody>
          <a:bodyPr/>
          <a:lstStyle/>
          <a:p>
            <a:r>
              <a:rPr lang="en-US">
                <a:latin typeface="Arial" pitchFamily="34" charset="0"/>
                <a:cs typeface="Arial" pitchFamily="34" charset="0"/>
              </a:rPr>
              <a:t>Curriculum for Agricultural Science Education Copyright 2019</a:t>
            </a:r>
            <a:endParaRPr lang="en-US" dirty="0">
              <a:latin typeface="Arial" pitchFamily="34" charset="0"/>
              <a:cs typeface="Arial" pitchFamily="34" charset="0"/>
            </a:endParaRPr>
          </a:p>
        </p:txBody>
      </p:sp>
      <p:sp>
        <p:nvSpPr>
          <p:cNvPr id="10" name="Slide Number Placeholder 9">
            <a:extLst>
              <a:ext uri="{FF2B5EF4-FFF2-40B4-BE49-F238E27FC236}">
                <a16:creationId xmlns:a16="http://schemas.microsoft.com/office/drawing/2014/main" id="{48583A1F-7EA8-4F3C-8DBB-0E4A1098FB9E}"/>
              </a:ext>
            </a:extLst>
          </p:cNvPr>
          <p:cNvSpPr>
            <a:spLocks noGrp="1"/>
          </p:cNvSpPr>
          <p:nvPr>
            <p:ph type="sldNum" sz="quarter" idx="5"/>
          </p:nvPr>
        </p:nvSpPr>
        <p:spPr/>
        <p:txBody>
          <a:bodyPr/>
          <a:lstStyle/>
          <a:p>
            <a:fld id="{36C789E7-B821-4804-81D0-B1DDBDB5FECC}" type="slidenum">
              <a:rPr lang="en-US" smtClean="0"/>
              <a:pPr/>
              <a:t>11</a:t>
            </a:fld>
            <a:endParaRPr lang="en-US" dirty="0"/>
          </a:p>
        </p:txBody>
      </p:sp>
      <p:sp>
        <p:nvSpPr>
          <p:cNvPr id="11" name="Header Placeholder 10">
            <a:extLst>
              <a:ext uri="{FF2B5EF4-FFF2-40B4-BE49-F238E27FC236}">
                <a16:creationId xmlns:a16="http://schemas.microsoft.com/office/drawing/2014/main" id="{B25FBFEE-7242-4A91-863C-3E04863B5601}"/>
              </a:ext>
            </a:extLst>
          </p:cNvPr>
          <p:cNvSpPr>
            <a:spLocks noGrp="1"/>
          </p:cNvSpPr>
          <p:nvPr>
            <p:ph type="hdr" sz="quarter"/>
          </p:nvPr>
        </p:nvSpPr>
        <p:spPr/>
        <p:txBody>
          <a:bodyPr/>
          <a:lstStyle/>
          <a:p>
            <a:r>
              <a:rPr lang="en-US"/>
              <a:t>Governor and Ignition</a:t>
            </a:r>
            <a:endParaRPr lang="en-US" dirty="0"/>
          </a:p>
        </p:txBody>
      </p:sp>
    </p:spTree>
    <p:extLst>
      <p:ext uri="{BB962C8B-B14F-4D97-AF65-F5344CB8AC3E}">
        <p14:creationId xmlns:p14="http://schemas.microsoft.com/office/powerpoint/2010/main" val="3364366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latin typeface="Arial" pitchFamily="34" charset="0"/>
              <a:cs typeface="Arial" pitchFamily="34" charset="0"/>
            </a:endParaRPr>
          </a:p>
        </p:txBody>
      </p:sp>
      <p:sp>
        <p:nvSpPr>
          <p:cNvPr id="8" name="Date Placeholder 7">
            <a:extLst>
              <a:ext uri="{FF2B5EF4-FFF2-40B4-BE49-F238E27FC236}">
                <a16:creationId xmlns:a16="http://schemas.microsoft.com/office/drawing/2014/main" id="{8B71AFC8-F32F-4DE5-9582-EE7CFF1D279F}"/>
              </a:ext>
            </a:extLst>
          </p:cNvPr>
          <p:cNvSpPr>
            <a:spLocks noGrp="1"/>
          </p:cNvSpPr>
          <p:nvPr>
            <p:ph type="dt" idx="1"/>
          </p:nvPr>
        </p:nvSpPr>
        <p:spPr/>
        <p:txBody>
          <a:bodyPr/>
          <a:lstStyle/>
          <a:p>
            <a:r>
              <a:rPr lang="en-US">
                <a:latin typeface="Arial" pitchFamily="34" charset="0"/>
                <a:cs typeface="Arial" pitchFamily="34" charset="0"/>
              </a:rPr>
              <a:t>Mechanical Systems in Agriculture</a:t>
            </a:r>
          </a:p>
          <a:p>
            <a:r>
              <a:rPr lang="en-US">
                <a:latin typeface="Arial" pitchFamily="34" charset="0"/>
                <a:cs typeface="Arial" pitchFamily="34" charset="0"/>
              </a:rPr>
              <a:t>Unit 3 – Lesson 3.2 Disassembly Required</a:t>
            </a:r>
            <a:endParaRPr lang="en-US" dirty="0"/>
          </a:p>
        </p:txBody>
      </p:sp>
      <p:sp>
        <p:nvSpPr>
          <p:cNvPr id="9" name="Footer Placeholder 8">
            <a:extLst>
              <a:ext uri="{FF2B5EF4-FFF2-40B4-BE49-F238E27FC236}">
                <a16:creationId xmlns:a16="http://schemas.microsoft.com/office/drawing/2014/main" id="{FDC265BC-C070-434B-98C9-DE5C15B58612}"/>
              </a:ext>
            </a:extLst>
          </p:cNvPr>
          <p:cNvSpPr>
            <a:spLocks noGrp="1"/>
          </p:cNvSpPr>
          <p:nvPr>
            <p:ph type="ftr" sz="quarter" idx="4"/>
          </p:nvPr>
        </p:nvSpPr>
        <p:spPr/>
        <p:txBody>
          <a:bodyPr/>
          <a:lstStyle/>
          <a:p>
            <a:r>
              <a:rPr lang="en-US">
                <a:latin typeface="Arial" pitchFamily="34" charset="0"/>
                <a:cs typeface="Arial" pitchFamily="34" charset="0"/>
              </a:rPr>
              <a:t>Curriculum for Agricultural Science Education Copyright 2019</a:t>
            </a:r>
            <a:endParaRPr lang="en-US" dirty="0">
              <a:latin typeface="Arial" pitchFamily="34" charset="0"/>
              <a:cs typeface="Arial" pitchFamily="34" charset="0"/>
            </a:endParaRPr>
          </a:p>
        </p:txBody>
      </p:sp>
      <p:sp>
        <p:nvSpPr>
          <p:cNvPr id="10" name="Slide Number Placeholder 9">
            <a:extLst>
              <a:ext uri="{FF2B5EF4-FFF2-40B4-BE49-F238E27FC236}">
                <a16:creationId xmlns:a16="http://schemas.microsoft.com/office/drawing/2014/main" id="{400AD23E-4415-46F4-9650-35E6A95DEAD4}"/>
              </a:ext>
            </a:extLst>
          </p:cNvPr>
          <p:cNvSpPr>
            <a:spLocks noGrp="1"/>
          </p:cNvSpPr>
          <p:nvPr>
            <p:ph type="sldNum" sz="quarter" idx="5"/>
          </p:nvPr>
        </p:nvSpPr>
        <p:spPr/>
        <p:txBody>
          <a:bodyPr/>
          <a:lstStyle/>
          <a:p>
            <a:fld id="{36C789E7-B821-4804-81D0-B1DDBDB5FECC}" type="slidenum">
              <a:rPr lang="en-US" smtClean="0"/>
              <a:pPr/>
              <a:t>2</a:t>
            </a:fld>
            <a:endParaRPr lang="en-US" dirty="0"/>
          </a:p>
        </p:txBody>
      </p:sp>
      <p:sp>
        <p:nvSpPr>
          <p:cNvPr id="11" name="Header Placeholder 10">
            <a:extLst>
              <a:ext uri="{FF2B5EF4-FFF2-40B4-BE49-F238E27FC236}">
                <a16:creationId xmlns:a16="http://schemas.microsoft.com/office/drawing/2014/main" id="{05D14CA0-5221-4AC7-BD65-C896F1E40543}"/>
              </a:ext>
            </a:extLst>
          </p:cNvPr>
          <p:cNvSpPr>
            <a:spLocks noGrp="1"/>
          </p:cNvSpPr>
          <p:nvPr>
            <p:ph type="hdr" sz="quarter"/>
          </p:nvPr>
        </p:nvSpPr>
        <p:spPr/>
        <p:txBody>
          <a:bodyPr/>
          <a:lstStyle/>
          <a:p>
            <a:r>
              <a:rPr lang="en-US"/>
              <a:t>Governor and Ignition</a:t>
            </a:r>
            <a:endParaRPr lang="en-US" dirty="0"/>
          </a:p>
        </p:txBody>
      </p:sp>
    </p:spTree>
    <p:extLst>
      <p:ext uri="{BB962C8B-B14F-4D97-AF65-F5344CB8AC3E}">
        <p14:creationId xmlns:p14="http://schemas.microsoft.com/office/powerpoint/2010/main" val="31314524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5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dirty="0"/>
              <a:t>The governor control lever controls the movement of the arm. The spring controls how much force is needed to move the arm. The linkage closes the throttle plate when the arm moves. Before disassembling the governor, use a marker to mark the holes where springs and linkages are connected. Note the direction and position of the springs (loop up or down) and record the position of the wiring beneath the governor arm.</a:t>
            </a:r>
          </a:p>
        </p:txBody>
      </p:sp>
      <p:sp>
        <p:nvSpPr>
          <p:cNvPr id="2" name="Date Placeholder 1">
            <a:extLst>
              <a:ext uri="{FF2B5EF4-FFF2-40B4-BE49-F238E27FC236}">
                <a16:creationId xmlns:a16="http://schemas.microsoft.com/office/drawing/2014/main" id="{FEDBCFC8-05C5-4879-9DFC-29E608A57A19}"/>
              </a:ext>
            </a:extLst>
          </p:cNvPr>
          <p:cNvSpPr>
            <a:spLocks noGrp="1"/>
          </p:cNvSpPr>
          <p:nvPr>
            <p:ph type="dt" idx="1"/>
          </p:nvPr>
        </p:nvSpPr>
        <p:spPr/>
        <p:txBody>
          <a:bodyPr/>
          <a:lstStyle/>
          <a:p>
            <a:r>
              <a:rPr lang="en-US">
                <a:latin typeface="Arial" pitchFamily="34" charset="0"/>
                <a:cs typeface="Arial" pitchFamily="34" charset="0"/>
              </a:rPr>
              <a:t>Mechanical Systems in Agriculture</a:t>
            </a:r>
          </a:p>
          <a:p>
            <a:r>
              <a:rPr lang="en-US">
                <a:latin typeface="Arial" pitchFamily="34" charset="0"/>
                <a:cs typeface="Arial" pitchFamily="34" charset="0"/>
              </a:rPr>
              <a:t>Unit 3 – Lesson 3.2 Disassembly Required</a:t>
            </a:r>
            <a:endParaRPr lang="en-US" dirty="0"/>
          </a:p>
        </p:txBody>
      </p:sp>
      <p:sp>
        <p:nvSpPr>
          <p:cNvPr id="3" name="Footer Placeholder 2">
            <a:extLst>
              <a:ext uri="{FF2B5EF4-FFF2-40B4-BE49-F238E27FC236}">
                <a16:creationId xmlns:a16="http://schemas.microsoft.com/office/drawing/2014/main" id="{BF8B9BC5-5418-40B2-95A6-1A04E634A327}"/>
              </a:ext>
            </a:extLst>
          </p:cNvPr>
          <p:cNvSpPr>
            <a:spLocks noGrp="1"/>
          </p:cNvSpPr>
          <p:nvPr>
            <p:ph type="ftr" sz="quarter" idx="4"/>
          </p:nvPr>
        </p:nvSpPr>
        <p:spPr/>
        <p:txBody>
          <a:bodyPr/>
          <a:lstStyle/>
          <a:p>
            <a:r>
              <a:rPr lang="en-US">
                <a:latin typeface="Arial" pitchFamily="34" charset="0"/>
                <a:cs typeface="Arial" pitchFamily="34" charset="0"/>
              </a:rPr>
              <a:t>Curriculum for Agricultural Science Education Copyright 2019</a:t>
            </a:r>
            <a:endParaRPr lang="en-US" dirty="0">
              <a:latin typeface="Arial" pitchFamily="34" charset="0"/>
              <a:cs typeface="Arial" pitchFamily="34" charset="0"/>
            </a:endParaRPr>
          </a:p>
        </p:txBody>
      </p:sp>
      <p:sp>
        <p:nvSpPr>
          <p:cNvPr id="4" name="Slide Number Placeholder 3">
            <a:extLst>
              <a:ext uri="{FF2B5EF4-FFF2-40B4-BE49-F238E27FC236}">
                <a16:creationId xmlns:a16="http://schemas.microsoft.com/office/drawing/2014/main" id="{18DCEB74-A370-42AF-938C-4F881F77D5C4}"/>
              </a:ext>
            </a:extLst>
          </p:cNvPr>
          <p:cNvSpPr>
            <a:spLocks noGrp="1"/>
          </p:cNvSpPr>
          <p:nvPr>
            <p:ph type="sldNum" sz="quarter" idx="5"/>
          </p:nvPr>
        </p:nvSpPr>
        <p:spPr/>
        <p:txBody>
          <a:bodyPr/>
          <a:lstStyle/>
          <a:p>
            <a:fld id="{36C789E7-B821-4804-81D0-B1DDBDB5FECC}" type="slidenum">
              <a:rPr lang="en-US" smtClean="0"/>
              <a:pPr/>
              <a:t>3</a:t>
            </a:fld>
            <a:endParaRPr lang="en-US" dirty="0"/>
          </a:p>
        </p:txBody>
      </p:sp>
      <p:sp>
        <p:nvSpPr>
          <p:cNvPr id="8" name="Header Placeholder 7">
            <a:extLst>
              <a:ext uri="{FF2B5EF4-FFF2-40B4-BE49-F238E27FC236}">
                <a16:creationId xmlns:a16="http://schemas.microsoft.com/office/drawing/2014/main" id="{6EEFF206-ADDF-4496-B5B3-67A185E0CFEA}"/>
              </a:ext>
            </a:extLst>
          </p:cNvPr>
          <p:cNvSpPr>
            <a:spLocks noGrp="1"/>
          </p:cNvSpPr>
          <p:nvPr>
            <p:ph type="hdr" sz="quarter"/>
          </p:nvPr>
        </p:nvSpPr>
        <p:spPr/>
        <p:txBody>
          <a:bodyPr/>
          <a:lstStyle/>
          <a:p>
            <a:r>
              <a:rPr lang="en-US"/>
              <a:t>Governor and Ignition</a:t>
            </a:r>
            <a:endParaRPr lang="en-US" dirty="0"/>
          </a:p>
        </p:txBody>
      </p:sp>
    </p:spTree>
    <p:extLst>
      <p:ext uri="{BB962C8B-B14F-4D97-AF65-F5344CB8AC3E}">
        <p14:creationId xmlns:p14="http://schemas.microsoft.com/office/powerpoint/2010/main" val="7346425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t>Move the governor back and forth. Note how the lever is connected to the shaft which goes into the crankcase of the engine. If the hole on the governor arm where the pinch bolt attaches becomes out of round, the governor arm should be replaced.</a:t>
            </a:r>
          </a:p>
        </p:txBody>
      </p:sp>
      <p:sp>
        <p:nvSpPr>
          <p:cNvPr id="2" name="Date Placeholder 1">
            <a:extLst>
              <a:ext uri="{FF2B5EF4-FFF2-40B4-BE49-F238E27FC236}">
                <a16:creationId xmlns:a16="http://schemas.microsoft.com/office/drawing/2014/main" id="{E6BCD918-5FBE-4A63-A0DF-20F7A3C99203}"/>
              </a:ext>
            </a:extLst>
          </p:cNvPr>
          <p:cNvSpPr>
            <a:spLocks noGrp="1"/>
          </p:cNvSpPr>
          <p:nvPr>
            <p:ph type="dt" idx="1"/>
          </p:nvPr>
        </p:nvSpPr>
        <p:spPr/>
        <p:txBody>
          <a:bodyPr/>
          <a:lstStyle/>
          <a:p>
            <a:r>
              <a:rPr lang="en-US">
                <a:latin typeface="Arial" pitchFamily="34" charset="0"/>
                <a:cs typeface="Arial" pitchFamily="34" charset="0"/>
              </a:rPr>
              <a:t>Mechanical Systems in Agriculture</a:t>
            </a:r>
          </a:p>
          <a:p>
            <a:r>
              <a:rPr lang="en-US">
                <a:latin typeface="Arial" pitchFamily="34" charset="0"/>
                <a:cs typeface="Arial" pitchFamily="34" charset="0"/>
              </a:rPr>
              <a:t>Unit 3 – Lesson 3.2 Disassembly Required</a:t>
            </a:r>
            <a:endParaRPr lang="en-US" dirty="0"/>
          </a:p>
        </p:txBody>
      </p:sp>
      <p:sp>
        <p:nvSpPr>
          <p:cNvPr id="3" name="Footer Placeholder 2">
            <a:extLst>
              <a:ext uri="{FF2B5EF4-FFF2-40B4-BE49-F238E27FC236}">
                <a16:creationId xmlns:a16="http://schemas.microsoft.com/office/drawing/2014/main" id="{508F7246-2273-4115-A7BF-B5BD2840FB1E}"/>
              </a:ext>
            </a:extLst>
          </p:cNvPr>
          <p:cNvSpPr>
            <a:spLocks noGrp="1"/>
          </p:cNvSpPr>
          <p:nvPr>
            <p:ph type="ftr" sz="quarter" idx="4"/>
          </p:nvPr>
        </p:nvSpPr>
        <p:spPr/>
        <p:txBody>
          <a:bodyPr/>
          <a:lstStyle/>
          <a:p>
            <a:r>
              <a:rPr lang="en-US">
                <a:latin typeface="Arial" pitchFamily="34" charset="0"/>
                <a:cs typeface="Arial" pitchFamily="34" charset="0"/>
              </a:rPr>
              <a:t>Curriculum for Agricultural Science Education Copyright 2019</a:t>
            </a:r>
            <a:endParaRPr lang="en-US" dirty="0">
              <a:latin typeface="Arial" pitchFamily="34" charset="0"/>
              <a:cs typeface="Arial" pitchFamily="34" charset="0"/>
            </a:endParaRPr>
          </a:p>
        </p:txBody>
      </p:sp>
      <p:sp>
        <p:nvSpPr>
          <p:cNvPr id="4" name="Slide Number Placeholder 3">
            <a:extLst>
              <a:ext uri="{FF2B5EF4-FFF2-40B4-BE49-F238E27FC236}">
                <a16:creationId xmlns:a16="http://schemas.microsoft.com/office/drawing/2014/main" id="{BE1A68D9-7901-4B85-8220-4A70DDF52331}"/>
              </a:ext>
            </a:extLst>
          </p:cNvPr>
          <p:cNvSpPr>
            <a:spLocks noGrp="1"/>
          </p:cNvSpPr>
          <p:nvPr>
            <p:ph type="sldNum" sz="quarter" idx="5"/>
          </p:nvPr>
        </p:nvSpPr>
        <p:spPr/>
        <p:txBody>
          <a:bodyPr/>
          <a:lstStyle/>
          <a:p>
            <a:fld id="{36C789E7-B821-4804-81D0-B1DDBDB5FECC}" type="slidenum">
              <a:rPr lang="en-US" smtClean="0"/>
              <a:pPr/>
              <a:t>4</a:t>
            </a:fld>
            <a:endParaRPr lang="en-US" dirty="0"/>
          </a:p>
        </p:txBody>
      </p:sp>
      <p:sp>
        <p:nvSpPr>
          <p:cNvPr id="8" name="Header Placeholder 7">
            <a:extLst>
              <a:ext uri="{FF2B5EF4-FFF2-40B4-BE49-F238E27FC236}">
                <a16:creationId xmlns:a16="http://schemas.microsoft.com/office/drawing/2014/main" id="{5C7CD540-3010-425E-BB3B-C47B1C1C3DF3}"/>
              </a:ext>
            </a:extLst>
          </p:cNvPr>
          <p:cNvSpPr>
            <a:spLocks noGrp="1"/>
          </p:cNvSpPr>
          <p:nvPr>
            <p:ph type="hdr" sz="quarter"/>
          </p:nvPr>
        </p:nvSpPr>
        <p:spPr/>
        <p:txBody>
          <a:bodyPr/>
          <a:lstStyle/>
          <a:p>
            <a:r>
              <a:rPr lang="en-US"/>
              <a:t>Governor and Ignition</a:t>
            </a:r>
            <a:endParaRPr lang="en-US" dirty="0"/>
          </a:p>
        </p:txBody>
      </p:sp>
    </p:spTree>
    <p:extLst>
      <p:ext uri="{BB962C8B-B14F-4D97-AF65-F5344CB8AC3E}">
        <p14:creationId xmlns:p14="http://schemas.microsoft.com/office/powerpoint/2010/main" val="8355779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t>Check screw lengths.  One may be shorter than the other.  If so, use a permanent marker to mark where each came from. Note the red ground wire bolted to the engine block.</a:t>
            </a:r>
          </a:p>
        </p:txBody>
      </p:sp>
      <p:sp>
        <p:nvSpPr>
          <p:cNvPr id="2" name="Date Placeholder 1">
            <a:extLst>
              <a:ext uri="{FF2B5EF4-FFF2-40B4-BE49-F238E27FC236}">
                <a16:creationId xmlns:a16="http://schemas.microsoft.com/office/drawing/2014/main" id="{6F098B39-05BF-450F-9433-86D9C024EAEF}"/>
              </a:ext>
            </a:extLst>
          </p:cNvPr>
          <p:cNvSpPr>
            <a:spLocks noGrp="1"/>
          </p:cNvSpPr>
          <p:nvPr>
            <p:ph type="dt" idx="1"/>
          </p:nvPr>
        </p:nvSpPr>
        <p:spPr/>
        <p:txBody>
          <a:bodyPr/>
          <a:lstStyle/>
          <a:p>
            <a:r>
              <a:rPr lang="en-US">
                <a:latin typeface="Arial" pitchFamily="34" charset="0"/>
                <a:cs typeface="Arial" pitchFamily="34" charset="0"/>
              </a:rPr>
              <a:t>Mechanical Systems in Agriculture</a:t>
            </a:r>
          </a:p>
          <a:p>
            <a:r>
              <a:rPr lang="en-US">
                <a:latin typeface="Arial" pitchFamily="34" charset="0"/>
                <a:cs typeface="Arial" pitchFamily="34" charset="0"/>
              </a:rPr>
              <a:t>Unit 3 – Lesson 3.2 Disassembly Required</a:t>
            </a:r>
            <a:endParaRPr lang="en-US" dirty="0"/>
          </a:p>
        </p:txBody>
      </p:sp>
      <p:sp>
        <p:nvSpPr>
          <p:cNvPr id="3" name="Footer Placeholder 2">
            <a:extLst>
              <a:ext uri="{FF2B5EF4-FFF2-40B4-BE49-F238E27FC236}">
                <a16:creationId xmlns:a16="http://schemas.microsoft.com/office/drawing/2014/main" id="{C1CE3546-E827-4E40-A3C1-24FE3C78208F}"/>
              </a:ext>
            </a:extLst>
          </p:cNvPr>
          <p:cNvSpPr>
            <a:spLocks noGrp="1"/>
          </p:cNvSpPr>
          <p:nvPr>
            <p:ph type="ftr" sz="quarter" idx="4"/>
          </p:nvPr>
        </p:nvSpPr>
        <p:spPr/>
        <p:txBody>
          <a:bodyPr/>
          <a:lstStyle/>
          <a:p>
            <a:r>
              <a:rPr lang="en-US">
                <a:latin typeface="Arial" pitchFamily="34" charset="0"/>
                <a:cs typeface="Arial" pitchFamily="34" charset="0"/>
              </a:rPr>
              <a:t>Curriculum for Agricultural Science Education Copyright 2019</a:t>
            </a:r>
            <a:endParaRPr lang="en-US" dirty="0">
              <a:latin typeface="Arial" pitchFamily="34" charset="0"/>
              <a:cs typeface="Arial" pitchFamily="34" charset="0"/>
            </a:endParaRPr>
          </a:p>
        </p:txBody>
      </p:sp>
      <p:sp>
        <p:nvSpPr>
          <p:cNvPr id="4" name="Slide Number Placeholder 3">
            <a:extLst>
              <a:ext uri="{FF2B5EF4-FFF2-40B4-BE49-F238E27FC236}">
                <a16:creationId xmlns:a16="http://schemas.microsoft.com/office/drawing/2014/main" id="{C25AAA35-C71A-4027-8B29-EF78B77AD529}"/>
              </a:ext>
            </a:extLst>
          </p:cNvPr>
          <p:cNvSpPr>
            <a:spLocks noGrp="1"/>
          </p:cNvSpPr>
          <p:nvPr>
            <p:ph type="sldNum" sz="quarter" idx="5"/>
          </p:nvPr>
        </p:nvSpPr>
        <p:spPr/>
        <p:txBody>
          <a:bodyPr/>
          <a:lstStyle/>
          <a:p>
            <a:fld id="{36C789E7-B821-4804-81D0-B1DDBDB5FECC}" type="slidenum">
              <a:rPr lang="en-US" smtClean="0"/>
              <a:pPr/>
              <a:t>5</a:t>
            </a:fld>
            <a:endParaRPr lang="en-US" dirty="0"/>
          </a:p>
        </p:txBody>
      </p:sp>
      <p:sp>
        <p:nvSpPr>
          <p:cNvPr id="8" name="Header Placeholder 7">
            <a:extLst>
              <a:ext uri="{FF2B5EF4-FFF2-40B4-BE49-F238E27FC236}">
                <a16:creationId xmlns:a16="http://schemas.microsoft.com/office/drawing/2014/main" id="{F9659319-AF17-431A-ABCA-19B3B539DD12}"/>
              </a:ext>
            </a:extLst>
          </p:cNvPr>
          <p:cNvSpPr>
            <a:spLocks noGrp="1"/>
          </p:cNvSpPr>
          <p:nvPr>
            <p:ph type="hdr" sz="quarter"/>
          </p:nvPr>
        </p:nvSpPr>
        <p:spPr/>
        <p:txBody>
          <a:bodyPr/>
          <a:lstStyle/>
          <a:p>
            <a:r>
              <a:rPr lang="en-US"/>
              <a:t>Governor and Ignition</a:t>
            </a:r>
            <a:endParaRPr lang="en-US" dirty="0"/>
          </a:p>
        </p:txBody>
      </p:sp>
    </p:spTree>
    <p:extLst>
      <p:ext uri="{BB962C8B-B14F-4D97-AF65-F5344CB8AC3E}">
        <p14:creationId xmlns:p14="http://schemas.microsoft.com/office/powerpoint/2010/main" val="9553269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3" name="Rectangle 2050"/>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684" name="Rectangle 2051"/>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t>The blower housing contains multiple components essential to engine operation.</a:t>
            </a:r>
          </a:p>
        </p:txBody>
      </p:sp>
      <p:sp>
        <p:nvSpPr>
          <p:cNvPr id="2" name="Date Placeholder 1">
            <a:extLst>
              <a:ext uri="{FF2B5EF4-FFF2-40B4-BE49-F238E27FC236}">
                <a16:creationId xmlns:a16="http://schemas.microsoft.com/office/drawing/2014/main" id="{2E12DE4E-11F7-490B-B68B-7383B390CE76}"/>
              </a:ext>
            </a:extLst>
          </p:cNvPr>
          <p:cNvSpPr>
            <a:spLocks noGrp="1"/>
          </p:cNvSpPr>
          <p:nvPr>
            <p:ph type="dt" idx="1"/>
          </p:nvPr>
        </p:nvSpPr>
        <p:spPr/>
        <p:txBody>
          <a:bodyPr/>
          <a:lstStyle/>
          <a:p>
            <a:r>
              <a:rPr lang="en-US">
                <a:latin typeface="Arial" pitchFamily="34" charset="0"/>
                <a:cs typeface="Arial" pitchFamily="34" charset="0"/>
              </a:rPr>
              <a:t>Mechanical Systems in Agriculture</a:t>
            </a:r>
          </a:p>
          <a:p>
            <a:r>
              <a:rPr lang="en-US">
                <a:latin typeface="Arial" pitchFamily="34" charset="0"/>
                <a:cs typeface="Arial" pitchFamily="34" charset="0"/>
              </a:rPr>
              <a:t>Unit 3 – Lesson 3.2 Disassembly Required</a:t>
            </a:r>
            <a:endParaRPr lang="en-US" dirty="0"/>
          </a:p>
        </p:txBody>
      </p:sp>
      <p:sp>
        <p:nvSpPr>
          <p:cNvPr id="3" name="Footer Placeholder 2">
            <a:extLst>
              <a:ext uri="{FF2B5EF4-FFF2-40B4-BE49-F238E27FC236}">
                <a16:creationId xmlns:a16="http://schemas.microsoft.com/office/drawing/2014/main" id="{F8809F0A-26AC-4FA4-AC68-8BE6AF2D5304}"/>
              </a:ext>
            </a:extLst>
          </p:cNvPr>
          <p:cNvSpPr>
            <a:spLocks noGrp="1"/>
          </p:cNvSpPr>
          <p:nvPr>
            <p:ph type="ftr" sz="quarter" idx="4"/>
          </p:nvPr>
        </p:nvSpPr>
        <p:spPr/>
        <p:txBody>
          <a:bodyPr/>
          <a:lstStyle/>
          <a:p>
            <a:r>
              <a:rPr lang="en-US">
                <a:latin typeface="Arial" pitchFamily="34" charset="0"/>
                <a:cs typeface="Arial" pitchFamily="34" charset="0"/>
              </a:rPr>
              <a:t>Curriculum for Agricultural Science Education Copyright 2019</a:t>
            </a:r>
            <a:endParaRPr lang="en-US" dirty="0">
              <a:latin typeface="Arial" pitchFamily="34" charset="0"/>
              <a:cs typeface="Arial" pitchFamily="34" charset="0"/>
            </a:endParaRPr>
          </a:p>
        </p:txBody>
      </p:sp>
      <p:sp>
        <p:nvSpPr>
          <p:cNvPr id="4" name="Slide Number Placeholder 3">
            <a:extLst>
              <a:ext uri="{FF2B5EF4-FFF2-40B4-BE49-F238E27FC236}">
                <a16:creationId xmlns:a16="http://schemas.microsoft.com/office/drawing/2014/main" id="{55926B4F-B31F-4667-AD69-122784D71DE6}"/>
              </a:ext>
            </a:extLst>
          </p:cNvPr>
          <p:cNvSpPr>
            <a:spLocks noGrp="1"/>
          </p:cNvSpPr>
          <p:nvPr>
            <p:ph type="sldNum" sz="quarter" idx="5"/>
          </p:nvPr>
        </p:nvSpPr>
        <p:spPr/>
        <p:txBody>
          <a:bodyPr/>
          <a:lstStyle/>
          <a:p>
            <a:fld id="{36C789E7-B821-4804-81D0-B1DDBDB5FECC}" type="slidenum">
              <a:rPr lang="en-US" smtClean="0"/>
              <a:pPr/>
              <a:t>6</a:t>
            </a:fld>
            <a:endParaRPr lang="en-US" dirty="0"/>
          </a:p>
        </p:txBody>
      </p:sp>
      <p:sp>
        <p:nvSpPr>
          <p:cNvPr id="8" name="Header Placeholder 7">
            <a:extLst>
              <a:ext uri="{FF2B5EF4-FFF2-40B4-BE49-F238E27FC236}">
                <a16:creationId xmlns:a16="http://schemas.microsoft.com/office/drawing/2014/main" id="{210CA879-7D9C-4AB8-934C-BBC0520DDE54}"/>
              </a:ext>
            </a:extLst>
          </p:cNvPr>
          <p:cNvSpPr>
            <a:spLocks noGrp="1"/>
          </p:cNvSpPr>
          <p:nvPr>
            <p:ph type="hdr" sz="quarter"/>
          </p:nvPr>
        </p:nvSpPr>
        <p:spPr/>
        <p:txBody>
          <a:bodyPr/>
          <a:lstStyle/>
          <a:p>
            <a:r>
              <a:rPr lang="en-US"/>
              <a:t>Governor and Ignition</a:t>
            </a:r>
            <a:endParaRPr lang="en-US" dirty="0"/>
          </a:p>
        </p:txBody>
      </p:sp>
    </p:spTree>
    <p:extLst>
      <p:ext uri="{BB962C8B-B14F-4D97-AF65-F5344CB8AC3E}">
        <p14:creationId xmlns:p14="http://schemas.microsoft.com/office/powerpoint/2010/main" val="31254498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9" name="Rectangle 2050"/>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5780" name="Rectangle 2051"/>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t>Switch wiring needs to be disconnected from the electrical switch on the blower housing. Engines with a low oil sensor module have a 3 terminal rocker on/off switch.  The switch terminals are numbered.  Mark each terminal so they can be reinstalled in the correct order. Sketch the wire routing near governor shaft.</a:t>
            </a:r>
          </a:p>
        </p:txBody>
      </p:sp>
      <p:sp>
        <p:nvSpPr>
          <p:cNvPr id="2" name="Date Placeholder 1">
            <a:extLst>
              <a:ext uri="{FF2B5EF4-FFF2-40B4-BE49-F238E27FC236}">
                <a16:creationId xmlns:a16="http://schemas.microsoft.com/office/drawing/2014/main" id="{5A90F909-BCCD-4FAA-A0FD-A0AFD54862D1}"/>
              </a:ext>
            </a:extLst>
          </p:cNvPr>
          <p:cNvSpPr>
            <a:spLocks noGrp="1"/>
          </p:cNvSpPr>
          <p:nvPr>
            <p:ph type="dt" idx="1"/>
          </p:nvPr>
        </p:nvSpPr>
        <p:spPr/>
        <p:txBody>
          <a:bodyPr/>
          <a:lstStyle/>
          <a:p>
            <a:r>
              <a:rPr lang="en-US">
                <a:latin typeface="Arial" pitchFamily="34" charset="0"/>
                <a:cs typeface="Arial" pitchFamily="34" charset="0"/>
              </a:rPr>
              <a:t>Mechanical Systems in Agriculture</a:t>
            </a:r>
          </a:p>
          <a:p>
            <a:r>
              <a:rPr lang="en-US">
                <a:latin typeface="Arial" pitchFamily="34" charset="0"/>
                <a:cs typeface="Arial" pitchFamily="34" charset="0"/>
              </a:rPr>
              <a:t>Unit 3 – Lesson 3.2 Disassembly Required</a:t>
            </a:r>
            <a:endParaRPr lang="en-US" dirty="0"/>
          </a:p>
        </p:txBody>
      </p:sp>
      <p:sp>
        <p:nvSpPr>
          <p:cNvPr id="3" name="Footer Placeholder 2">
            <a:extLst>
              <a:ext uri="{FF2B5EF4-FFF2-40B4-BE49-F238E27FC236}">
                <a16:creationId xmlns:a16="http://schemas.microsoft.com/office/drawing/2014/main" id="{7A415A8B-4585-441C-88CC-2D1BEB0B1D92}"/>
              </a:ext>
            </a:extLst>
          </p:cNvPr>
          <p:cNvSpPr>
            <a:spLocks noGrp="1"/>
          </p:cNvSpPr>
          <p:nvPr>
            <p:ph type="ftr" sz="quarter" idx="4"/>
          </p:nvPr>
        </p:nvSpPr>
        <p:spPr/>
        <p:txBody>
          <a:bodyPr/>
          <a:lstStyle/>
          <a:p>
            <a:r>
              <a:rPr lang="en-US">
                <a:latin typeface="Arial" pitchFamily="34" charset="0"/>
                <a:cs typeface="Arial" pitchFamily="34" charset="0"/>
              </a:rPr>
              <a:t>Curriculum for Agricultural Science Education Copyright 2019</a:t>
            </a:r>
            <a:endParaRPr lang="en-US" dirty="0">
              <a:latin typeface="Arial" pitchFamily="34" charset="0"/>
              <a:cs typeface="Arial" pitchFamily="34" charset="0"/>
            </a:endParaRPr>
          </a:p>
        </p:txBody>
      </p:sp>
      <p:sp>
        <p:nvSpPr>
          <p:cNvPr id="4" name="Slide Number Placeholder 3">
            <a:extLst>
              <a:ext uri="{FF2B5EF4-FFF2-40B4-BE49-F238E27FC236}">
                <a16:creationId xmlns:a16="http://schemas.microsoft.com/office/drawing/2014/main" id="{282C7BBC-8CAA-4391-BB86-A0312873ABBB}"/>
              </a:ext>
            </a:extLst>
          </p:cNvPr>
          <p:cNvSpPr>
            <a:spLocks noGrp="1"/>
          </p:cNvSpPr>
          <p:nvPr>
            <p:ph type="sldNum" sz="quarter" idx="5"/>
          </p:nvPr>
        </p:nvSpPr>
        <p:spPr/>
        <p:txBody>
          <a:bodyPr/>
          <a:lstStyle/>
          <a:p>
            <a:fld id="{36C789E7-B821-4804-81D0-B1DDBDB5FECC}" type="slidenum">
              <a:rPr lang="en-US" smtClean="0"/>
              <a:pPr/>
              <a:t>7</a:t>
            </a:fld>
            <a:endParaRPr lang="en-US" dirty="0"/>
          </a:p>
        </p:txBody>
      </p:sp>
      <p:sp>
        <p:nvSpPr>
          <p:cNvPr id="8" name="Header Placeholder 7">
            <a:extLst>
              <a:ext uri="{FF2B5EF4-FFF2-40B4-BE49-F238E27FC236}">
                <a16:creationId xmlns:a16="http://schemas.microsoft.com/office/drawing/2014/main" id="{11235DCF-73BE-4EFE-B736-2F9E8B6C6E04}"/>
              </a:ext>
            </a:extLst>
          </p:cNvPr>
          <p:cNvSpPr>
            <a:spLocks noGrp="1"/>
          </p:cNvSpPr>
          <p:nvPr>
            <p:ph type="hdr" sz="quarter"/>
          </p:nvPr>
        </p:nvSpPr>
        <p:spPr/>
        <p:txBody>
          <a:bodyPr/>
          <a:lstStyle/>
          <a:p>
            <a:r>
              <a:rPr lang="en-US"/>
              <a:t>Governor and Ignition</a:t>
            </a:r>
            <a:endParaRPr lang="en-US" dirty="0"/>
          </a:p>
        </p:txBody>
      </p:sp>
    </p:spTree>
    <p:extLst>
      <p:ext uri="{BB962C8B-B14F-4D97-AF65-F5344CB8AC3E}">
        <p14:creationId xmlns:p14="http://schemas.microsoft.com/office/powerpoint/2010/main" val="771903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7" name="Rectangle 2050"/>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7828" name="Rectangle 2051"/>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t>The magnet on the flywheel rotates and passes under the armature. The magnet passes electrical current through the armature which is released as a spark from the spark plug. TEACHER NOTE: Demonstrate how to properly use a feeler gauge to measure the air gap. Then show how the Briggs and Stratton ruler is designed to set the air gap for the armature.</a:t>
            </a:r>
          </a:p>
        </p:txBody>
      </p:sp>
      <p:sp>
        <p:nvSpPr>
          <p:cNvPr id="2" name="Date Placeholder 1">
            <a:extLst>
              <a:ext uri="{FF2B5EF4-FFF2-40B4-BE49-F238E27FC236}">
                <a16:creationId xmlns:a16="http://schemas.microsoft.com/office/drawing/2014/main" id="{75A9400B-4DB3-4F00-BD4B-3E3810422067}"/>
              </a:ext>
            </a:extLst>
          </p:cNvPr>
          <p:cNvSpPr>
            <a:spLocks noGrp="1"/>
          </p:cNvSpPr>
          <p:nvPr>
            <p:ph type="dt" idx="1"/>
          </p:nvPr>
        </p:nvSpPr>
        <p:spPr/>
        <p:txBody>
          <a:bodyPr/>
          <a:lstStyle/>
          <a:p>
            <a:r>
              <a:rPr lang="en-US">
                <a:latin typeface="Arial" pitchFamily="34" charset="0"/>
                <a:cs typeface="Arial" pitchFamily="34" charset="0"/>
              </a:rPr>
              <a:t>Mechanical Systems in Agriculture</a:t>
            </a:r>
          </a:p>
          <a:p>
            <a:r>
              <a:rPr lang="en-US">
                <a:latin typeface="Arial" pitchFamily="34" charset="0"/>
                <a:cs typeface="Arial" pitchFamily="34" charset="0"/>
              </a:rPr>
              <a:t>Unit 3 – Lesson 3.2 Disassembly Required</a:t>
            </a:r>
            <a:endParaRPr lang="en-US" dirty="0"/>
          </a:p>
        </p:txBody>
      </p:sp>
      <p:sp>
        <p:nvSpPr>
          <p:cNvPr id="3" name="Footer Placeholder 2">
            <a:extLst>
              <a:ext uri="{FF2B5EF4-FFF2-40B4-BE49-F238E27FC236}">
                <a16:creationId xmlns:a16="http://schemas.microsoft.com/office/drawing/2014/main" id="{8E217380-861F-48D9-BD5A-54016A46546E}"/>
              </a:ext>
            </a:extLst>
          </p:cNvPr>
          <p:cNvSpPr>
            <a:spLocks noGrp="1"/>
          </p:cNvSpPr>
          <p:nvPr>
            <p:ph type="ftr" sz="quarter" idx="4"/>
          </p:nvPr>
        </p:nvSpPr>
        <p:spPr/>
        <p:txBody>
          <a:bodyPr/>
          <a:lstStyle/>
          <a:p>
            <a:r>
              <a:rPr lang="en-US">
                <a:latin typeface="Arial" pitchFamily="34" charset="0"/>
                <a:cs typeface="Arial" pitchFamily="34" charset="0"/>
              </a:rPr>
              <a:t>Curriculum for Agricultural Science Education Copyright 2019</a:t>
            </a:r>
            <a:endParaRPr lang="en-US" dirty="0">
              <a:latin typeface="Arial" pitchFamily="34" charset="0"/>
              <a:cs typeface="Arial" pitchFamily="34" charset="0"/>
            </a:endParaRPr>
          </a:p>
        </p:txBody>
      </p:sp>
      <p:sp>
        <p:nvSpPr>
          <p:cNvPr id="4" name="Slide Number Placeholder 3">
            <a:extLst>
              <a:ext uri="{FF2B5EF4-FFF2-40B4-BE49-F238E27FC236}">
                <a16:creationId xmlns:a16="http://schemas.microsoft.com/office/drawing/2014/main" id="{88335619-2828-426C-B48C-FEE4D56B052A}"/>
              </a:ext>
            </a:extLst>
          </p:cNvPr>
          <p:cNvSpPr>
            <a:spLocks noGrp="1"/>
          </p:cNvSpPr>
          <p:nvPr>
            <p:ph type="sldNum" sz="quarter" idx="5"/>
          </p:nvPr>
        </p:nvSpPr>
        <p:spPr/>
        <p:txBody>
          <a:bodyPr/>
          <a:lstStyle/>
          <a:p>
            <a:fld id="{36C789E7-B821-4804-81D0-B1DDBDB5FECC}" type="slidenum">
              <a:rPr lang="en-US" smtClean="0"/>
              <a:pPr/>
              <a:t>8</a:t>
            </a:fld>
            <a:endParaRPr lang="en-US" dirty="0"/>
          </a:p>
        </p:txBody>
      </p:sp>
      <p:sp>
        <p:nvSpPr>
          <p:cNvPr id="8" name="Header Placeholder 7">
            <a:extLst>
              <a:ext uri="{FF2B5EF4-FFF2-40B4-BE49-F238E27FC236}">
                <a16:creationId xmlns:a16="http://schemas.microsoft.com/office/drawing/2014/main" id="{56077133-4E13-4093-AB2F-7AED5CF9035A}"/>
              </a:ext>
            </a:extLst>
          </p:cNvPr>
          <p:cNvSpPr>
            <a:spLocks noGrp="1"/>
          </p:cNvSpPr>
          <p:nvPr>
            <p:ph type="hdr" sz="quarter"/>
          </p:nvPr>
        </p:nvSpPr>
        <p:spPr/>
        <p:txBody>
          <a:bodyPr/>
          <a:lstStyle/>
          <a:p>
            <a:r>
              <a:rPr lang="en-US"/>
              <a:t>Governor and Ignition</a:t>
            </a:r>
            <a:endParaRPr lang="en-US" dirty="0"/>
          </a:p>
        </p:txBody>
      </p:sp>
    </p:spTree>
    <p:extLst>
      <p:ext uri="{BB962C8B-B14F-4D97-AF65-F5344CB8AC3E}">
        <p14:creationId xmlns:p14="http://schemas.microsoft.com/office/powerpoint/2010/main" val="42081815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5" name="Rectangle 2050"/>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9876" name="Rectangle 2051"/>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t>The oil module is attached to the finger guard. Remove finger guard. Do not remove the module from the guard. The module delays the engine from shutting down if the oil level temporarily changes due to the engine being tipped or moved.</a:t>
            </a:r>
          </a:p>
        </p:txBody>
      </p:sp>
      <p:sp>
        <p:nvSpPr>
          <p:cNvPr id="2" name="Date Placeholder 1">
            <a:extLst>
              <a:ext uri="{FF2B5EF4-FFF2-40B4-BE49-F238E27FC236}">
                <a16:creationId xmlns:a16="http://schemas.microsoft.com/office/drawing/2014/main" id="{681AA0C4-E017-4138-8DDF-E7268A8C28C7}"/>
              </a:ext>
            </a:extLst>
          </p:cNvPr>
          <p:cNvSpPr>
            <a:spLocks noGrp="1"/>
          </p:cNvSpPr>
          <p:nvPr>
            <p:ph type="dt" idx="1"/>
          </p:nvPr>
        </p:nvSpPr>
        <p:spPr/>
        <p:txBody>
          <a:bodyPr/>
          <a:lstStyle/>
          <a:p>
            <a:r>
              <a:rPr lang="en-US">
                <a:latin typeface="Arial" pitchFamily="34" charset="0"/>
                <a:cs typeface="Arial" pitchFamily="34" charset="0"/>
              </a:rPr>
              <a:t>Mechanical Systems in Agriculture</a:t>
            </a:r>
          </a:p>
          <a:p>
            <a:r>
              <a:rPr lang="en-US">
                <a:latin typeface="Arial" pitchFamily="34" charset="0"/>
                <a:cs typeface="Arial" pitchFamily="34" charset="0"/>
              </a:rPr>
              <a:t>Unit 3 – Lesson 3.2 Disassembly Required</a:t>
            </a:r>
            <a:endParaRPr lang="en-US" dirty="0"/>
          </a:p>
        </p:txBody>
      </p:sp>
      <p:sp>
        <p:nvSpPr>
          <p:cNvPr id="3" name="Footer Placeholder 2">
            <a:extLst>
              <a:ext uri="{FF2B5EF4-FFF2-40B4-BE49-F238E27FC236}">
                <a16:creationId xmlns:a16="http://schemas.microsoft.com/office/drawing/2014/main" id="{AB646A17-A84F-4C10-BFB2-CFA3BDF15663}"/>
              </a:ext>
            </a:extLst>
          </p:cNvPr>
          <p:cNvSpPr>
            <a:spLocks noGrp="1"/>
          </p:cNvSpPr>
          <p:nvPr>
            <p:ph type="ftr" sz="quarter" idx="4"/>
          </p:nvPr>
        </p:nvSpPr>
        <p:spPr/>
        <p:txBody>
          <a:bodyPr/>
          <a:lstStyle/>
          <a:p>
            <a:r>
              <a:rPr lang="en-US">
                <a:latin typeface="Arial" pitchFamily="34" charset="0"/>
                <a:cs typeface="Arial" pitchFamily="34" charset="0"/>
              </a:rPr>
              <a:t>Curriculum for Agricultural Science Education Copyright 2019</a:t>
            </a:r>
            <a:endParaRPr lang="en-US" dirty="0">
              <a:latin typeface="Arial" pitchFamily="34" charset="0"/>
              <a:cs typeface="Arial" pitchFamily="34" charset="0"/>
            </a:endParaRPr>
          </a:p>
        </p:txBody>
      </p:sp>
      <p:sp>
        <p:nvSpPr>
          <p:cNvPr id="4" name="Slide Number Placeholder 3">
            <a:extLst>
              <a:ext uri="{FF2B5EF4-FFF2-40B4-BE49-F238E27FC236}">
                <a16:creationId xmlns:a16="http://schemas.microsoft.com/office/drawing/2014/main" id="{F9484B21-6068-443A-9956-2C1E11DF5F77}"/>
              </a:ext>
            </a:extLst>
          </p:cNvPr>
          <p:cNvSpPr>
            <a:spLocks noGrp="1"/>
          </p:cNvSpPr>
          <p:nvPr>
            <p:ph type="sldNum" sz="quarter" idx="5"/>
          </p:nvPr>
        </p:nvSpPr>
        <p:spPr/>
        <p:txBody>
          <a:bodyPr/>
          <a:lstStyle/>
          <a:p>
            <a:fld id="{36C789E7-B821-4804-81D0-B1DDBDB5FECC}" type="slidenum">
              <a:rPr lang="en-US" smtClean="0"/>
              <a:pPr/>
              <a:t>9</a:t>
            </a:fld>
            <a:endParaRPr lang="en-US" dirty="0"/>
          </a:p>
        </p:txBody>
      </p:sp>
      <p:sp>
        <p:nvSpPr>
          <p:cNvPr id="8" name="Header Placeholder 7">
            <a:extLst>
              <a:ext uri="{FF2B5EF4-FFF2-40B4-BE49-F238E27FC236}">
                <a16:creationId xmlns:a16="http://schemas.microsoft.com/office/drawing/2014/main" id="{F6454D33-FC6A-4ADC-AA80-DA73E1164B92}"/>
              </a:ext>
            </a:extLst>
          </p:cNvPr>
          <p:cNvSpPr>
            <a:spLocks noGrp="1"/>
          </p:cNvSpPr>
          <p:nvPr>
            <p:ph type="hdr" sz="quarter"/>
          </p:nvPr>
        </p:nvSpPr>
        <p:spPr/>
        <p:txBody>
          <a:bodyPr/>
          <a:lstStyle/>
          <a:p>
            <a:r>
              <a:rPr lang="en-US"/>
              <a:t>Governor and Ignition</a:t>
            </a:r>
            <a:endParaRPr lang="en-US" dirty="0"/>
          </a:p>
        </p:txBody>
      </p:sp>
    </p:spTree>
    <p:extLst>
      <p:ext uri="{BB962C8B-B14F-4D97-AF65-F5344CB8AC3E}">
        <p14:creationId xmlns:p14="http://schemas.microsoft.com/office/powerpoint/2010/main" val="11535776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9" name="Text Box 8"/>
          <p:cNvSpPr txBox="1">
            <a:spLocks noChangeArrowheads="1"/>
          </p:cNvSpPr>
          <p:nvPr/>
        </p:nvSpPr>
        <p:spPr bwMode="auto">
          <a:xfrm>
            <a:off x="1104900" y="4800600"/>
            <a:ext cx="11074400" cy="523220"/>
          </a:xfrm>
          <a:prstGeom prst="rect">
            <a:avLst/>
          </a:prstGeom>
          <a:solidFill>
            <a:srgbClr val="A50021"/>
          </a:solidFill>
          <a:ln w="9525">
            <a:noFill/>
            <a:miter lim="800000"/>
            <a:headEnd/>
            <a:tailEnd/>
          </a:ln>
          <a:effectLst/>
        </p:spPr>
        <p:txBody>
          <a:bodyPr wrap="square">
            <a:spAutoFit/>
          </a:bodyPr>
          <a:lstStyle/>
          <a:p>
            <a:pPr marL="0" marR="0" lvl="0" indent="0" algn="ctr" defTabSz="914377" eaLnBrk="0" fontAlgn="auto" latinLnBrk="0" hangingPunct="0">
              <a:lnSpc>
                <a:spcPct val="100000"/>
              </a:lnSpc>
              <a:spcBef>
                <a:spcPct val="50000"/>
              </a:spcBef>
              <a:spcAft>
                <a:spcPts val="0"/>
              </a:spcAft>
              <a:buClrTx/>
              <a:buSzTx/>
              <a:buFontTx/>
              <a:buNone/>
              <a:tabLst/>
              <a:defRPr/>
            </a:pPr>
            <a:r>
              <a:rPr kumimoji="0" lang="en-US" sz="2800" b="1" i="0" u="none" strike="noStrike" kern="0" cap="none" spc="0" normalizeH="0" baseline="0" noProof="0" dirty="0">
                <a:ln>
                  <a:noFill/>
                </a:ln>
                <a:solidFill>
                  <a:srgbClr val="FFFFFF"/>
                </a:solidFill>
                <a:effectLst/>
                <a:uLnTx/>
                <a:uFillTx/>
                <a:latin typeface="Arial" pitchFamily="34" charset="0"/>
                <a:cs typeface="Arial" pitchFamily="34" charset="0"/>
              </a:rPr>
              <a:t>Mechanical Systems in Agriculture</a:t>
            </a:r>
          </a:p>
        </p:txBody>
      </p:sp>
      <p:pic>
        <p:nvPicPr>
          <p:cNvPr id="3" name="Picture 2">
            <a:extLst>
              <a:ext uri="{FF2B5EF4-FFF2-40B4-BE49-F238E27FC236}">
                <a16:creationId xmlns:a16="http://schemas.microsoft.com/office/drawing/2014/main" id="{949AD482-ED28-46DD-842E-0B7D7AEA3B1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839205" y="1143000"/>
            <a:ext cx="6513589" cy="3288799"/>
          </a:xfrm>
          <a:prstGeom prst="rect">
            <a:avLst/>
          </a:prstGeom>
        </p:spPr>
      </p:pic>
    </p:spTree>
    <p:extLst>
      <p:ext uri="{BB962C8B-B14F-4D97-AF65-F5344CB8AC3E}">
        <p14:creationId xmlns:p14="http://schemas.microsoft.com/office/powerpoint/2010/main" val="37426855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25888729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5"/>
            <a:ext cx="10363200" cy="1362075"/>
          </a:xfrm>
        </p:spPr>
        <p:txBody>
          <a:bodyPr anchor="t"/>
          <a:lstStyle>
            <a:lvl1pPr algn="l">
              <a:defRPr sz="4000" b="1" cap="all"/>
            </a:lvl1pPr>
          </a:lstStyle>
          <a:p>
            <a:r>
              <a:rPr lang="en-US"/>
              <a:t>Click to edit Master title style</a:t>
            </a:r>
            <a:endParaRPr lang="en-US" dirty="0"/>
          </a:p>
        </p:txBody>
      </p:sp>
      <p:sp>
        <p:nvSpPr>
          <p:cNvPr id="3" name="Text Placeholder 2"/>
          <p:cNvSpPr>
            <a:spLocks noGrp="1"/>
          </p:cNvSpPr>
          <p:nvPr>
            <p:ph type="body" idx="1"/>
          </p:nvPr>
        </p:nvSpPr>
        <p:spPr>
          <a:xfrm>
            <a:off x="941855" y="2891743"/>
            <a:ext cx="10363200" cy="1500187"/>
          </a:xfrm>
        </p:spPr>
        <p:txBody>
          <a:bodyPr anchor="b"/>
          <a:lstStyle>
            <a:lvl1pPr marL="0" indent="0">
              <a:buNone/>
              <a:defRPr sz="2000">
                <a:solidFill>
                  <a:schemeClr val="tx1">
                    <a:tint val="75000"/>
                  </a:schemeClr>
                </a:solidFill>
              </a:defRPr>
            </a:lvl1pPr>
            <a:lvl2pPr marL="457189" indent="0">
              <a:buNone/>
              <a:defRPr sz="1800">
                <a:solidFill>
                  <a:schemeClr val="tx1">
                    <a:tint val="75000"/>
                  </a:schemeClr>
                </a:solidFill>
              </a:defRPr>
            </a:lvl2pPr>
            <a:lvl3pPr marL="914377" indent="0">
              <a:buNone/>
              <a:defRPr sz="1600">
                <a:solidFill>
                  <a:schemeClr val="tx1">
                    <a:tint val="75000"/>
                  </a:schemeClr>
                </a:solidFill>
              </a:defRPr>
            </a:lvl3pPr>
            <a:lvl4pPr marL="1371566" indent="0">
              <a:buNone/>
              <a:defRPr sz="1400">
                <a:solidFill>
                  <a:schemeClr val="tx1">
                    <a:tint val="75000"/>
                  </a:schemeClr>
                </a:solidFill>
              </a:defRPr>
            </a:lvl4pPr>
            <a:lvl5pPr marL="1828754" indent="0">
              <a:buNone/>
              <a:defRPr sz="1400">
                <a:solidFill>
                  <a:schemeClr val="tx1">
                    <a:tint val="75000"/>
                  </a:schemeClr>
                </a:solidFill>
              </a:defRPr>
            </a:lvl5pPr>
            <a:lvl6pPr marL="2285943" indent="0">
              <a:buNone/>
              <a:defRPr sz="1400">
                <a:solidFill>
                  <a:schemeClr val="tx1">
                    <a:tint val="75000"/>
                  </a:schemeClr>
                </a:solidFill>
              </a:defRPr>
            </a:lvl6pPr>
            <a:lvl7pPr marL="2743131" indent="0">
              <a:buNone/>
              <a:defRPr sz="1400">
                <a:solidFill>
                  <a:schemeClr val="tx1">
                    <a:tint val="75000"/>
                  </a:schemeClr>
                </a:solidFill>
              </a:defRPr>
            </a:lvl7pPr>
            <a:lvl8pPr marL="3200320" indent="0">
              <a:buNone/>
              <a:defRPr sz="1400">
                <a:solidFill>
                  <a:schemeClr val="tx1">
                    <a:tint val="75000"/>
                  </a:schemeClr>
                </a:solidFill>
              </a:defRPr>
            </a:lvl8pPr>
            <a:lvl9pPr marL="3657509" indent="0">
              <a:buNone/>
              <a:defRPr sz="1400">
                <a:solidFill>
                  <a:schemeClr val="tx1">
                    <a:tint val="75000"/>
                  </a:schemeClr>
                </a:solidFill>
              </a:defRPr>
            </a:lvl9pPr>
          </a:lstStyle>
          <a:p>
            <a:pPr lvl="0"/>
            <a:r>
              <a:rPr lang="en-US"/>
              <a:t>Edit Master text styles</a:t>
            </a:r>
          </a:p>
        </p:txBody>
      </p:sp>
    </p:spTree>
    <p:extLst>
      <p:ext uri="{BB962C8B-B14F-4D97-AF65-F5344CB8AC3E}">
        <p14:creationId xmlns:p14="http://schemas.microsoft.com/office/powerpoint/2010/main" val="41293868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09600" y="1828802"/>
            <a:ext cx="5384800" cy="4419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97600" y="1828801"/>
            <a:ext cx="5384800" cy="4419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Slide Number Placeholder 6"/>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7393614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ference Slide">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8737601" y="6356355"/>
            <a:ext cx="2854179" cy="365125"/>
          </a:xfrm>
        </p:spPr>
        <p:txBody>
          <a:bodyPr/>
          <a:lstStyle/>
          <a:p>
            <a:fld id="{4B98D9DB-9F03-49E4-BBAA-20DA05506B06}" type="slidenum">
              <a:rPr lang="en-US" smtClean="0"/>
              <a:t>‹#›</a:t>
            </a:fld>
            <a:endParaRPr lang="en-US"/>
          </a:p>
        </p:txBody>
      </p:sp>
      <p:sp>
        <p:nvSpPr>
          <p:cNvPr id="5" name="Content Placeholder 3"/>
          <p:cNvSpPr>
            <a:spLocks noGrp="1"/>
          </p:cNvSpPr>
          <p:nvPr>
            <p:ph idx="1"/>
          </p:nvPr>
        </p:nvSpPr>
        <p:spPr>
          <a:xfrm>
            <a:off x="637737" y="1857380"/>
            <a:ext cx="10954043" cy="4319587"/>
          </a:xfrm>
        </p:spPr>
        <p:txBody>
          <a:bodyPr/>
          <a:lstStyle/>
          <a:p>
            <a:pPr lvl="0"/>
            <a:r>
              <a:rPr lang="en-US"/>
              <a:t>Edit Master text styles</a:t>
            </a:r>
          </a:p>
          <a:p>
            <a:pPr lvl="1"/>
            <a:r>
              <a:rPr lang="en-US"/>
              <a:t>Second level</a:t>
            </a:r>
          </a:p>
        </p:txBody>
      </p:sp>
      <p:sp>
        <p:nvSpPr>
          <p:cNvPr id="6" name="Title 1"/>
          <p:cNvSpPr>
            <a:spLocks noGrp="1"/>
          </p:cNvSpPr>
          <p:nvPr>
            <p:ph type="title"/>
          </p:nvPr>
        </p:nvSpPr>
        <p:spPr>
          <a:xfrm>
            <a:off x="637737" y="365131"/>
            <a:ext cx="10954043" cy="877887"/>
          </a:xfrm>
        </p:spPr>
        <p:txBody>
          <a:bodyPr/>
          <a:lstStyle/>
          <a:p>
            <a:r>
              <a:rPr lang="en-US"/>
              <a:t>Click to edit Master title style</a:t>
            </a:r>
            <a:endParaRPr lang="en-US" dirty="0"/>
          </a:p>
        </p:txBody>
      </p:sp>
    </p:spTree>
    <p:extLst>
      <p:ext uri="{BB962C8B-B14F-4D97-AF65-F5344CB8AC3E}">
        <p14:creationId xmlns:p14="http://schemas.microsoft.com/office/powerpoint/2010/main" val="19590416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914400" y="990600"/>
            <a:ext cx="10363200" cy="1143000"/>
          </a:xfrm>
        </p:spPr>
        <p:txBody>
          <a:bodyPr/>
          <a:lstStyle/>
          <a:p>
            <a:r>
              <a:rPr lang="en-US"/>
              <a:t>Click to edit Master title style</a:t>
            </a:r>
          </a:p>
        </p:txBody>
      </p:sp>
      <p:sp>
        <p:nvSpPr>
          <p:cNvPr id="3" name="Text Placeholder 2"/>
          <p:cNvSpPr>
            <a:spLocks noGrp="1"/>
          </p:cNvSpPr>
          <p:nvPr>
            <p:ph type="body" sz="half" idx="1"/>
          </p:nvPr>
        </p:nvSpPr>
        <p:spPr>
          <a:xfrm>
            <a:off x="914400" y="2362200"/>
            <a:ext cx="5080000" cy="3505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lipArt Placeholder 3"/>
          <p:cNvSpPr>
            <a:spLocks noGrp="1"/>
          </p:cNvSpPr>
          <p:nvPr>
            <p:ph type="clipArt" sz="half" idx="2"/>
          </p:nvPr>
        </p:nvSpPr>
        <p:spPr>
          <a:xfrm>
            <a:off x="6197600" y="2362200"/>
            <a:ext cx="5080000" cy="3505200"/>
          </a:xfrm>
        </p:spPr>
        <p:txBody>
          <a:bodyPr/>
          <a:lstStyle/>
          <a:p>
            <a:pPr lvl="0"/>
            <a:endParaRPr lang="en-US" noProof="0"/>
          </a:p>
        </p:txBody>
      </p:sp>
      <p:sp>
        <p:nvSpPr>
          <p:cNvPr id="5" name="Date Placeholder 4"/>
          <p:cNvSpPr>
            <a:spLocks noGrp="1" noChangeArrowheads="1"/>
          </p:cNvSpPr>
          <p:nvPr>
            <p:ph type="dt" sz="half" idx="10"/>
          </p:nvPr>
        </p:nvSpPr>
        <p:spPr/>
        <p:txBody>
          <a:bodyPr/>
          <a:lstStyle>
            <a:lvl1pPr eaLnBrk="1" fontAlgn="auto" hangingPunct="1">
              <a:spcBef>
                <a:spcPts val="0"/>
              </a:spcBef>
              <a:spcAft>
                <a:spcPts val="0"/>
              </a:spcAft>
              <a:defRPr/>
            </a:lvl1pPr>
          </a:lstStyle>
          <a:p>
            <a:pPr>
              <a:defRPr/>
            </a:pPr>
            <a:endParaRPr lang="en-US"/>
          </a:p>
        </p:txBody>
      </p:sp>
      <p:sp>
        <p:nvSpPr>
          <p:cNvPr id="6" name="Footer Placeholder 5"/>
          <p:cNvSpPr>
            <a:spLocks noGrp="1" noChangeArrowheads="1"/>
          </p:cNvSpPr>
          <p:nvPr>
            <p:ph type="ftr" sz="quarter" idx="11"/>
          </p:nvPr>
        </p:nvSpPr>
        <p:spPr/>
        <p:txBody>
          <a:bodyPr/>
          <a:lstStyle>
            <a:lvl1pPr eaLnBrk="1" fontAlgn="auto" hangingPunct="1">
              <a:spcBef>
                <a:spcPts val="0"/>
              </a:spcBef>
              <a:spcAft>
                <a:spcPts val="0"/>
              </a:spcAft>
              <a:defRPr/>
            </a:lvl1pPr>
          </a:lstStyle>
          <a:p>
            <a:pPr>
              <a:defRPr/>
            </a:pPr>
            <a:endParaRPr lang="en-US"/>
          </a:p>
        </p:txBody>
      </p:sp>
      <p:sp>
        <p:nvSpPr>
          <p:cNvPr id="7" name="Slide Number Placeholder 6"/>
          <p:cNvSpPr>
            <a:spLocks noGrp="1" noChangeArrowheads="1"/>
          </p:cNvSpPr>
          <p:nvPr>
            <p:ph type="sldNum" sz="quarter" idx="12"/>
          </p:nvPr>
        </p:nvSpPr>
        <p:spPr/>
        <p:txBody>
          <a:bodyPr/>
          <a:lstStyle>
            <a:lvl1pPr eaLnBrk="1" hangingPunct="1">
              <a:defRPr smtClean="0"/>
            </a:lvl1pPr>
          </a:lstStyle>
          <a:p>
            <a:pPr>
              <a:defRPr/>
            </a:pPr>
            <a:fld id="{38655095-0F21-4451-A6F6-70580A56ABFE}" type="slidenum">
              <a:rPr lang="en-US" altLang="en-US"/>
              <a:pPr>
                <a:defRPr/>
              </a:pPr>
              <a:t>‹#›</a:t>
            </a:fld>
            <a:endParaRPr lang="en-US" altLang="en-US"/>
          </a:p>
        </p:txBody>
      </p:sp>
    </p:spTree>
    <p:extLst>
      <p:ext uri="{BB962C8B-B14F-4D97-AF65-F5344CB8AC3E}">
        <p14:creationId xmlns:p14="http://schemas.microsoft.com/office/powerpoint/2010/main" val="31416944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p:txBody>
          <a:bodyPr/>
          <a:lstStyle>
            <a:lvl1pPr eaLnBrk="1" fontAlgn="auto" hangingPunct="1">
              <a:spcBef>
                <a:spcPts val="0"/>
              </a:spcBef>
              <a:spcAft>
                <a:spcPts val="0"/>
              </a:spcAft>
              <a:defRPr/>
            </a:lvl1pPr>
          </a:lstStyle>
          <a:p>
            <a:pPr>
              <a:defRPr/>
            </a:pPr>
            <a:endParaRPr lang="en-US" dirty="0"/>
          </a:p>
        </p:txBody>
      </p:sp>
      <p:sp>
        <p:nvSpPr>
          <p:cNvPr id="4" name="Rectangle 5"/>
          <p:cNvSpPr>
            <a:spLocks noGrp="1" noChangeArrowheads="1"/>
          </p:cNvSpPr>
          <p:nvPr>
            <p:ph type="ftr" sz="quarter" idx="11"/>
          </p:nvPr>
        </p:nvSpPr>
        <p:spPr/>
        <p:txBody>
          <a:bodyPr/>
          <a:lstStyle>
            <a:lvl1pPr eaLnBrk="1" fontAlgn="auto" hangingPunct="1">
              <a:spcBef>
                <a:spcPts val="0"/>
              </a:spcBef>
              <a:spcAft>
                <a:spcPts val="0"/>
              </a:spcAft>
              <a:defRPr/>
            </a:lvl1pPr>
          </a:lstStyle>
          <a:p>
            <a:pPr>
              <a:defRPr/>
            </a:pPr>
            <a:endParaRPr lang="en-US" dirty="0"/>
          </a:p>
        </p:txBody>
      </p:sp>
      <p:sp>
        <p:nvSpPr>
          <p:cNvPr id="5" name="Rectangle 6"/>
          <p:cNvSpPr>
            <a:spLocks noGrp="1" noChangeArrowheads="1"/>
          </p:cNvSpPr>
          <p:nvPr>
            <p:ph type="sldNum" sz="quarter" idx="12"/>
          </p:nvPr>
        </p:nvSpPr>
        <p:spPr/>
        <p:txBody>
          <a:bodyPr/>
          <a:lstStyle>
            <a:lvl1pPr eaLnBrk="1" hangingPunct="1">
              <a:defRPr smtClean="0"/>
            </a:lvl1pPr>
          </a:lstStyle>
          <a:p>
            <a:pPr>
              <a:defRPr/>
            </a:pPr>
            <a:fld id="{E79B9B86-0551-47FA-947C-1D2130B967C9}" type="slidenum">
              <a:rPr lang="en-US" altLang="en-US"/>
              <a:pPr>
                <a:defRPr/>
              </a:pPr>
              <a:t>‹#›</a:t>
            </a:fld>
            <a:endParaRPr lang="en-US" altLang="en-US"/>
          </a:p>
        </p:txBody>
      </p:sp>
    </p:spTree>
    <p:extLst>
      <p:ext uri="{BB962C8B-B14F-4D97-AF65-F5344CB8AC3E}">
        <p14:creationId xmlns:p14="http://schemas.microsoft.com/office/powerpoint/2010/main" val="14379952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08426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09600" y="1770776"/>
            <a:ext cx="10972800" cy="44093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8737600" y="6356355"/>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B98D9DB-9F03-49E4-BBAA-20DA05506B06}" type="slidenum">
              <a:rPr lang="en-US" smtClean="0"/>
              <a:t>‹#›</a:t>
            </a:fld>
            <a:endParaRPr lang="en-US"/>
          </a:p>
        </p:txBody>
      </p:sp>
      <p:sp>
        <p:nvSpPr>
          <p:cNvPr id="7" name="Text Box 7"/>
          <p:cNvSpPr txBox="1">
            <a:spLocks noChangeArrowheads="1"/>
          </p:cNvSpPr>
          <p:nvPr/>
        </p:nvSpPr>
        <p:spPr bwMode="auto">
          <a:xfrm>
            <a:off x="1117600" y="1396181"/>
            <a:ext cx="11074400" cy="369332"/>
          </a:xfrm>
          <a:prstGeom prst="rect">
            <a:avLst/>
          </a:prstGeom>
          <a:solidFill>
            <a:srgbClr val="A50021"/>
          </a:solidFill>
          <a:ln w="9525">
            <a:noFill/>
            <a:miter lim="800000"/>
            <a:headEnd/>
            <a:tailEnd/>
          </a:ln>
          <a:effectLst/>
        </p:spPr>
        <p:txBody>
          <a:bodyPr>
            <a:spAutoFit/>
          </a:bodyPr>
          <a:lstStyle/>
          <a:p>
            <a:pPr marL="0" marR="0" lvl="0" indent="0" defTabSz="914377" eaLnBrk="1" fontAlgn="auto" latinLnBrk="0" hangingPunct="1">
              <a:lnSpc>
                <a:spcPct val="100000"/>
              </a:lnSpc>
              <a:spcBef>
                <a:spcPct val="5000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pic>
        <p:nvPicPr>
          <p:cNvPr id="5" name="Picture 4">
            <a:extLst>
              <a:ext uri="{FF2B5EF4-FFF2-40B4-BE49-F238E27FC236}">
                <a16:creationId xmlns:a16="http://schemas.microsoft.com/office/drawing/2014/main" id="{29165798-A768-4639-A7FB-0AE54A141EE6}"/>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9875520" y="6355080"/>
            <a:ext cx="1384541" cy="365760"/>
          </a:xfrm>
          <a:prstGeom prst="rect">
            <a:avLst/>
          </a:prstGeom>
        </p:spPr>
      </p:pic>
    </p:spTree>
    <p:extLst>
      <p:ext uri="{BB962C8B-B14F-4D97-AF65-F5344CB8AC3E}">
        <p14:creationId xmlns:p14="http://schemas.microsoft.com/office/powerpoint/2010/main" val="323411580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5" r:id="rId5"/>
    <p:sldLayoutId id="2147483656" r:id="rId6"/>
    <p:sldLayoutId id="2147483657" r:id="rId7"/>
  </p:sldLayoutIdLst>
  <p:hf sldNum="0" hdr="0" ftr="0" dt="0"/>
  <p:txStyles>
    <p:titleStyle>
      <a:lvl1pPr algn="ctr" defTabSz="914377" rtl="0" eaLnBrk="1" latinLnBrk="0" hangingPunct="1">
        <a:spcBef>
          <a:spcPct val="0"/>
        </a:spcBef>
        <a:buNone/>
        <a:defRPr sz="4400" kern="1200">
          <a:solidFill>
            <a:schemeClr val="tx1"/>
          </a:solidFill>
          <a:latin typeface="Arial" pitchFamily="34" charset="0"/>
          <a:ea typeface="+mj-ea"/>
          <a:cs typeface="Arial" pitchFamily="34" charset="0"/>
        </a:defRPr>
      </a:lvl1pPr>
    </p:titleStyle>
    <p:bodyStyle>
      <a:lvl1pPr marL="342891" indent="-342891" algn="l" defTabSz="914377" rtl="0" eaLnBrk="1" latinLnBrk="0" hangingPunct="1">
        <a:spcBef>
          <a:spcPct val="20000"/>
        </a:spcBef>
        <a:buFont typeface="Arial" pitchFamily="34" charset="0"/>
        <a:buChar char="•"/>
        <a:defRPr sz="3200" kern="1200">
          <a:solidFill>
            <a:schemeClr val="tx1"/>
          </a:solidFill>
          <a:latin typeface="Arial" pitchFamily="34" charset="0"/>
          <a:ea typeface="+mn-ea"/>
          <a:cs typeface="Arial" pitchFamily="34" charset="0"/>
        </a:defRPr>
      </a:lvl1pPr>
      <a:lvl2pPr marL="742932" indent="-285744" algn="l" defTabSz="914377" rtl="0" eaLnBrk="1" latinLnBrk="0" hangingPunct="1">
        <a:spcBef>
          <a:spcPct val="20000"/>
        </a:spcBef>
        <a:buFont typeface="Arial" pitchFamily="34" charset="0"/>
        <a:buChar char="–"/>
        <a:defRPr sz="2800" kern="1200">
          <a:solidFill>
            <a:schemeClr val="tx1"/>
          </a:solidFill>
          <a:latin typeface="Arial" pitchFamily="34" charset="0"/>
          <a:ea typeface="+mn-ea"/>
          <a:cs typeface="Arial" pitchFamily="34" charset="0"/>
        </a:defRPr>
      </a:lvl2pPr>
      <a:lvl3pPr marL="1142971" indent="-228594" algn="l" defTabSz="914377"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160" indent="-228594" algn="l" defTabSz="914377"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4pPr>
      <a:lvl5pPr marL="2057349" indent="-228594" algn="l" defTabSz="914377"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5pPr>
      <a:lvl6pPr marL="2514537"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726"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914"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103"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www.thepowerportal.com/nA/English/BriggsStratton/TrainingResources/Iwanttoteach/EngineTeardowns.htm" TargetMode="External"/><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293259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Presentation Review</a:t>
            </a:r>
          </a:p>
        </p:txBody>
      </p:sp>
      <p:sp>
        <p:nvSpPr>
          <p:cNvPr id="3" name="Content Placeholder 2"/>
          <p:cNvSpPr>
            <a:spLocks noGrp="1"/>
          </p:cNvSpPr>
          <p:nvPr>
            <p:ph idx="1"/>
          </p:nvPr>
        </p:nvSpPr>
        <p:spPr/>
        <p:txBody>
          <a:bodyPr/>
          <a:lstStyle/>
          <a:p>
            <a:r>
              <a:rPr lang="en-US" dirty="0"/>
              <a:t>Mark or highlight three key points</a:t>
            </a:r>
          </a:p>
          <a:p>
            <a:r>
              <a:rPr lang="en-US" dirty="0"/>
              <a:t>List two ideas or concepts related to previous knowledge.</a:t>
            </a:r>
          </a:p>
          <a:p>
            <a:r>
              <a:rPr lang="en-US" dirty="0"/>
              <a:t>List questions you have about this topic.</a:t>
            </a:r>
          </a:p>
          <a:p>
            <a:r>
              <a:rPr lang="en-US" dirty="0"/>
              <a:t>Keep notes organized and available for use throughout the course.</a:t>
            </a:r>
          </a:p>
        </p:txBody>
      </p:sp>
    </p:spTree>
    <p:extLst>
      <p:ext uri="{BB962C8B-B14F-4D97-AF65-F5344CB8AC3E}">
        <p14:creationId xmlns:p14="http://schemas.microsoft.com/office/powerpoint/2010/main" val="15618139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Arial" pitchFamily="34" charset="0"/>
                <a:cs typeface="Arial" pitchFamily="34" charset="0"/>
              </a:rPr>
              <a:t>References</a:t>
            </a:r>
          </a:p>
        </p:txBody>
      </p:sp>
      <p:sp>
        <p:nvSpPr>
          <p:cNvPr id="3" name="Content Placeholder 2"/>
          <p:cNvSpPr>
            <a:spLocks noGrp="1"/>
          </p:cNvSpPr>
          <p:nvPr>
            <p:ph idx="1"/>
          </p:nvPr>
        </p:nvSpPr>
        <p:spPr/>
        <p:txBody>
          <a:bodyPr/>
          <a:lstStyle/>
          <a:p>
            <a:r>
              <a:rPr lang="en-US" dirty="0"/>
              <a:t>Blake, Jay. (2014). </a:t>
            </a:r>
            <a:r>
              <a:rPr lang="en-US" i="1" dirty="0"/>
              <a:t>130G32 PowerPoint</a:t>
            </a:r>
            <a:r>
              <a:rPr lang="en-US" i="1" baseline="30000" dirty="0"/>
              <a:t>®</a:t>
            </a:r>
            <a:r>
              <a:rPr lang="en-US" i="1" dirty="0"/>
              <a:t> teardown</a:t>
            </a:r>
            <a:r>
              <a:rPr lang="en-US" dirty="0"/>
              <a:t>. Retrieved from </a:t>
            </a:r>
            <a:r>
              <a:rPr lang="en-US" dirty="0">
                <a:hlinkClick r:id="rId3"/>
              </a:rPr>
              <a:t>http://www.thepowerportal.com/nA/English/BriggsStratton/TrainingResources/Iwanttoteach/EngineTeardowns.htm</a:t>
            </a:r>
            <a:r>
              <a:rPr lang="en-US" dirty="0"/>
              <a:t> </a:t>
            </a:r>
          </a:p>
        </p:txBody>
      </p:sp>
    </p:spTree>
    <p:extLst>
      <p:ext uri="{BB962C8B-B14F-4D97-AF65-F5344CB8AC3E}">
        <p14:creationId xmlns:p14="http://schemas.microsoft.com/office/powerpoint/2010/main" val="8648453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5"/>
          <p:cNvSpPr txBox="1">
            <a:spLocks noChangeArrowheads="1"/>
          </p:cNvSpPr>
          <p:nvPr/>
        </p:nvSpPr>
        <p:spPr bwMode="auto">
          <a:xfrm>
            <a:off x="1066800" y="1295400"/>
            <a:ext cx="11125200" cy="523220"/>
          </a:xfrm>
          <a:prstGeom prst="rect">
            <a:avLst/>
          </a:prstGeom>
          <a:solidFill>
            <a:srgbClr val="A50021"/>
          </a:solidFill>
          <a:ln w="9525">
            <a:noFill/>
            <a:miter lim="800000"/>
            <a:headEnd/>
            <a:tailEnd/>
          </a:ln>
          <a:effectLst/>
        </p:spPr>
        <p:txBody>
          <a:bodyPr wrap="square">
            <a:spAutoFit/>
          </a:bodyPr>
          <a:lstStyle/>
          <a:p>
            <a:pPr algn="ctr" eaLnBrk="0" hangingPunct="0">
              <a:spcBef>
                <a:spcPct val="50000"/>
              </a:spcBef>
              <a:defRPr/>
            </a:pPr>
            <a:r>
              <a:rPr lang="en-US" sz="2800" b="1" kern="0" dirty="0">
                <a:solidFill>
                  <a:srgbClr val="FFFFFF"/>
                </a:solidFill>
                <a:latin typeface="Arial" pitchFamily="34" charset="0"/>
                <a:cs typeface="Arial" pitchFamily="34" charset="0"/>
              </a:rPr>
              <a:t>Mechanical Systems in Agriculture</a:t>
            </a:r>
          </a:p>
        </p:txBody>
      </p:sp>
      <p:sp>
        <p:nvSpPr>
          <p:cNvPr id="7" name="Rectangle 4"/>
          <p:cNvSpPr>
            <a:spLocks noGrp="1" noChangeArrowheads="1"/>
          </p:cNvSpPr>
          <p:nvPr>
            <p:ph type="title"/>
          </p:nvPr>
        </p:nvSpPr>
        <p:spPr>
          <a:xfrm>
            <a:off x="2057400" y="2667003"/>
            <a:ext cx="8229600" cy="1173163"/>
          </a:xfrm>
          <a:prstGeom prst="rect">
            <a:avLst/>
          </a:prstGeom>
        </p:spPr>
        <p:txBody>
          <a:bodyPr anchor="ctr">
            <a:normAutofit/>
          </a:bodyPr>
          <a:lstStyle/>
          <a:p>
            <a:pPr algn="ctr">
              <a:spcBef>
                <a:spcPts val="0"/>
              </a:spcBef>
              <a:defRPr/>
            </a:pPr>
            <a:r>
              <a:rPr lang="en-US" sz="4400" b="0" kern="0" cap="none" dirty="0">
                <a:solidFill>
                  <a:sysClr val="windowText" lastClr="000000"/>
                </a:solidFill>
              </a:rPr>
              <a:t>Governor and Ignition</a:t>
            </a:r>
          </a:p>
        </p:txBody>
      </p:sp>
      <p:sp>
        <p:nvSpPr>
          <p:cNvPr id="8" name="TextBox 7"/>
          <p:cNvSpPr txBox="1"/>
          <p:nvPr/>
        </p:nvSpPr>
        <p:spPr>
          <a:xfrm>
            <a:off x="2057400" y="4328363"/>
            <a:ext cx="8077200" cy="584775"/>
          </a:xfrm>
          <a:prstGeom prst="rect">
            <a:avLst/>
          </a:prstGeom>
          <a:noFill/>
        </p:spPr>
        <p:txBody>
          <a:bodyPr wrap="square" rtlCol="0">
            <a:spAutoFit/>
          </a:bodyPr>
          <a:lstStyle/>
          <a:p>
            <a:pPr algn="ctr">
              <a:defRPr/>
            </a:pPr>
            <a:r>
              <a:rPr lang="en-US" sz="3200" kern="0" dirty="0">
                <a:solidFill>
                  <a:sysClr val="windowText" lastClr="000000"/>
                </a:solidFill>
                <a:latin typeface="Arial" pitchFamily="34" charset="0"/>
                <a:cs typeface="Arial" pitchFamily="34" charset="0"/>
              </a:rPr>
              <a:t>Unit 3 – Lesson 3.2 Disassembly Required</a:t>
            </a:r>
          </a:p>
        </p:txBody>
      </p:sp>
    </p:spTree>
    <p:extLst>
      <p:ext uri="{BB962C8B-B14F-4D97-AF65-F5344CB8AC3E}">
        <p14:creationId xmlns:p14="http://schemas.microsoft.com/office/powerpoint/2010/main" val="29337668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a:xfrm>
            <a:off x="1981200" y="274320"/>
            <a:ext cx="7772400" cy="1143000"/>
          </a:xfrm>
        </p:spPr>
        <p:txBody>
          <a:bodyPr/>
          <a:lstStyle/>
          <a:p>
            <a:pPr eaLnBrk="1" hangingPunct="1"/>
            <a:r>
              <a:rPr lang="en-US" altLang="en-US" dirty="0"/>
              <a:t>External Governor Parts</a:t>
            </a:r>
          </a:p>
        </p:txBody>
      </p:sp>
      <p:sp>
        <p:nvSpPr>
          <p:cNvPr id="63491" name="Rectangle 3"/>
          <p:cNvSpPr>
            <a:spLocks noGrp="1" noChangeArrowheads="1"/>
          </p:cNvSpPr>
          <p:nvPr>
            <p:ph type="body" sz="half" idx="1"/>
          </p:nvPr>
        </p:nvSpPr>
        <p:spPr>
          <a:xfrm>
            <a:off x="609600" y="1752600"/>
            <a:ext cx="6200775" cy="4733596"/>
          </a:xfrm>
        </p:spPr>
        <p:txBody>
          <a:bodyPr>
            <a:normAutofit/>
          </a:bodyPr>
          <a:lstStyle/>
          <a:p>
            <a:pPr marL="0" indent="0">
              <a:buNone/>
            </a:pPr>
            <a:r>
              <a:rPr lang="en-US" altLang="en-US" sz="3600" dirty="0"/>
              <a:t>Regulates engine speed</a:t>
            </a:r>
          </a:p>
          <a:p>
            <a:pPr marL="463550" indent="-233363"/>
            <a:r>
              <a:rPr lang="en-US" altLang="en-US" dirty="0"/>
              <a:t>Governor control lever</a:t>
            </a:r>
          </a:p>
          <a:p>
            <a:pPr marL="463550" indent="-233363"/>
            <a:r>
              <a:rPr lang="en-US" altLang="en-US" dirty="0"/>
              <a:t>Governor arm</a:t>
            </a:r>
          </a:p>
          <a:p>
            <a:pPr marL="463550" indent="-233363"/>
            <a:r>
              <a:rPr lang="en-US" altLang="en-US" dirty="0"/>
              <a:t>Governor spring</a:t>
            </a:r>
          </a:p>
          <a:p>
            <a:pPr marL="463550" indent="-233363"/>
            <a:r>
              <a:rPr lang="en-US" altLang="en-US" dirty="0"/>
              <a:t>Governor linkage</a:t>
            </a:r>
          </a:p>
        </p:txBody>
      </p:sp>
      <p:pic>
        <p:nvPicPr>
          <p:cNvPr id="63493" name="Picture 2"/>
          <p:cNvPicPr>
            <a:picLocks noChangeAspect="1"/>
          </p:cNvPicPr>
          <p:nvPr/>
        </p:nvPicPr>
        <p:blipFill>
          <a:blip r:embed="rId3" cstate="print">
            <a:extLst>
              <a:ext uri="{28A0092B-C50C-407E-A947-70E740481C1C}">
                <a14:useLocalDpi xmlns:a14="http://schemas.microsoft.com/office/drawing/2010/main" val="0"/>
              </a:ext>
            </a:extLst>
          </a:blip>
          <a:srcRect l="11404" t="5333" r="372" b="1335"/>
          <a:stretch>
            <a:fillRect/>
          </a:stretch>
        </p:blipFill>
        <p:spPr bwMode="auto">
          <a:xfrm>
            <a:off x="6324600" y="2362200"/>
            <a:ext cx="4114800" cy="3820886"/>
          </a:xfrm>
          <a:prstGeom prst="rect">
            <a:avLst/>
          </a:prstGeom>
          <a:noFill/>
          <a:ln w="25400">
            <a:solidFill>
              <a:schemeClr val="tx1"/>
            </a:solidFill>
            <a:miter lim="800000"/>
            <a:headEnd/>
            <a:tailEnd/>
          </a:ln>
          <a:extLst>
            <a:ext uri="{909E8E84-426E-40DD-AFC4-6F175D3DCCD1}">
              <a14:hiddenFill xmlns:a14="http://schemas.microsoft.com/office/drawing/2010/main">
                <a:solidFill>
                  <a:srgbClr val="FFFFFF"/>
                </a:solidFill>
              </a14:hiddenFill>
            </a:ext>
          </a:extLst>
        </p:spPr>
      </p:pic>
      <p:cxnSp>
        <p:nvCxnSpPr>
          <p:cNvPr id="3" name="Straight Arrow Connector 2">
            <a:extLst>
              <a:ext uri="{FF2B5EF4-FFF2-40B4-BE49-F238E27FC236}">
                <a16:creationId xmlns:a16="http://schemas.microsoft.com/office/drawing/2014/main" id="{84E8B10D-CF52-4986-B2A0-FA816EB2800D}"/>
              </a:ext>
            </a:extLst>
          </p:cNvPr>
          <p:cNvCxnSpPr>
            <a:cxnSpLocks/>
          </p:cNvCxnSpPr>
          <p:nvPr/>
        </p:nvCxnSpPr>
        <p:spPr>
          <a:xfrm flipV="1">
            <a:off x="5486400" y="2590800"/>
            <a:ext cx="1524000" cy="15240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2BF8C580-4FD4-4B60-B259-2C97CC9DA2F7}"/>
              </a:ext>
            </a:extLst>
          </p:cNvPr>
          <p:cNvCxnSpPr>
            <a:cxnSpLocks/>
          </p:cNvCxnSpPr>
          <p:nvPr/>
        </p:nvCxnSpPr>
        <p:spPr>
          <a:xfrm flipV="1">
            <a:off x="4322618" y="3108960"/>
            <a:ext cx="3602182" cy="188422"/>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50C0563F-4596-4EC0-85DD-07D75D03BDF9}"/>
              </a:ext>
            </a:extLst>
          </p:cNvPr>
          <p:cNvCxnSpPr>
            <a:cxnSpLocks/>
          </p:cNvCxnSpPr>
          <p:nvPr/>
        </p:nvCxnSpPr>
        <p:spPr>
          <a:xfrm>
            <a:off x="4322618" y="3994249"/>
            <a:ext cx="4468958" cy="646331"/>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D2C54040-D2E5-4550-BF97-F2FE4871F2EC}"/>
              </a:ext>
            </a:extLst>
          </p:cNvPr>
          <p:cNvCxnSpPr>
            <a:cxnSpLocks/>
          </p:cNvCxnSpPr>
          <p:nvPr/>
        </p:nvCxnSpPr>
        <p:spPr>
          <a:xfrm>
            <a:off x="4495800" y="4495800"/>
            <a:ext cx="5562600" cy="144780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14648EE0-A02B-45E1-B1BC-2B838BAEA3B3}"/>
              </a:ext>
            </a:extLst>
          </p:cNvPr>
          <p:cNvSpPr/>
          <p:nvPr/>
        </p:nvSpPr>
        <p:spPr>
          <a:xfrm>
            <a:off x="6467590" y="6150314"/>
            <a:ext cx="3382992" cy="646331"/>
          </a:xfrm>
          <a:prstGeom prst="rect">
            <a:avLst/>
          </a:prstGeom>
        </p:spPr>
        <p:txBody>
          <a:bodyPr wrap="square">
            <a:spAutoFit/>
          </a:bodyPr>
          <a:lstStyle/>
          <a:p>
            <a:r>
              <a:rPr lang="en-US" i="1" dirty="0">
                <a:latin typeface="Arial" panose="020B0604020202020204" pitchFamily="34" charset="0"/>
                <a:cs typeface="Arial" panose="020B0604020202020204" pitchFamily="34" charset="0"/>
              </a:rPr>
              <a:t>Copyright Briggs and Stratton Corp. Used with permission</a:t>
            </a:r>
          </a:p>
        </p:txBody>
      </p:sp>
    </p:spTree>
    <p:extLst>
      <p:ext uri="{BB962C8B-B14F-4D97-AF65-F5344CB8AC3E}">
        <p14:creationId xmlns:p14="http://schemas.microsoft.com/office/powerpoint/2010/main" val="3601041"/>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15"/>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p:txBody>
          <a:bodyPr>
            <a:normAutofit/>
          </a:bodyPr>
          <a:lstStyle/>
          <a:p>
            <a:pPr eaLnBrk="1" hangingPunct="1"/>
            <a:r>
              <a:rPr lang="en-US" altLang="en-US" dirty="0"/>
              <a:t>Pinch Bolt</a:t>
            </a:r>
          </a:p>
        </p:txBody>
      </p:sp>
      <p:sp>
        <p:nvSpPr>
          <p:cNvPr id="65539" name="Rectangle 3"/>
          <p:cNvSpPr>
            <a:spLocks noGrp="1" noChangeArrowheads="1"/>
          </p:cNvSpPr>
          <p:nvPr>
            <p:ph type="body" sz="half" idx="4294967295"/>
          </p:nvPr>
        </p:nvSpPr>
        <p:spPr>
          <a:xfrm>
            <a:off x="609600" y="2057400"/>
            <a:ext cx="6096000" cy="4343400"/>
          </a:xfrm>
        </p:spPr>
        <p:txBody>
          <a:bodyPr/>
          <a:lstStyle/>
          <a:p>
            <a:pPr eaLnBrk="1" hangingPunct="1"/>
            <a:r>
              <a:rPr lang="en-US" altLang="en-US" dirty="0"/>
              <a:t>Pinch bolt holds the arm in place on governor shaft</a:t>
            </a:r>
          </a:p>
          <a:p>
            <a:pPr eaLnBrk="1" hangingPunct="1"/>
            <a:r>
              <a:rPr lang="en-US" altLang="en-US" dirty="0"/>
              <a:t>Governor will not work if the pinch bolt is not tight</a:t>
            </a:r>
          </a:p>
        </p:txBody>
      </p:sp>
      <p:grpSp>
        <p:nvGrpSpPr>
          <p:cNvPr id="65540" name="Group 1"/>
          <p:cNvGrpSpPr>
            <a:grpSpLocks/>
          </p:cNvGrpSpPr>
          <p:nvPr/>
        </p:nvGrpSpPr>
        <p:grpSpPr bwMode="auto">
          <a:xfrm>
            <a:off x="6705600" y="1592385"/>
            <a:ext cx="3840162" cy="3815491"/>
            <a:chOff x="5075237" y="2128109"/>
            <a:chExt cx="3840163" cy="3815491"/>
          </a:xfrm>
        </p:grpSpPr>
        <p:pic>
          <p:nvPicPr>
            <p:cNvPr id="65541" name="Picture 2"/>
            <p:cNvPicPr>
              <a:picLocks noChangeAspect="1"/>
            </p:cNvPicPr>
            <p:nvPr/>
          </p:nvPicPr>
          <p:blipFill>
            <a:blip r:embed="rId3">
              <a:extLst>
                <a:ext uri="{28A0092B-C50C-407E-A947-70E740481C1C}">
                  <a14:useLocalDpi xmlns:a14="http://schemas.microsoft.com/office/drawing/2010/main" val="0"/>
                </a:ext>
              </a:extLst>
            </a:blip>
            <a:srcRect l="24001" t="17113" r="34000" b="17110"/>
            <a:stretch>
              <a:fillRect/>
            </a:stretch>
          </p:blipFill>
          <p:spPr bwMode="auto">
            <a:xfrm>
              <a:off x="5075237" y="2560638"/>
              <a:ext cx="3840163" cy="3382962"/>
            </a:xfrm>
            <a:prstGeom prst="rect">
              <a:avLst/>
            </a:prstGeom>
            <a:noFill/>
            <a:ln w="25400">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6554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3644286">
              <a:off x="4892044" y="2541059"/>
              <a:ext cx="3766924" cy="29410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9" name="Rectangle 8">
            <a:extLst>
              <a:ext uri="{FF2B5EF4-FFF2-40B4-BE49-F238E27FC236}">
                <a16:creationId xmlns:a16="http://schemas.microsoft.com/office/drawing/2014/main" id="{CDE3BD98-20A1-4E60-90DC-C923AF23E758}"/>
              </a:ext>
            </a:extLst>
          </p:cNvPr>
          <p:cNvSpPr/>
          <p:nvPr/>
        </p:nvSpPr>
        <p:spPr>
          <a:xfrm>
            <a:off x="6641986" y="5406369"/>
            <a:ext cx="3382992" cy="646331"/>
          </a:xfrm>
          <a:prstGeom prst="rect">
            <a:avLst/>
          </a:prstGeom>
        </p:spPr>
        <p:txBody>
          <a:bodyPr wrap="square">
            <a:spAutoFit/>
          </a:bodyPr>
          <a:lstStyle/>
          <a:p>
            <a:r>
              <a:rPr lang="en-US" i="1" dirty="0">
                <a:latin typeface="Arial" panose="020B0604020202020204" pitchFamily="34" charset="0"/>
                <a:cs typeface="Arial" panose="020B0604020202020204" pitchFamily="34" charset="0"/>
              </a:rPr>
              <a:t>Copyright Briggs and Stratton Corp. Used with permission</a:t>
            </a:r>
          </a:p>
        </p:txBody>
      </p:sp>
    </p:spTree>
    <p:extLst>
      <p:ext uri="{BB962C8B-B14F-4D97-AF65-F5344CB8AC3E}">
        <p14:creationId xmlns:p14="http://schemas.microsoft.com/office/powerpoint/2010/main" val="8306464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p:txBody>
          <a:bodyPr/>
          <a:lstStyle/>
          <a:p>
            <a:pPr eaLnBrk="1" hangingPunct="1"/>
            <a:r>
              <a:rPr lang="en-US" altLang="en-US" dirty="0"/>
              <a:t>Speed Control Bracket</a:t>
            </a:r>
          </a:p>
        </p:txBody>
      </p:sp>
      <p:sp>
        <p:nvSpPr>
          <p:cNvPr id="67587" name="Rectangle 3"/>
          <p:cNvSpPr>
            <a:spLocks noGrp="1" noChangeArrowheads="1"/>
          </p:cNvSpPr>
          <p:nvPr>
            <p:ph type="body" sz="half" idx="4294967295"/>
          </p:nvPr>
        </p:nvSpPr>
        <p:spPr>
          <a:xfrm>
            <a:off x="875128" y="1949920"/>
            <a:ext cx="4763672" cy="3733800"/>
          </a:xfrm>
        </p:spPr>
        <p:txBody>
          <a:bodyPr/>
          <a:lstStyle/>
          <a:p>
            <a:pPr eaLnBrk="1" hangingPunct="1">
              <a:lnSpc>
                <a:spcPct val="90000"/>
              </a:lnSpc>
            </a:pPr>
            <a:r>
              <a:rPr lang="en-US" altLang="en-US" dirty="0"/>
              <a:t>Fastened by two screws of different lengths</a:t>
            </a:r>
          </a:p>
          <a:p>
            <a:pPr eaLnBrk="1" hangingPunct="1">
              <a:lnSpc>
                <a:spcPct val="90000"/>
              </a:lnSpc>
            </a:pPr>
            <a:r>
              <a:rPr lang="en-US" altLang="en-US" dirty="0"/>
              <a:t>Connects red ground wire of ignition system</a:t>
            </a:r>
          </a:p>
        </p:txBody>
      </p:sp>
      <p:grpSp>
        <p:nvGrpSpPr>
          <p:cNvPr id="67588" name="Group 5"/>
          <p:cNvGrpSpPr>
            <a:grpSpLocks/>
          </p:cNvGrpSpPr>
          <p:nvPr/>
        </p:nvGrpSpPr>
        <p:grpSpPr bwMode="auto">
          <a:xfrm>
            <a:off x="4800601" y="1903883"/>
            <a:ext cx="6096000" cy="3825875"/>
            <a:chOff x="2767496" y="2422525"/>
            <a:chExt cx="5919304" cy="3902075"/>
          </a:xfrm>
        </p:grpSpPr>
        <p:pic>
          <p:nvPicPr>
            <p:cNvPr id="67589" name="Picture 2"/>
            <p:cNvPicPr>
              <a:picLocks noChangeAspect="1"/>
            </p:cNvPicPr>
            <p:nvPr/>
          </p:nvPicPr>
          <p:blipFill>
            <a:blip r:embed="rId3">
              <a:extLst>
                <a:ext uri="{28A0092B-C50C-407E-A947-70E740481C1C}">
                  <a14:useLocalDpi xmlns:a14="http://schemas.microsoft.com/office/drawing/2010/main" val="0"/>
                </a:ext>
              </a:extLst>
            </a:blip>
            <a:srcRect l="56001" t="31439" r="6998" b="27310"/>
            <a:stretch>
              <a:fillRect/>
            </a:stretch>
          </p:blipFill>
          <p:spPr bwMode="auto">
            <a:xfrm>
              <a:off x="3875088" y="2422525"/>
              <a:ext cx="4811712" cy="3902075"/>
            </a:xfrm>
            <a:prstGeom prst="rect">
              <a:avLst/>
            </a:prstGeom>
            <a:noFill/>
            <a:ln w="25400">
              <a:solidFill>
                <a:schemeClr val="tx1"/>
              </a:solidFill>
              <a:miter lim="800000"/>
              <a:headEnd/>
              <a:tailEnd/>
            </a:ln>
            <a:extLst>
              <a:ext uri="{909E8E84-426E-40DD-AFC4-6F175D3DCCD1}">
                <a14:hiddenFill xmlns:a14="http://schemas.microsoft.com/office/drawing/2010/main">
                  <a:solidFill>
                    <a:srgbClr val="FFFFFF"/>
                  </a:solidFill>
                </a14:hiddenFill>
              </a:ext>
            </a:extLst>
          </p:spPr>
        </p:pic>
        <p:cxnSp>
          <p:nvCxnSpPr>
            <p:cNvPr id="67590" name="Straight Arrow Connector 2"/>
            <p:cNvCxnSpPr>
              <a:cxnSpLocks noChangeShapeType="1"/>
            </p:cNvCxnSpPr>
            <p:nvPr/>
          </p:nvCxnSpPr>
          <p:spPr bwMode="auto">
            <a:xfrm>
              <a:off x="2767496" y="3150797"/>
              <a:ext cx="1652104" cy="202004"/>
            </a:xfrm>
            <a:prstGeom prst="straightConnector1">
              <a:avLst/>
            </a:prstGeom>
            <a:noFill/>
            <a:ln w="44450" algn="ctr">
              <a:solidFill>
                <a:srgbClr val="FF000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7591" name="Straight Arrow Connector 6"/>
            <p:cNvCxnSpPr>
              <a:cxnSpLocks noChangeShapeType="1"/>
            </p:cNvCxnSpPr>
            <p:nvPr/>
          </p:nvCxnSpPr>
          <p:spPr bwMode="auto">
            <a:xfrm>
              <a:off x="3581399" y="4677477"/>
              <a:ext cx="2851945" cy="808923"/>
            </a:xfrm>
            <a:prstGeom prst="straightConnector1">
              <a:avLst/>
            </a:prstGeom>
            <a:noFill/>
            <a:ln w="44450" algn="ctr">
              <a:solidFill>
                <a:srgbClr val="FF000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0" name="Rectangle 9">
            <a:extLst>
              <a:ext uri="{FF2B5EF4-FFF2-40B4-BE49-F238E27FC236}">
                <a16:creationId xmlns:a16="http://schemas.microsoft.com/office/drawing/2014/main" id="{5BC316F4-F61F-4DAE-80F0-16CA1B6F992C}"/>
              </a:ext>
            </a:extLst>
          </p:cNvPr>
          <p:cNvSpPr/>
          <p:nvPr/>
        </p:nvSpPr>
        <p:spPr>
          <a:xfrm>
            <a:off x="5941255" y="5744749"/>
            <a:ext cx="3382992" cy="646331"/>
          </a:xfrm>
          <a:prstGeom prst="rect">
            <a:avLst/>
          </a:prstGeom>
        </p:spPr>
        <p:txBody>
          <a:bodyPr wrap="square">
            <a:spAutoFit/>
          </a:bodyPr>
          <a:lstStyle/>
          <a:p>
            <a:r>
              <a:rPr lang="en-US" i="1" dirty="0">
                <a:latin typeface="Arial" panose="020B0604020202020204" pitchFamily="34" charset="0"/>
                <a:cs typeface="Arial" panose="020B0604020202020204" pitchFamily="34" charset="0"/>
              </a:rPr>
              <a:t>Copyright Briggs and Stratton Corp. Used with permission</a:t>
            </a:r>
          </a:p>
        </p:txBody>
      </p:sp>
    </p:spTree>
    <p:extLst>
      <p:ext uri="{BB962C8B-B14F-4D97-AF65-F5344CB8AC3E}">
        <p14:creationId xmlns:p14="http://schemas.microsoft.com/office/powerpoint/2010/main" val="17473095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1981200" y="274320"/>
            <a:ext cx="7772400" cy="1143000"/>
          </a:xfrm>
        </p:spPr>
        <p:txBody>
          <a:bodyPr>
            <a:normAutofit/>
          </a:bodyPr>
          <a:lstStyle/>
          <a:p>
            <a:pPr eaLnBrk="1" hangingPunct="1">
              <a:defRPr/>
            </a:pPr>
            <a:r>
              <a:rPr lang="en-US" dirty="0"/>
              <a:t>Blower Housing</a:t>
            </a:r>
          </a:p>
        </p:txBody>
      </p:sp>
      <p:sp>
        <p:nvSpPr>
          <p:cNvPr id="70659" name="Rectangle 3"/>
          <p:cNvSpPr>
            <a:spLocks noGrp="1" noChangeArrowheads="1"/>
          </p:cNvSpPr>
          <p:nvPr>
            <p:ph type="body" sz="half" idx="4294967295"/>
          </p:nvPr>
        </p:nvSpPr>
        <p:spPr>
          <a:xfrm>
            <a:off x="838200" y="1981200"/>
            <a:ext cx="5791200" cy="4375150"/>
          </a:xfrm>
        </p:spPr>
        <p:txBody>
          <a:bodyPr>
            <a:normAutofit/>
          </a:bodyPr>
          <a:lstStyle/>
          <a:p>
            <a:pPr eaLnBrk="1" hangingPunct="1"/>
            <a:r>
              <a:rPr lang="en-US" altLang="en-US" dirty="0"/>
              <a:t>Contents</a:t>
            </a:r>
          </a:p>
          <a:p>
            <a:pPr lvl="1"/>
            <a:r>
              <a:rPr lang="en-US" altLang="en-US" dirty="0"/>
              <a:t>R</a:t>
            </a:r>
            <a:r>
              <a:rPr lang="en-US" altLang="en-US" dirty="0">
                <a:cs typeface="Arial" panose="020B0604020202020204" pitchFamily="34" charset="0"/>
              </a:rPr>
              <a:t>ewind starter</a:t>
            </a:r>
          </a:p>
          <a:p>
            <a:pPr lvl="1"/>
            <a:r>
              <a:rPr lang="en-US" altLang="en-US" dirty="0">
                <a:cs typeface="Arial" panose="020B0604020202020204" pitchFamily="34" charset="0"/>
              </a:rPr>
              <a:t>Electrical swit</a:t>
            </a:r>
            <a:r>
              <a:rPr lang="en-US" altLang="en-US" dirty="0"/>
              <a:t>ch</a:t>
            </a:r>
          </a:p>
          <a:p>
            <a:pPr eaLnBrk="1" hangingPunct="1"/>
            <a:r>
              <a:rPr lang="en-US" altLang="en-US" dirty="0"/>
              <a:t>Purpose</a:t>
            </a:r>
            <a:endParaRPr lang="en-US" altLang="en-US" dirty="0">
              <a:cs typeface="Arial" panose="020B0604020202020204" pitchFamily="34" charset="0"/>
            </a:endParaRPr>
          </a:p>
          <a:p>
            <a:pPr lvl="1"/>
            <a:r>
              <a:rPr lang="en-US" altLang="en-US" dirty="0">
                <a:cs typeface="Arial" panose="020B0604020202020204" pitchFamily="34" charset="0"/>
              </a:rPr>
              <a:t>Covers flywheel</a:t>
            </a:r>
          </a:p>
          <a:p>
            <a:pPr lvl="1"/>
            <a:r>
              <a:rPr lang="en-US" altLang="en-US" dirty="0"/>
              <a:t>Covers ignition system</a:t>
            </a:r>
          </a:p>
          <a:p>
            <a:pPr lvl="1"/>
            <a:r>
              <a:rPr lang="en-US" altLang="en-US" dirty="0">
                <a:cs typeface="Arial" panose="020B0604020202020204" pitchFamily="34" charset="0"/>
              </a:rPr>
              <a:t>Filters debris from air as it enters</a:t>
            </a:r>
          </a:p>
          <a:p>
            <a:pPr eaLnBrk="1" hangingPunct="1"/>
            <a:endParaRPr lang="en-US" altLang="en-US" dirty="0">
              <a:cs typeface="Arial" panose="020B0604020202020204" pitchFamily="34" charset="0"/>
            </a:endParaRPr>
          </a:p>
        </p:txBody>
      </p:sp>
      <p:pic>
        <p:nvPicPr>
          <p:cNvPr id="70661" name="Picture 2"/>
          <p:cNvPicPr>
            <a:picLocks noChangeAspect="1"/>
          </p:cNvPicPr>
          <p:nvPr/>
        </p:nvPicPr>
        <p:blipFill>
          <a:blip r:embed="rId3">
            <a:extLst>
              <a:ext uri="{28A0092B-C50C-407E-A947-70E740481C1C}">
                <a14:useLocalDpi xmlns:a14="http://schemas.microsoft.com/office/drawing/2010/main" val="0"/>
              </a:ext>
            </a:extLst>
          </a:blip>
          <a:srcRect l="34161" t="46660" r="16978" b="8006"/>
          <a:stretch>
            <a:fillRect/>
          </a:stretch>
        </p:blipFill>
        <p:spPr bwMode="auto">
          <a:xfrm>
            <a:off x="6927284" y="1981200"/>
            <a:ext cx="3979872" cy="3657600"/>
          </a:xfrm>
          <a:prstGeom prst="rect">
            <a:avLst/>
          </a:prstGeom>
          <a:noFill/>
          <a:ln w="2540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6B2C0F1B-562B-450D-B53E-09194CE232B8}"/>
              </a:ext>
            </a:extLst>
          </p:cNvPr>
          <p:cNvSpPr/>
          <p:nvPr/>
        </p:nvSpPr>
        <p:spPr>
          <a:xfrm>
            <a:off x="6927284" y="5710019"/>
            <a:ext cx="3979872" cy="646331"/>
          </a:xfrm>
          <a:prstGeom prst="rect">
            <a:avLst/>
          </a:prstGeom>
        </p:spPr>
        <p:txBody>
          <a:bodyPr wrap="square">
            <a:spAutoFit/>
          </a:bodyPr>
          <a:lstStyle/>
          <a:p>
            <a:r>
              <a:rPr lang="en-US" i="1" dirty="0">
                <a:latin typeface="Arial" panose="020B0604020202020204" pitchFamily="34" charset="0"/>
                <a:cs typeface="Arial" panose="020B0604020202020204" pitchFamily="34" charset="0"/>
              </a:rPr>
              <a:t>Copyright Briggs and Stratton Corp. Used with permission</a:t>
            </a:r>
          </a:p>
        </p:txBody>
      </p:sp>
    </p:spTree>
    <p:extLst>
      <p:ext uri="{BB962C8B-B14F-4D97-AF65-F5344CB8AC3E}">
        <p14:creationId xmlns:p14="http://schemas.microsoft.com/office/powerpoint/2010/main" val="26591358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a:xfrm>
            <a:off x="1981200" y="274320"/>
            <a:ext cx="7772400" cy="1143000"/>
          </a:xfrm>
        </p:spPr>
        <p:txBody>
          <a:bodyPr>
            <a:normAutofit/>
          </a:bodyPr>
          <a:lstStyle/>
          <a:p>
            <a:pPr eaLnBrk="1" hangingPunct="1"/>
            <a:r>
              <a:rPr lang="en-US" altLang="en-US" dirty="0"/>
              <a:t>Switch Wiring</a:t>
            </a:r>
          </a:p>
        </p:txBody>
      </p:sp>
      <p:pic>
        <p:nvPicPr>
          <p:cNvPr id="74755" name="Picture 1"/>
          <p:cNvPicPr>
            <a:picLocks noChangeAspect="1"/>
          </p:cNvPicPr>
          <p:nvPr/>
        </p:nvPicPr>
        <p:blipFill>
          <a:blip r:embed="rId3">
            <a:extLst>
              <a:ext uri="{28A0092B-C50C-407E-A947-70E740481C1C}">
                <a14:useLocalDpi xmlns:a14="http://schemas.microsoft.com/office/drawing/2010/main" val="0"/>
              </a:ext>
            </a:extLst>
          </a:blip>
          <a:srcRect l="28998" t="17329" r="20000" b="40005"/>
          <a:stretch>
            <a:fillRect/>
          </a:stretch>
        </p:blipFill>
        <p:spPr bwMode="auto">
          <a:xfrm>
            <a:off x="1447800" y="2209799"/>
            <a:ext cx="3295650" cy="2067859"/>
          </a:xfrm>
          <a:prstGeom prst="rect">
            <a:avLst/>
          </a:prstGeom>
          <a:noFill/>
          <a:ln w="25400">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74756" name="Picture 2"/>
          <p:cNvPicPr>
            <a:picLocks noChangeAspect="1"/>
          </p:cNvPicPr>
          <p:nvPr/>
        </p:nvPicPr>
        <p:blipFill>
          <a:blip r:embed="rId4">
            <a:extLst>
              <a:ext uri="{28A0092B-C50C-407E-A947-70E740481C1C}">
                <a14:useLocalDpi xmlns:a14="http://schemas.microsoft.com/office/drawing/2010/main" val="0"/>
              </a:ext>
            </a:extLst>
          </a:blip>
          <a:srcRect l="17004" t="22662" r="32996" b="28008"/>
          <a:stretch>
            <a:fillRect/>
          </a:stretch>
        </p:blipFill>
        <p:spPr bwMode="auto">
          <a:xfrm>
            <a:off x="4948236" y="1970992"/>
            <a:ext cx="2900364" cy="2145934"/>
          </a:xfrm>
          <a:prstGeom prst="rect">
            <a:avLst/>
          </a:prstGeom>
          <a:noFill/>
          <a:ln w="25400">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74757" name="Picture 3"/>
          <p:cNvPicPr>
            <a:picLocks noChangeAspect="1"/>
          </p:cNvPicPr>
          <p:nvPr/>
        </p:nvPicPr>
        <p:blipFill>
          <a:blip r:embed="rId5">
            <a:extLst>
              <a:ext uri="{28A0092B-C50C-407E-A947-70E740481C1C}">
                <a14:useLocalDpi xmlns:a14="http://schemas.microsoft.com/office/drawing/2010/main" val="0"/>
              </a:ext>
            </a:extLst>
          </a:blip>
          <a:srcRect l="21001" t="19994" r="33002" b="36008"/>
          <a:stretch>
            <a:fillRect/>
          </a:stretch>
        </p:blipFill>
        <p:spPr bwMode="auto">
          <a:xfrm>
            <a:off x="3886200" y="4115766"/>
            <a:ext cx="3090068" cy="2216537"/>
          </a:xfrm>
          <a:prstGeom prst="rect">
            <a:avLst/>
          </a:prstGeom>
          <a:noFill/>
          <a:ln w="25400">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74758" name="Picture 5"/>
          <p:cNvPicPr>
            <a:picLocks noChangeAspect="1"/>
          </p:cNvPicPr>
          <p:nvPr/>
        </p:nvPicPr>
        <p:blipFill>
          <a:blip r:embed="rId6" cstate="print">
            <a:extLst>
              <a:ext uri="{28A0092B-C50C-407E-A947-70E740481C1C}">
                <a14:useLocalDpi xmlns:a14="http://schemas.microsoft.com/office/drawing/2010/main" val="0"/>
              </a:ext>
            </a:extLst>
          </a:blip>
          <a:srcRect l="22997" t="2666" r="5003" b="12000"/>
          <a:stretch>
            <a:fillRect/>
          </a:stretch>
        </p:blipFill>
        <p:spPr bwMode="auto">
          <a:xfrm>
            <a:off x="7772400" y="3259973"/>
            <a:ext cx="3377565" cy="3002280"/>
          </a:xfrm>
          <a:prstGeom prst="rect">
            <a:avLst/>
          </a:prstGeom>
          <a:noFill/>
          <a:ln w="2540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2" name="Rectangle 11">
            <a:extLst>
              <a:ext uri="{FF2B5EF4-FFF2-40B4-BE49-F238E27FC236}">
                <a16:creationId xmlns:a16="http://schemas.microsoft.com/office/drawing/2014/main" id="{33108A07-8370-453E-9E81-0B990BF006F1}"/>
              </a:ext>
            </a:extLst>
          </p:cNvPr>
          <p:cNvSpPr/>
          <p:nvPr/>
        </p:nvSpPr>
        <p:spPr>
          <a:xfrm>
            <a:off x="1804358" y="6292334"/>
            <a:ext cx="6354792" cy="369332"/>
          </a:xfrm>
          <a:prstGeom prst="rect">
            <a:avLst/>
          </a:prstGeom>
        </p:spPr>
        <p:txBody>
          <a:bodyPr wrap="square">
            <a:spAutoFit/>
          </a:bodyPr>
          <a:lstStyle/>
          <a:p>
            <a:r>
              <a:rPr lang="en-US" i="1" dirty="0">
                <a:latin typeface="Arial" panose="020B0604020202020204" pitchFamily="34" charset="0"/>
                <a:cs typeface="Arial" panose="020B0604020202020204" pitchFamily="34" charset="0"/>
              </a:rPr>
              <a:t>Copyright Briggs and Stratton Corp. Used with permission</a:t>
            </a:r>
          </a:p>
        </p:txBody>
      </p:sp>
    </p:spTree>
    <p:extLst>
      <p:ext uri="{BB962C8B-B14F-4D97-AF65-F5344CB8AC3E}">
        <p14:creationId xmlns:p14="http://schemas.microsoft.com/office/powerpoint/2010/main" val="4101441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title"/>
          </p:nvPr>
        </p:nvSpPr>
        <p:spPr>
          <a:xfrm>
            <a:off x="1981200" y="274320"/>
            <a:ext cx="7772400" cy="1143000"/>
          </a:xfrm>
        </p:spPr>
        <p:txBody>
          <a:bodyPr/>
          <a:lstStyle/>
          <a:p>
            <a:pPr eaLnBrk="1" hangingPunct="1"/>
            <a:r>
              <a:rPr lang="en-US" altLang="en-US" dirty="0"/>
              <a:t>Armature</a:t>
            </a:r>
          </a:p>
        </p:txBody>
      </p:sp>
      <p:sp>
        <p:nvSpPr>
          <p:cNvPr id="76803" name="Rectangle 3"/>
          <p:cNvSpPr>
            <a:spLocks noGrp="1" noChangeArrowheads="1"/>
          </p:cNvSpPr>
          <p:nvPr>
            <p:ph type="body" sz="half" idx="4294967295"/>
          </p:nvPr>
        </p:nvSpPr>
        <p:spPr>
          <a:xfrm>
            <a:off x="609600" y="2071777"/>
            <a:ext cx="7086600" cy="4191000"/>
          </a:xfrm>
        </p:spPr>
        <p:txBody>
          <a:bodyPr>
            <a:normAutofit/>
          </a:bodyPr>
          <a:lstStyle/>
          <a:p>
            <a:r>
              <a:rPr lang="en-US" altLang="en-US" dirty="0"/>
              <a:t>Magneto passes under the armature</a:t>
            </a:r>
          </a:p>
          <a:p>
            <a:pPr eaLnBrk="1" hangingPunct="1"/>
            <a:r>
              <a:rPr lang="en-US" altLang="en-US" dirty="0">
                <a:cs typeface="Arial" panose="020B0604020202020204" pitchFamily="34" charset="0"/>
              </a:rPr>
              <a:t>Builds up and releases electrical current</a:t>
            </a:r>
          </a:p>
          <a:p>
            <a:r>
              <a:rPr lang="en-US" altLang="en-US" dirty="0"/>
              <a:t>Distance between magneto and armature must be 0.010”</a:t>
            </a:r>
          </a:p>
          <a:p>
            <a:pPr lvl="1"/>
            <a:r>
              <a:rPr lang="en-US" altLang="en-US" dirty="0"/>
              <a:t>Measure air gap using a feeler gauge or Briggs and Stratton ruler. </a:t>
            </a:r>
            <a:endParaRPr lang="en-US" altLang="en-US" dirty="0">
              <a:cs typeface="Arial" panose="020B0604020202020204" pitchFamily="34" charset="0"/>
            </a:endParaRPr>
          </a:p>
        </p:txBody>
      </p:sp>
      <p:pic>
        <p:nvPicPr>
          <p:cNvPr id="76804" name="Picture 3"/>
          <p:cNvPicPr>
            <a:picLocks noChangeAspect="1"/>
          </p:cNvPicPr>
          <p:nvPr/>
        </p:nvPicPr>
        <p:blipFill>
          <a:blip r:embed="rId3" cstate="print">
            <a:extLst>
              <a:ext uri="{28A0092B-C50C-407E-A947-70E740481C1C}">
                <a14:useLocalDpi xmlns:a14="http://schemas.microsoft.com/office/drawing/2010/main" val="0"/>
              </a:ext>
            </a:extLst>
          </a:blip>
          <a:srcRect l="36002" t="15335" r="20998" b="11777"/>
          <a:stretch>
            <a:fillRect/>
          </a:stretch>
        </p:blipFill>
        <p:spPr bwMode="auto">
          <a:xfrm>
            <a:off x="8001000" y="2071777"/>
            <a:ext cx="3220758" cy="3414623"/>
          </a:xfrm>
          <a:prstGeom prst="rect">
            <a:avLst/>
          </a:prstGeom>
          <a:noFill/>
          <a:ln w="2540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0EB45002-5DA7-49B4-8B60-CA10AFE69D1A}"/>
              </a:ext>
            </a:extLst>
          </p:cNvPr>
          <p:cNvSpPr/>
          <p:nvPr/>
        </p:nvSpPr>
        <p:spPr>
          <a:xfrm>
            <a:off x="8001000" y="5616446"/>
            <a:ext cx="3382992" cy="646331"/>
          </a:xfrm>
          <a:prstGeom prst="rect">
            <a:avLst/>
          </a:prstGeom>
        </p:spPr>
        <p:txBody>
          <a:bodyPr wrap="square">
            <a:spAutoFit/>
          </a:bodyPr>
          <a:lstStyle/>
          <a:p>
            <a:r>
              <a:rPr lang="en-US" i="1" dirty="0">
                <a:latin typeface="Arial" panose="020B0604020202020204" pitchFamily="34" charset="0"/>
                <a:cs typeface="Arial" panose="020B0604020202020204" pitchFamily="34" charset="0"/>
              </a:rPr>
              <a:t>Copyright Briggs and Stratton Corp. Used with permission</a:t>
            </a:r>
          </a:p>
        </p:txBody>
      </p:sp>
    </p:spTree>
    <p:extLst>
      <p:ext uri="{BB962C8B-B14F-4D97-AF65-F5344CB8AC3E}">
        <p14:creationId xmlns:p14="http://schemas.microsoft.com/office/powerpoint/2010/main" val="4727050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a:xfrm>
            <a:off x="1981200" y="274320"/>
            <a:ext cx="7772400" cy="1143000"/>
          </a:xfrm>
        </p:spPr>
        <p:txBody>
          <a:bodyPr>
            <a:normAutofit/>
          </a:bodyPr>
          <a:lstStyle/>
          <a:p>
            <a:pPr eaLnBrk="1" hangingPunct="1"/>
            <a:r>
              <a:rPr lang="en-US" altLang="en-US" dirty="0"/>
              <a:t>Oil Module</a:t>
            </a:r>
          </a:p>
        </p:txBody>
      </p:sp>
      <p:sp>
        <p:nvSpPr>
          <p:cNvPr id="78851" name="Rectangle 3"/>
          <p:cNvSpPr>
            <a:spLocks noGrp="1" noChangeArrowheads="1"/>
          </p:cNvSpPr>
          <p:nvPr>
            <p:ph type="body" sz="half" idx="4294967295"/>
          </p:nvPr>
        </p:nvSpPr>
        <p:spPr>
          <a:xfrm>
            <a:off x="609599" y="1812796"/>
            <a:ext cx="6869503" cy="4054604"/>
          </a:xfrm>
        </p:spPr>
        <p:txBody>
          <a:bodyPr>
            <a:normAutofit/>
          </a:bodyPr>
          <a:lstStyle/>
          <a:p>
            <a:pPr eaLnBrk="1" hangingPunct="1"/>
            <a:r>
              <a:rPr lang="en-US" altLang="en-US" dirty="0">
                <a:cs typeface="Arial" panose="020B0604020202020204" pitchFamily="34" charset="0"/>
              </a:rPr>
              <a:t>Stops the </a:t>
            </a:r>
            <a:r>
              <a:rPr lang="en-US" altLang="en-US" dirty="0"/>
              <a:t>engine by grounding electrical current when oil level is low</a:t>
            </a:r>
            <a:endParaRPr lang="en-US" altLang="en-US" dirty="0">
              <a:cs typeface="Arial" panose="020B0604020202020204" pitchFamily="34" charset="0"/>
            </a:endParaRPr>
          </a:p>
          <a:p>
            <a:pPr eaLnBrk="1" hangingPunct="1"/>
            <a:r>
              <a:rPr lang="en-US" altLang="en-US" dirty="0">
                <a:cs typeface="Arial" panose="020B0604020202020204" pitchFamily="34" charset="0"/>
              </a:rPr>
              <a:t>Connected to a finger guard</a:t>
            </a:r>
          </a:p>
        </p:txBody>
      </p:sp>
      <p:pic>
        <p:nvPicPr>
          <p:cNvPr id="78852" name="Picture 1"/>
          <p:cNvPicPr>
            <a:picLocks noChangeAspect="1"/>
          </p:cNvPicPr>
          <p:nvPr/>
        </p:nvPicPr>
        <p:blipFill>
          <a:blip r:embed="rId3" cstate="print">
            <a:extLst>
              <a:ext uri="{28A0092B-C50C-407E-A947-70E740481C1C}">
                <a14:useLocalDpi xmlns:a14="http://schemas.microsoft.com/office/drawing/2010/main" val="0"/>
              </a:ext>
            </a:extLst>
          </a:blip>
          <a:srcRect l="41286" t="10663" r="11714" b="10669"/>
          <a:stretch>
            <a:fillRect/>
          </a:stretch>
        </p:blipFill>
        <p:spPr bwMode="auto">
          <a:xfrm>
            <a:off x="7678449" y="1812796"/>
            <a:ext cx="3007547" cy="3775779"/>
          </a:xfrm>
          <a:prstGeom prst="rect">
            <a:avLst/>
          </a:prstGeom>
          <a:noFill/>
          <a:ln w="2540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6DF13F71-61D6-438D-B6C2-101137CFF7B1}"/>
              </a:ext>
            </a:extLst>
          </p:cNvPr>
          <p:cNvSpPr/>
          <p:nvPr/>
        </p:nvSpPr>
        <p:spPr>
          <a:xfrm>
            <a:off x="7479102" y="5660885"/>
            <a:ext cx="4103299" cy="646331"/>
          </a:xfrm>
          <a:prstGeom prst="rect">
            <a:avLst/>
          </a:prstGeom>
        </p:spPr>
        <p:txBody>
          <a:bodyPr wrap="square">
            <a:spAutoFit/>
          </a:bodyPr>
          <a:lstStyle/>
          <a:p>
            <a:r>
              <a:rPr lang="en-US" i="1" dirty="0">
                <a:latin typeface="Arial" panose="020B0604020202020204" pitchFamily="34" charset="0"/>
                <a:cs typeface="Arial" panose="020B0604020202020204" pitchFamily="34" charset="0"/>
              </a:rPr>
              <a:t>Copyright Briggs and Stratton Corp. Used with permission</a:t>
            </a:r>
          </a:p>
        </p:txBody>
      </p:sp>
    </p:spTree>
    <p:extLst>
      <p:ext uri="{BB962C8B-B14F-4D97-AF65-F5344CB8AC3E}">
        <p14:creationId xmlns:p14="http://schemas.microsoft.com/office/powerpoint/2010/main" val="1876988407"/>
      </p:ext>
    </p:extLst>
  </p:cSld>
  <p:clrMapOvr>
    <a:masterClrMapping/>
  </p:clrMapOvr>
</p:sld>
</file>

<file path=ppt/theme/theme1.xml><?xml version="1.0" encoding="utf-8"?>
<a:theme xmlns:a="http://schemas.openxmlformats.org/drawingml/2006/main" name="NRE_PowerPoint_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MSA_PPT_Template" id="{2C58AA26-F933-4E85-ABB6-6C488AB91133}" vid="{C372788F-507E-409C-BCC4-5E57914B49C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MSA_PPT_Template</Template>
  <TotalTime>15</TotalTime>
  <Words>871</Words>
  <Application>Microsoft Office PowerPoint</Application>
  <PresentationFormat>Widescreen</PresentationFormat>
  <Paragraphs>108</Paragraphs>
  <Slides>11</Slides>
  <Notes>11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11</vt:i4>
      </vt:variant>
    </vt:vector>
  </HeadingPairs>
  <TitlesOfParts>
    <vt:vector size="14" baseType="lpstr">
      <vt:lpstr>Arial</vt:lpstr>
      <vt:lpstr>Calibri</vt:lpstr>
      <vt:lpstr>NRE_PowerPoint_Template</vt:lpstr>
      <vt:lpstr>PowerPoint Presentation</vt:lpstr>
      <vt:lpstr>Governor and Ignition</vt:lpstr>
      <vt:lpstr>External Governor Parts</vt:lpstr>
      <vt:lpstr>Pinch Bolt</vt:lpstr>
      <vt:lpstr>Speed Control Bracket</vt:lpstr>
      <vt:lpstr>Blower Housing</vt:lpstr>
      <vt:lpstr>Switch Wiring</vt:lpstr>
      <vt:lpstr>Armature</vt:lpstr>
      <vt:lpstr>Oil Module</vt:lpstr>
      <vt:lpstr>Presentation Review</vt:lpstr>
      <vt:lpstr>References</vt:lpstr>
    </vt:vector>
  </TitlesOfParts>
  <Manager>Dan Jansen</Manager>
  <Company>Curriculum for Agricultural Science Education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Governor and Ignition</dc:title>
  <dc:subject>MSA - Unit 3 - Lesson 3.2 Disassembly Required</dc:subject>
  <dc:creator>Carl Aakre</dc:creator>
  <cp:lastModifiedBy>Carl Aakre</cp:lastModifiedBy>
  <cp:revision>4</cp:revision>
  <dcterms:created xsi:type="dcterms:W3CDTF">2018-11-02T13:37:53Z</dcterms:created>
  <dcterms:modified xsi:type="dcterms:W3CDTF">2018-12-17T19:52:00Z</dcterms:modified>
</cp:coreProperties>
</file>