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Lst>
  <p:notesMasterIdLst>
    <p:notesMasterId r:id="rId16"/>
  </p:notesMasterIdLst>
  <p:handoutMasterIdLst>
    <p:handoutMasterId r:id="rId17"/>
  </p:handoutMasterIdLst>
  <p:sldIdLst>
    <p:sldId id="256" r:id="rId2"/>
    <p:sldId id="258" r:id="rId3"/>
    <p:sldId id="260" r:id="rId4"/>
    <p:sldId id="261" r:id="rId5"/>
    <p:sldId id="272" r:id="rId6"/>
    <p:sldId id="264" r:id="rId7"/>
    <p:sldId id="265" r:id="rId8"/>
    <p:sldId id="269" r:id="rId9"/>
    <p:sldId id="266" r:id="rId10"/>
    <p:sldId id="270" r:id="rId11"/>
    <p:sldId id="271" r:id="rId12"/>
    <p:sldId id="268" r:id="rId13"/>
    <p:sldId id="259" r:id="rId14"/>
    <p:sldId id="257" r:id="rId1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Marlene Mensch" initials="MM" lastIdx="2" clrIdx="0">
    <p:extLst>
      <p:ext uri="{19B8F6BF-5375-455C-9EA6-DF929625EA0E}">
        <p15:presenceInfo xmlns:p15="http://schemas.microsoft.com/office/powerpoint/2012/main" userId="e1c724a07b98bdc4"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50021"/>
    <a:srgbClr val="A5FF21"/>
    <a:srgbClr val="FF0505"/>
    <a:srgbClr val="9966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912" autoAdjust="0"/>
    <p:restoredTop sz="80148" autoAdjust="0"/>
  </p:normalViewPr>
  <p:slideViewPr>
    <p:cSldViewPr>
      <p:cViewPr varScale="1">
        <p:scale>
          <a:sx n="54" d="100"/>
          <a:sy n="54" d="100"/>
        </p:scale>
        <p:origin x="1218" y="66"/>
      </p:cViewPr>
      <p:guideLst>
        <p:guide orient="horz" pos="2160"/>
        <p:guide pos="3840"/>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notesViewPr>
    <p:cSldViewPr>
      <p:cViewPr varScale="1">
        <p:scale>
          <a:sx n="52" d="100"/>
          <a:sy n="52" d="100"/>
        </p:scale>
        <p:origin x="2862" y="84"/>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commentAuthors" Target="commentAuthors.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en-US" sz="1100">
                <a:latin typeface="Arial" pitchFamily="34" charset="0"/>
                <a:cs typeface="Arial" pitchFamily="34" charset="0"/>
              </a:rPr>
              <a:t>Conducting Research</a:t>
            </a:r>
            <a:endParaRPr lang="en-US" sz="1100" dirty="0">
              <a:latin typeface="Arial" pitchFamily="34" charset="0"/>
              <a:cs typeface="Arial" pitchFamily="34" charset="0"/>
            </a:endParaRPr>
          </a:p>
        </p:txBody>
      </p:sp>
      <p:sp>
        <p:nvSpPr>
          <p:cNvPr id="3" name="Date Placeholder 2"/>
          <p:cNvSpPr>
            <a:spLocks noGrp="1"/>
          </p:cNvSpPr>
          <p:nvPr>
            <p:ph type="dt" sz="quarter" idx="1"/>
          </p:nvPr>
        </p:nvSpPr>
        <p:spPr>
          <a:xfrm>
            <a:off x="3429000" y="0"/>
            <a:ext cx="3427413" cy="457200"/>
          </a:xfrm>
          <a:prstGeom prst="rect">
            <a:avLst/>
          </a:prstGeom>
        </p:spPr>
        <p:txBody>
          <a:bodyPr vert="horz" lIns="91440" tIns="45720" rIns="91440" bIns="45720" rtlCol="0"/>
          <a:lstStyle>
            <a:lvl1pPr algn="r">
              <a:defRPr sz="1200"/>
            </a:lvl1pPr>
          </a:lstStyle>
          <a:p>
            <a:r>
              <a:rPr lang="en-US" sz="1100">
                <a:latin typeface="Arial" pitchFamily="34" charset="0"/>
                <a:cs typeface="Arial" pitchFamily="34" charset="0"/>
              </a:rPr>
              <a:t>Mechanical Systems in Agriculture Unit 4 – Lesson 4.2 Control Systems</a:t>
            </a:r>
            <a:endParaRPr lang="en-US" sz="1100" dirty="0">
              <a:latin typeface="Arial" pitchFamily="34" charset="0"/>
              <a:cs typeface="Arial" pitchFamily="34" charset="0"/>
            </a:endParaRPr>
          </a:p>
        </p:txBody>
      </p:sp>
      <p:sp>
        <p:nvSpPr>
          <p:cNvPr id="4" name="Footer Placeholder 3"/>
          <p:cNvSpPr>
            <a:spLocks noGrp="1"/>
          </p:cNvSpPr>
          <p:nvPr>
            <p:ph type="ftr" sz="quarter" idx="2"/>
          </p:nvPr>
        </p:nvSpPr>
        <p:spPr>
          <a:xfrm>
            <a:off x="0" y="8685213"/>
            <a:ext cx="3352800" cy="457200"/>
          </a:xfrm>
          <a:prstGeom prst="rect">
            <a:avLst/>
          </a:prstGeom>
        </p:spPr>
        <p:txBody>
          <a:bodyPr vert="horz" lIns="91440" tIns="45720" rIns="91440" bIns="45720" rtlCol="0" anchor="b"/>
          <a:lstStyle>
            <a:lvl1pPr algn="l">
              <a:defRPr sz="1200"/>
            </a:lvl1pPr>
          </a:lstStyle>
          <a:p>
            <a:r>
              <a:rPr lang="en-US" sz="1100">
                <a:latin typeface="Arial" pitchFamily="34" charset="0"/>
                <a:cs typeface="Arial" pitchFamily="34" charset="0"/>
              </a:rPr>
              <a:t>Curriculum for Agricultural Science Education Copyright 2019</a:t>
            </a:r>
            <a:endParaRPr lang="en-US" sz="1100" dirty="0">
              <a:latin typeface="Arial" pitchFamily="34" charset="0"/>
              <a:cs typeface="Arial" pitchFamily="34" charset="0"/>
            </a:endParaRPr>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C251402E-0581-4045-9571-3EE683493364}" type="slidenum">
              <a:rPr lang="en-US" sz="1100" smtClean="0">
                <a:latin typeface="Arial" pitchFamily="34" charset="0"/>
                <a:cs typeface="Arial" pitchFamily="34" charset="0"/>
              </a:rPr>
              <a:t>‹#›</a:t>
            </a:fld>
            <a:endParaRPr lang="en-US" sz="1100" dirty="0">
              <a:latin typeface="Arial" pitchFamily="34" charset="0"/>
              <a:cs typeface="Arial" pitchFamily="34" charset="0"/>
            </a:endParaRPr>
          </a:p>
        </p:txBody>
      </p:sp>
      <p:pic>
        <p:nvPicPr>
          <p:cNvPr id="8" name="Picture 7">
            <a:extLst>
              <a:ext uri="{FF2B5EF4-FFF2-40B4-BE49-F238E27FC236}">
                <a16:creationId xmlns:a16="http://schemas.microsoft.com/office/drawing/2014/main" id="{0E1A295C-E917-4D4C-9BFD-D5F56A67F962}"/>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029200" y="8732520"/>
            <a:ext cx="1384541" cy="365760"/>
          </a:xfrm>
          <a:prstGeom prst="rect">
            <a:avLst/>
          </a:prstGeom>
        </p:spPr>
      </p:pic>
    </p:spTree>
    <p:extLst>
      <p:ext uri="{BB962C8B-B14F-4D97-AF65-F5344CB8AC3E}">
        <p14:creationId xmlns:p14="http://schemas.microsoft.com/office/powerpoint/2010/main" val="2481490122"/>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100">
                <a:latin typeface="Arial" pitchFamily="34" charset="0"/>
                <a:cs typeface="Arial" pitchFamily="34" charset="0"/>
              </a:defRPr>
            </a:lvl1pPr>
          </a:lstStyle>
          <a:p>
            <a:r>
              <a:rPr lang="en-US"/>
              <a:t>Conducting Research</a:t>
            </a:r>
            <a:endParaRPr lang="en-US" dirty="0"/>
          </a:p>
        </p:txBody>
      </p:sp>
      <p:sp>
        <p:nvSpPr>
          <p:cNvPr id="3" name="Date Placeholder 2"/>
          <p:cNvSpPr>
            <a:spLocks noGrp="1"/>
          </p:cNvSpPr>
          <p:nvPr>
            <p:ph type="dt" idx="1"/>
          </p:nvPr>
        </p:nvSpPr>
        <p:spPr>
          <a:xfrm>
            <a:off x="4343399" y="0"/>
            <a:ext cx="2513013" cy="457200"/>
          </a:xfrm>
          <a:prstGeom prst="rect">
            <a:avLst/>
          </a:prstGeom>
        </p:spPr>
        <p:txBody>
          <a:bodyPr vert="horz" lIns="91440" tIns="45720" rIns="91440" bIns="45720" rtlCol="0"/>
          <a:lstStyle>
            <a:lvl1pPr algn="r">
              <a:defRPr sz="1100"/>
            </a:lvl1pPr>
          </a:lstStyle>
          <a:p>
            <a:r>
              <a:rPr lang="en-US">
                <a:latin typeface="Arial" pitchFamily="34" charset="0"/>
                <a:cs typeface="Arial" pitchFamily="34" charset="0"/>
              </a:rPr>
              <a:t>Mechanical Systems in Agriculture Unit 4 – Lesson 4.2 Control Systems</a:t>
            </a:r>
            <a:endParaRPr lang="en-US" dirty="0"/>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4"/>
          </p:nvPr>
        </p:nvSpPr>
        <p:spPr>
          <a:xfrm>
            <a:off x="0" y="8685213"/>
            <a:ext cx="3276600" cy="457200"/>
          </a:xfrm>
          <a:prstGeom prst="rect">
            <a:avLst/>
          </a:prstGeom>
        </p:spPr>
        <p:txBody>
          <a:bodyPr vert="horz" lIns="91440" tIns="45720" rIns="91440" bIns="45720" rtlCol="0" anchor="b"/>
          <a:lstStyle>
            <a:lvl1pPr algn="l">
              <a:defRPr sz="1100"/>
            </a:lvl1pPr>
          </a:lstStyle>
          <a:p>
            <a:r>
              <a:rPr lang="en-US">
                <a:latin typeface="Arial" pitchFamily="34" charset="0"/>
                <a:cs typeface="Arial" pitchFamily="34" charset="0"/>
              </a:rPr>
              <a:t>Curriculum for Agricultural Science Education Copyright 2019</a:t>
            </a:r>
            <a:endParaRPr lang="en-US" dirty="0">
              <a:latin typeface="Arial" pitchFamily="34" charset="0"/>
              <a:cs typeface="Arial" pitchFamily="34" charset="0"/>
            </a:endParaRPr>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100">
                <a:latin typeface="Arial" pitchFamily="34" charset="0"/>
                <a:cs typeface="Arial" pitchFamily="34" charset="0"/>
              </a:defRPr>
            </a:lvl1pPr>
          </a:lstStyle>
          <a:p>
            <a:fld id="{36C789E7-B821-4804-81D0-B1DDBDB5FECC}" type="slidenum">
              <a:rPr lang="en-US" smtClean="0"/>
              <a:pPr/>
              <a:t>‹#›</a:t>
            </a:fld>
            <a:endParaRPr lang="en-US" dirty="0"/>
          </a:p>
        </p:txBody>
      </p:sp>
      <p:pic>
        <p:nvPicPr>
          <p:cNvPr id="10" name="Picture 9">
            <a:extLst>
              <a:ext uri="{FF2B5EF4-FFF2-40B4-BE49-F238E27FC236}">
                <a16:creationId xmlns:a16="http://schemas.microsoft.com/office/drawing/2014/main" id="{E40E2AAF-525C-469C-B29C-6F206E827AC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029200" y="8732520"/>
            <a:ext cx="1384541" cy="365760"/>
          </a:xfrm>
          <a:prstGeom prst="rect">
            <a:avLst/>
          </a:prstGeom>
        </p:spPr>
      </p:pic>
    </p:spTree>
    <p:extLst>
      <p:ext uri="{BB962C8B-B14F-4D97-AF65-F5344CB8AC3E}">
        <p14:creationId xmlns:p14="http://schemas.microsoft.com/office/powerpoint/2010/main" val="1043571385"/>
      </p:ext>
    </p:extLst>
  </p:cSld>
  <p:clrMap bg1="lt1" tx1="dk1" bg2="lt2" tx2="dk2" accent1="accent1" accent2="accent2" accent3="accent3" accent4="accent4" accent5="accent5" accent6="accent6" hlink="hlink" folHlink="folHlink"/>
  <p:hf/>
  <p:notesStyle>
    <a:lvl1pPr marL="0" algn="l" defTabSz="914400" rtl="0" eaLnBrk="1" latinLnBrk="0" hangingPunct="1">
      <a:defRPr sz="1100" kern="1200">
        <a:solidFill>
          <a:schemeClr val="tx1"/>
        </a:solidFill>
        <a:latin typeface="Arial" pitchFamily="34" charset="0"/>
        <a:ea typeface="+mn-ea"/>
        <a:cs typeface="Arial" pitchFamily="34" charset="0"/>
      </a:defRPr>
    </a:lvl1pPr>
    <a:lvl2pPr marL="457200" algn="l" defTabSz="914400" rtl="0" eaLnBrk="1" latinLnBrk="0" hangingPunct="1">
      <a:defRPr sz="1100" kern="1200">
        <a:solidFill>
          <a:schemeClr val="tx1"/>
        </a:solidFill>
        <a:latin typeface="Arial" pitchFamily="34" charset="0"/>
        <a:ea typeface="+mn-ea"/>
        <a:cs typeface="Arial" pitchFamily="34" charset="0"/>
      </a:defRPr>
    </a:lvl2pPr>
    <a:lvl3pPr marL="914400" algn="l" defTabSz="914400" rtl="0" eaLnBrk="1" latinLnBrk="0" hangingPunct="1">
      <a:defRPr sz="1100" kern="1200">
        <a:solidFill>
          <a:schemeClr val="tx1"/>
        </a:solidFill>
        <a:latin typeface="Arial" pitchFamily="34" charset="0"/>
        <a:ea typeface="+mn-ea"/>
        <a:cs typeface="Arial" pitchFamily="34" charset="0"/>
      </a:defRPr>
    </a:lvl3pPr>
    <a:lvl4pPr marL="1371600" algn="l" defTabSz="914400" rtl="0" eaLnBrk="1" latinLnBrk="0" hangingPunct="1">
      <a:defRPr sz="1100" kern="1200">
        <a:solidFill>
          <a:schemeClr val="tx1"/>
        </a:solidFill>
        <a:latin typeface="Arial" pitchFamily="34" charset="0"/>
        <a:ea typeface="+mn-ea"/>
        <a:cs typeface="Arial" pitchFamily="34" charset="0"/>
      </a:defRPr>
    </a:lvl4pPr>
    <a:lvl5pPr marL="1828800" algn="l" defTabSz="914400" rtl="0" eaLnBrk="1" latinLnBrk="0" hangingPunct="1">
      <a:defRPr sz="1100" kern="1200">
        <a:solidFill>
          <a:schemeClr val="tx1"/>
        </a:solidFill>
        <a:latin typeface="Arial" pitchFamily="34" charset="0"/>
        <a:ea typeface="+mn-ea"/>
        <a:cs typeface="Arial" pitchFamily="34"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latin typeface="Arial" pitchFamily="34" charset="0"/>
              <a:cs typeface="Arial" pitchFamily="34" charset="0"/>
            </a:endParaRPr>
          </a:p>
        </p:txBody>
      </p:sp>
      <p:sp>
        <p:nvSpPr>
          <p:cNvPr id="8" name="Date Placeholder 7">
            <a:extLst>
              <a:ext uri="{FF2B5EF4-FFF2-40B4-BE49-F238E27FC236}">
                <a16:creationId xmlns:a16="http://schemas.microsoft.com/office/drawing/2014/main" id="{CDC315A3-BDDF-45D6-B666-1598A92576A4}"/>
              </a:ext>
            </a:extLst>
          </p:cNvPr>
          <p:cNvSpPr>
            <a:spLocks noGrp="1"/>
          </p:cNvSpPr>
          <p:nvPr>
            <p:ph type="dt" idx="1"/>
          </p:nvPr>
        </p:nvSpPr>
        <p:spPr/>
        <p:txBody>
          <a:bodyPr/>
          <a:lstStyle/>
          <a:p>
            <a:r>
              <a:rPr lang="en-US">
                <a:latin typeface="Arial" pitchFamily="34" charset="0"/>
                <a:cs typeface="Arial" pitchFamily="34" charset="0"/>
              </a:rPr>
              <a:t>Mechanical Systems in Agriculture Unit 4 – Lesson 4.2 Control Systems</a:t>
            </a:r>
            <a:endParaRPr lang="en-US" dirty="0"/>
          </a:p>
        </p:txBody>
      </p:sp>
      <p:sp>
        <p:nvSpPr>
          <p:cNvPr id="9" name="Footer Placeholder 8">
            <a:extLst>
              <a:ext uri="{FF2B5EF4-FFF2-40B4-BE49-F238E27FC236}">
                <a16:creationId xmlns:a16="http://schemas.microsoft.com/office/drawing/2014/main" id="{09AC95F6-47E2-4AB2-BFDA-2611A763A5C1}"/>
              </a:ext>
            </a:extLst>
          </p:cNvPr>
          <p:cNvSpPr>
            <a:spLocks noGrp="1"/>
          </p:cNvSpPr>
          <p:nvPr>
            <p:ph type="ftr" sz="quarter" idx="4"/>
          </p:nvPr>
        </p:nvSpPr>
        <p:spPr/>
        <p:txBody>
          <a:bodyPr/>
          <a:lstStyle/>
          <a:p>
            <a:r>
              <a:rPr lang="en-US">
                <a:latin typeface="Arial" pitchFamily="34" charset="0"/>
                <a:cs typeface="Arial" pitchFamily="34" charset="0"/>
              </a:rPr>
              <a:t>Curriculum for Agricultural Science Education Copyright 2019</a:t>
            </a:r>
            <a:endParaRPr lang="en-US" dirty="0">
              <a:latin typeface="Arial" pitchFamily="34" charset="0"/>
              <a:cs typeface="Arial" pitchFamily="34" charset="0"/>
            </a:endParaRPr>
          </a:p>
        </p:txBody>
      </p:sp>
      <p:sp>
        <p:nvSpPr>
          <p:cNvPr id="10" name="Slide Number Placeholder 9">
            <a:extLst>
              <a:ext uri="{FF2B5EF4-FFF2-40B4-BE49-F238E27FC236}">
                <a16:creationId xmlns:a16="http://schemas.microsoft.com/office/drawing/2014/main" id="{AC76F1D0-3DA2-4F6D-90E1-16BDB86F37AC}"/>
              </a:ext>
            </a:extLst>
          </p:cNvPr>
          <p:cNvSpPr>
            <a:spLocks noGrp="1"/>
          </p:cNvSpPr>
          <p:nvPr>
            <p:ph type="sldNum" sz="quarter" idx="5"/>
          </p:nvPr>
        </p:nvSpPr>
        <p:spPr/>
        <p:txBody>
          <a:bodyPr/>
          <a:lstStyle/>
          <a:p>
            <a:fld id="{36C789E7-B821-4804-81D0-B1DDBDB5FECC}" type="slidenum">
              <a:rPr lang="en-US" smtClean="0"/>
              <a:pPr/>
              <a:t>1</a:t>
            </a:fld>
            <a:endParaRPr lang="en-US" dirty="0"/>
          </a:p>
        </p:txBody>
      </p:sp>
      <p:sp>
        <p:nvSpPr>
          <p:cNvPr id="11" name="Header Placeholder 10">
            <a:extLst>
              <a:ext uri="{FF2B5EF4-FFF2-40B4-BE49-F238E27FC236}">
                <a16:creationId xmlns:a16="http://schemas.microsoft.com/office/drawing/2014/main" id="{126674BC-1F4C-4AC8-A250-602D407DC6DF}"/>
              </a:ext>
            </a:extLst>
          </p:cNvPr>
          <p:cNvSpPr>
            <a:spLocks noGrp="1"/>
          </p:cNvSpPr>
          <p:nvPr>
            <p:ph type="hdr" sz="quarter"/>
          </p:nvPr>
        </p:nvSpPr>
        <p:spPr/>
        <p:txBody>
          <a:bodyPr/>
          <a:lstStyle/>
          <a:p>
            <a:r>
              <a:rPr lang="en-US"/>
              <a:t>Conducting Research</a:t>
            </a:r>
            <a:endParaRPr lang="en-US" dirty="0"/>
          </a:p>
        </p:txBody>
      </p:sp>
    </p:spTree>
    <p:extLst>
      <p:ext uri="{BB962C8B-B14F-4D97-AF65-F5344CB8AC3E}">
        <p14:creationId xmlns:p14="http://schemas.microsoft.com/office/powerpoint/2010/main" val="426632654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Source information should be paraphrased before being summarized in an annotated bibliography.</a:t>
            </a:r>
          </a:p>
        </p:txBody>
      </p:sp>
      <p:sp>
        <p:nvSpPr>
          <p:cNvPr id="4" name="Header Placeholder 3"/>
          <p:cNvSpPr>
            <a:spLocks noGrp="1"/>
          </p:cNvSpPr>
          <p:nvPr>
            <p:ph type="hdr" sz="quarter"/>
          </p:nvPr>
        </p:nvSpPr>
        <p:spPr/>
        <p:txBody>
          <a:bodyPr/>
          <a:lstStyle/>
          <a:p>
            <a:r>
              <a:rPr lang="en-US"/>
              <a:t>Conducting Research</a:t>
            </a:r>
            <a:endParaRPr lang="en-US" dirty="0"/>
          </a:p>
        </p:txBody>
      </p:sp>
      <p:sp>
        <p:nvSpPr>
          <p:cNvPr id="5" name="Date Placeholder 4"/>
          <p:cNvSpPr>
            <a:spLocks noGrp="1"/>
          </p:cNvSpPr>
          <p:nvPr>
            <p:ph type="dt" idx="1"/>
          </p:nvPr>
        </p:nvSpPr>
        <p:spPr/>
        <p:txBody>
          <a:bodyPr/>
          <a:lstStyle/>
          <a:p>
            <a:r>
              <a:rPr lang="en-US">
                <a:latin typeface="Arial" pitchFamily="34" charset="0"/>
                <a:cs typeface="Arial" pitchFamily="34" charset="0"/>
              </a:rPr>
              <a:t>Mechanical Systems in Agriculture Unit 4 – Lesson 4.2 Control Systems</a:t>
            </a:r>
            <a:endParaRPr lang="en-US" dirty="0"/>
          </a:p>
        </p:txBody>
      </p:sp>
      <p:sp>
        <p:nvSpPr>
          <p:cNvPr id="6" name="Footer Placeholder 5"/>
          <p:cNvSpPr>
            <a:spLocks noGrp="1"/>
          </p:cNvSpPr>
          <p:nvPr>
            <p:ph type="ftr" sz="quarter" idx="4"/>
          </p:nvPr>
        </p:nvSpPr>
        <p:spPr/>
        <p:txBody>
          <a:bodyPr/>
          <a:lstStyle/>
          <a:p>
            <a:r>
              <a:rPr lang="en-US">
                <a:latin typeface="Arial" pitchFamily="34" charset="0"/>
                <a:cs typeface="Arial" pitchFamily="34" charset="0"/>
              </a:rPr>
              <a:t>Curriculum for Agricultural Science Education Copyright 2019</a:t>
            </a:r>
            <a:endParaRPr lang="en-US" dirty="0">
              <a:latin typeface="Arial" pitchFamily="34" charset="0"/>
              <a:cs typeface="Arial" pitchFamily="34" charset="0"/>
            </a:endParaRPr>
          </a:p>
        </p:txBody>
      </p:sp>
      <p:sp>
        <p:nvSpPr>
          <p:cNvPr id="7" name="Slide Number Placeholder 6"/>
          <p:cNvSpPr>
            <a:spLocks noGrp="1"/>
          </p:cNvSpPr>
          <p:nvPr>
            <p:ph type="sldNum" sz="quarter" idx="5"/>
          </p:nvPr>
        </p:nvSpPr>
        <p:spPr/>
        <p:txBody>
          <a:bodyPr/>
          <a:lstStyle/>
          <a:p>
            <a:fld id="{36C789E7-B821-4804-81D0-B1DDBDB5FECC}" type="slidenum">
              <a:rPr lang="en-US" smtClean="0"/>
              <a:pPr/>
              <a:t>10</a:t>
            </a:fld>
            <a:endParaRPr lang="en-US" dirty="0"/>
          </a:p>
        </p:txBody>
      </p:sp>
    </p:spTree>
    <p:extLst>
      <p:ext uri="{BB962C8B-B14F-4D97-AF65-F5344CB8AC3E}">
        <p14:creationId xmlns:p14="http://schemas.microsoft.com/office/powerpoint/2010/main" val="357289533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Paraphrasing involves multiple steps </a:t>
            </a:r>
            <a:r>
              <a:rPr lang="en-US"/>
              <a:t>to ensure </a:t>
            </a:r>
            <a:r>
              <a:rPr lang="en-US" dirty="0"/>
              <a:t>sources are not plagiarized.</a:t>
            </a:r>
          </a:p>
        </p:txBody>
      </p:sp>
      <p:sp>
        <p:nvSpPr>
          <p:cNvPr id="4" name="Header Placeholder 3"/>
          <p:cNvSpPr>
            <a:spLocks noGrp="1"/>
          </p:cNvSpPr>
          <p:nvPr>
            <p:ph type="hdr" sz="quarter"/>
          </p:nvPr>
        </p:nvSpPr>
        <p:spPr/>
        <p:txBody>
          <a:bodyPr/>
          <a:lstStyle/>
          <a:p>
            <a:r>
              <a:rPr lang="en-US"/>
              <a:t>Conducting Research</a:t>
            </a:r>
            <a:endParaRPr lang="en-US" dirty="0"/>
          </a:p>
        </p:txBody>
      </p:sp>
      <p:sp>
        <p:nvSpPr>
          <p:cNvPr id="5" name="Date Placeholder 4"/>
          <p:cNvSpPr>
            <a:spLocks noGrp="1"/>
          </p:cNvSpPr>
          <p:nvPr>
            <p:ph type="dt" idx="1"/>
          </p:nvPr>
        </p:nvSpPr>
        <p:spPr/>
        <p:txBody>
          <a:bodyPr/>
          <a:lstStyle/>
          <a:p>
            <a:r>
              <a:rPr lang="en-US">
                <a:latin typeface="Arial" pitchFamily="34" charset="0"/>
                <a:cs typeface="Arial" pitchFamily="34" charset="0"/>
              </a:rPr>
              <a:t>Mechanical Systems in Agriculture Unit 4 – Lesson 4.2 Control Systems</a:t>
            </a:r>
            <a:endParaRPr lang="en-US" dirty="0"/>
          </a:p>
        </p:txBody>
      </p:sp>
      <p:sp>
        <p:nvSpPr>
          <p:cNvPr id="6" name="Footer Placeholder 5"/>
          <p:cNvSpPr>
            <a:spLocks noGrp="1"/>
          </p:cNvSpPr>
          <p:nvPr>
            <p:ph type="ftr" sz="quarter" idx="4"/>
          </p:nvPr>
        </p:nvSpPr>
        <p:spPr/>
        <p:txBody>
          <a:bodyPr/>
          <a:lstStyle/>
          <a:p>
            <a:r>
              <a:rPr lang="en-US">
                <a:latin typeface="Arial" pitchFamily="34" charset="0"/>
                <a:cs typeface="Arial" pitchFamily="34" charset="0"/>
              </a:rPr>
              <a:t>Curriculum for Agricultural Science Education Copyright 2019</a:t>
            </a:r>
            <a:endParaRPr lang="en-US" dirty="0">
              <a:latin typeface="Arial" pitchFamily="34" charset="0"/>
              <a:cs typeface="Arial" pitchFamily="34" charset="0"/>
            </a:endParaRPr>
          </a:p>
        </p:txBody>
      </p:sp>
      <p:sp>
        <p:nvSpPr>
          <p:cNvPr id="7" name="Slide Number Placeholder 6"/>
          <p:cNvSpPr>
            <a:spLocks noGrp="1"/>
          </p:cNvSpPr>
          <p:nvPr>
            <p:ph type="sldNum" sz="quarter" idx="5"/>
          </p:nvPr>
        </p:nvSpPr>
        <p:spPr/>
        <p:txBody>
          <a:bodyPr/>
          <a:lstStyle/>
          <a:p>
            <a:fld id="{36C789E7-B821-4804-81D0-B1DDBDB5FECC}" type="slidenum">
              <a:rPr lang="en-US" smtClean="0"/>
              <a:pPr/>
              <a:t>11</a:t>
            </a:fld>
            <a:endParaRPr lang="en-US" dirty="0"/>
          </a:p>
        </p:txBody>
      </p:sp>
    </p:spTree>
    <p:extLst>
      <p:ext uri="{BB962C8B-B14F-4D97-AF65-F5344CB8AC3E}">
        <p14:creationId xmlns:p14="http://schemas.microsoft.com/office/powerpoint/2010/main" val="180815525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Students should use a scientific writing style when recording their annotated bibliography.</a:t>
            </a:r>
          </a:p>
        </p:txBody>
      </p:sp>
      <p:sp>
        <p:nvSpPr>
          <p:cNvPr id="8" name="Date Placeholder 7">
            <a:extLst>
              <a:ext uri="{FF2B5EF4-FFF2-40B4-BE49-F238E27FC236}">
                <a16:creationId xmlns:a16="http://schemas.microsoft.com/office/drawing/2014/main" id="{360AA9CA-BDBE-4866-95C6-8332633022AF}"/>
              </a:ext>
            </a:extLst>
          </p:cNvPr>
          <p:cNvSpPr>
            <a:spLocks noGrp="1"/>
          </p:cNvSpPr>
          <p:nvPr>
            <p:ph type="dt" idx="1"/>
          </p:nvPr>
        </p:nvSpPr>
        <p:spPr/>
        <p:txBody>
          <a:bodyPr/>
          <a:lstStyle/>
          <a:p>
            <a:r>
              <a:rPr lang="en-US">
                <a:latin typeface="Arial" pitchFamily="34" charset="0"/>
                <a:cs typeface="Arial" pitchFamily="34" charset="0"/>
              </a:rPr>
              <a:t>Mechanical Systems in Agriculture Unit 4 – Lesson 4.2 Control Systems</a:t>
            </a:r>
            <a:endParaRPr lang="en-US" dirty="0"/>
          </a:p>
        </p:txBody>
      </p:sp>
      <p:sp>
        <p:nvSpPr>
          <p:cNvPr id="9" name="Footer Placeholder 8">
            <a:extLst>
              <a:ext uri="{FF2B5EF4-FFF2-40B4-BE49-F238E27FC236}">
                <a16:creationId xmlns:a16="http://schemas.microsoft.com/office/drawing/2014/main" id="{ADC7D3CB-311F-4C54-9405-A8281BCB914B}"/>
              </a:ext>
            </a:extLst>
          </p:cNvPr>
          <p:cNvSpPr>
            <a:spLocks noGrp="1"/>
          </p:cNvSpPr>
          <p:nvPr>
            <p:ph type="ftr" sz="quarter" idx="4"/>
          </p:nvPr>
        </p:nvSpPr>
        <p:spPr/>
        <p:txBody>
          <a:bodyPr/>
          <a:lstStyle/>
          <a:p>
            <a:r>
              <a:rPr lang="en-US">
                <a:latin typeface="Arial" pitchFamily="34" charset="0"/>
                <a:cs typeface="Arial" pitchFamily="34" charset="0"/>
              </a:rPr>
              <a:t>Curriculum for Agricultural Science Education Copyright 2019</a:t>
            </a:r>
            <a:endParaRPr lang="en-US" dirty="0">
              <a:latin typeface="Arial" pitchFamily="34" charset="0"/>
              <a:cs typeface="Arial" pitchFamily="34" charset="0"/>
            </a:endParaRPr>
          </a:p>
        </p:txBody>
      </p:sp>
      <p:sp>
        <p:nvSpPr>
          <p:cNvPr id="10" name="Slide Number Placeholder 9">
            <a:extLst>
              <a:ext uri="{FF2B5EF4-FFF2-40B4-BE49-F238E27FC236}">
                <a16:creationId xmlns:a16="http://schemas.microsoft.com/office/drawing/2014/main" id="{8E790613-DB5E-461A-842B-8AB0825E4F60}"/>
              </a:ext>
            </a:extLst>
          </p:cNvPr>
          <p:cNvSpPr>
            <a:spLocks noGrp="1"/>
          </p:cNvSpPr>
          <p:nvPr>
            <p:ph type="sldNum" sz="quarter" idx="5"/>
          </p:nvPr>
        </p:nvSpPr>
        <p:spPr/>
        <p:txBody>
          <a:bodyPr/>
          <a:lstStyle/>
          <a:p>
            <a:fld id="{36C789E7-B821-4804-81D0-B1DDBDB5FECC}" type="slidenum">
              <a:rPr lang="en-US" smtClean="0"/>
              <a:pPr/>
              <a:t>12</a:t>
            </a:fld>
            <a:endParaRPr lang="en-US" dirty="0"/>
          </a:p>
        </p:txBody>
      </p:sp>
      <p:sp>
        <p:nvSpPr>
          <p:cNvPr id="11" name="Header Placeholder 10">
            <a:extLst>
              <a:ext uri="{FF2B5EF4-FFF2-40B4-BE49-F238E27FC236}">
                <a16:creationId xmlns:a16="http://schemas.microsoft.com/office/drawing/2014/main" id="{D2B7C48D-1BC6-45A4-9786-95763A01D985}"/>
              </a:ext>
            </a:extLst>
          </p:cNvPr>
          <p:cNvSpPr>
            <a:spLocks noGrp="1"/>
          </p:cNvSpPr>
          <p:nvPr>
            <p:ph type="hdr" sz="quarter"/>
          </p:nvPr>
        </p:nvSpPr>
        <p:spPr/>
        <p:txBody>
          <a:bodyPr/>
          <a:lstStyle/>
          <a:p>
            <a:r>
              <a:rPr lang="en-US"/>
              <a:t>Conducting Research</a:t>
            </a:r>
            <a:endParaRPr lang="en-US" dirty="0"/>
          </a:p>
        </p:txBody>
      </p:sp>
    </p:spTree>
    <p:extLst>
      <p:ext uri="{BB962C8B-B14F-4D97-AF65-F5344CB8AC3E}">
        <p14:creationId xmlns:p14="http://schemas.microsoft.com/office/powerpoint/2010/main" val="99768926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a:p>
        </p:txBody>
      </p:sp>
      <p:sp>
        <p:nvSpPr>
          <p:cNvPr id="8" name="Date Placeholder 7">
            <a:extLst>
              <a:ext uri="{FF2B5EF4-FFF2-40B4-BE49-F238E27FC236}">
                <a16:creationId xmlns:a16="http://schemas.microsoft.com/office/drawing/2014/main" id="{4F634A84-7085-40AE-80CC-9D2428CB82C4}"/>
              </a:ext>
            </a:extLst>
          </p:cNvPr>
          <p:cNvSpPr>
            <a:spLocks noGrp="1"/>
          </p:cNvSpPr>
          <p:nvPr>
            <p:ph type="dt" idx="1"/>
          </p:nvPr>
        </p:nvSpPr>
        <p:spPr/>
        <p:txBody>
          <a:bodyPr/>
          <a:lstStyle/>
          <a:p>
            <a:r>
              <a:rPr lang="en-US">
                <a:latin typeface="Arial" pitchFamily="34" charset="0"/>
                <a:cs typeface="Arial" pitchFamily="34" charset="0"/>
              </a:rPr>
              <a:t>Mechanical Systems in Agriculture Unit 4 – Lesson 4.2 Control Systems</a:t>
            </a:r>
            <a:endParaRPr lang="en-US" dirty="0"/>
          </a:p>
        </p:txBody>
      </p:sp>
      <p:sp>
        <p:nvSpPr>
          <p:cNvPr id="9" name="Footer Placeholder 8">
            <a:extLst>
              <a:ext uri="{FF2B5EF4-FFF2-40B4-BE49-F238E27FC236}">
                <a16:creationId xmlns:a16="http://schemas.microsoft.com/office/drawing/2014/main" id="{B8EDCC21-ACA4-4C78-8FE9-EE7B39F1FBF1}"/>
              </a:ext>
            </a:extLst>
          </p:cNvPr>
          <p:cNvSpPr>
            <a:spLocks noGrp="1"/>
          </p:cNvSpPr>
          <p:nvPr>
            <p:ph type="ftr" sz="quarter" idx="4"/>
          </p:nvPr>
        </p:nvSpPr>
        <p:spPr/>
        <p:txBody>
          <a:bodyPr/>
          <a:lstStyle/>
          <a:p>
            <a:r>
              <a:rPr lang="en-US">
                <a:latin typeface="Arial" pitchFamily="34" charset="0"/>
                <a:cs typeface="Arial" pitchFamily="34" charset="0"/>
              </a:rPr>
              <a:t>Curriculum for Agricultural Science Education Copyright 2019</a:t>
            </a:r>
            <a:endParaRPr lang="en-US" dirty="0">
              <a:latin typeface="Arial" pitchFamily="34" charset="0"/>
              <a:cs typeface="Arial" pitchFamily="34" charset="0"/>
            </a:endParaRPr>
          </a:p>
        </p:txBody>
      </p:sp>
      <p:sp>
        <p:nvSpPr>
          <p:cNvPr id="10" name="Slide Number Placeholder 9">
            <a:extLst>
              <a:ext uri="{FF2B5EF4-FFF2-40B4-BE49-F238E27FC236}">
                <a16:creationId xmlns:a16="http://schemas.microsoft.com/office/drawing/2014/main" id="{5EB5314F-55D6-440D-8826-E58C6D7CB4DB}"/>
              </a:ext>
            </a:extLst>
          </p:cNvPr>
          <p:cNvSpPr>
            <a:spLocks noGrp="1"/>
          </p:cNvSpPr>
          <p:nvPr>
            <p:ph type="sldNum" sz="quarter" idx="5"/>
          </p:nvPr>
        </p:nvSpPr>
        <p:spPr/>
        <p:txBody>
          <a:bodyPr/>
          <a:lstStyle/>
          <a:p>
            <a:fld id="{36C789E7-B821-4804-81D0-B1DDBDB5FECC}" type="slidenum">
              <a:rPr lang="en-US" smtClean="0"/>
              <a:pPr/>
              <a:t>13</a:t>
            </a:fld>
            <a:endParaRPr lang="en-US" dirty="0"/>
          </a:p>
        </p:txBody>
      </p:sp>
      <p:sp>
        <p:nvSpPr>
          <p:cNvPr id="11" name="Header Placeholder 10">
            <a:extLst>
              <a:ext uri="{FF2B5EF4-FFF2-40B4-BE49-F238E27FC236}">
                <a16:creationId xmlns:a16="http://schemas.microsoft.com/office/drawing/2014/main" id="{32FBF070-7362-4728-8A5E-6D458DB73E2B}"/>
              </a:ext>
            </a:extLst>
          </p:cNvPr>
          <p:cNvSpPr>
            <a:spLocks noGrp="1"/>
          </p:cNvSpPr>
          <p:nvPr>
            <p:ph type="hdr" sz="quarter"/>
          </p:nvPr>
        </p:nvSpPr>
        <p:spPr/>
        <p:txBody>
          <a:bodyPr/>
          <a:lstStyle/>
          <a:p>
            <a:r>
              <a:rPr lang="en-US"/>
              <a:t>Conducting Research</a:t>
            </a:r>
            <a:endParaRPr lang="en-US" dirty="0"/>
          </a:p>
        </p:txBody>
      </p:sp>
    </p:spTree>
    <p:extLst>
      <p:ext uri="{BB962C8B-B14F-4D97-AF65-F5344CB8AC3E}">
        <p14:creationId xmlns:p14="http://schemas.microsoft.com/office/powerpoint/2010/main" val="414457322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a:latin typeface="Arial" pitchFamily="34" charset="0"/>
              <a:cs typeface="Arial" pitchFamily="34" charset="0"/>
            </a:endParaRPr>
          </a:p>
        </p:txBody>
      </p:sp>
      <p:sp>
        <p:nvSpPr>
          <p:cNvPr id="8" name="Date Placeholder 7">
            <a:extLst>
              <a:ext uri="{FF2B5EF4-FFF2-40B4-BE49-F238E27FC236}">
                <a16:creationId xmlns:a16="http://schemas.microsoft.com/office/drawing/2014/main" id="{B9CB49F1-EE75-4BC6-A67C-50E1D380DA4C}"/>
              </a:ext>
            </a:extLst>
          </p:cNvPr>
          <p:cNvSpPr>
            <a:spLocks noGrp="1"/>
          </p:cNvSpPr>
          <p:nvPr>
            <p:ph type="dt" idx="1"/>
          </p:nvPr>
        </p:nvSpPr>
        <p:spPr/>
        <p:txBody>
          <a:bodyPr/>
          <a:lstStyle/>
          <a:p>
            <a:r>
              <a:rPr lang="en-US">
                <a:latin typeface="Arial" pitchFamily="34" charset="0"/>
                <a:cs typeface="Arial" pitchFamily="34" charset="0"/>
              </a:rPr>
              <a:t>Mechanical Systems in Agriculture Unit 4 – Lesson 4.2 Control Systems</a:t>
            </a:r>
            <a:endParaRPr lang="en-US" dirty="0"/>
          </a:p>
        </p:txBody>
      </p:sp>
      <p:sp>
        <p:nvSpPr>
          <p:cNvPr id="9" name="Footer Placeholder 8">
            <a:extLst>
              <a:ext uri="{FF2B5EF4-FFF2-40B4-BE49-F238E27FC236}">
                <a16:creationId xmlns:a16="http://schemas.microsoft.com/office/drawing/2014/main" id="{06D5E19E-8479-455F-8B73-D60147119FD0}"/>
              </a:ext>
            </a:extLst>
          </p:cNvPr>
          <p:cNvSpPr>
            <a:spLocks noGrp="1"/>
          </p:cNvSpPr>
          <p:nvPr>
            <p:ph type="ftr" sz="quarter" idx="4"/>
          </p:nvPr>
        </p:nvSpPr>
        <p:spPr/>
        <p:txBody>
          <a:bodyPr/>
          <a:lstStyle/>
          <a:p>
            <a:r>
              <a:rPr lang="en-US">
                <a:latin typeface="Arial" pitchFamily="34" charset="0"/>
                <a:cs typeface="Arial" pitchFamily="34" charset="0"/>
              </a:rPr>
              <a:t>Curriculum for Agricultural Science Education Copyright 2019</a:t>
            </a:r>
            <a:endParaRPr lang="en-US" dirty="0">
              <a:latin typeface="Arial" pitchFamily="34" charset="0"/>
              <a:cs typeface="Arial" pitchFamily="34" charset="0"/>
            </a:endParaRPr>
          </a:p>
        </p:txBody>
      </p:sp>
      <p:sp>
        <p:nvSpPr>
          <p:cNvPr id="10" name="Slide Number Placeholder 9">
            <a:extLst>
              <a:ext uri="{FF2B5EF4-FFF2-40B4-BE49-F238E27FC236}">
                <a16:creationId xmlns:a16="http://schemas.microsoft.com/office/drawing/2014/main" id="{3FC95E9C-A5CB-40DC-A454-55AE277A5731}"/>
              </a:ext>
            </a:extLst>
          </p:cNvPr>
          <p:cNvSpPr>
            <a:spLocks noGrp="1"/>
          </p:cNvSpPr>
          <p:nvPr>
            <p:ph type="sldNum" sz="quarter" idx="5"/>
          </p:nvPr>
        </p:nvSpPr>
        <p:spPr/>
        <p:txBody>
          <a:bodyPr/>
          <a:lstStyle/>
          <a:p>
            <a:fld id="{36C789E7-B821-4804-81D0-B1DDBDB5FECC}" type="slidenum">
              <a:rPr lang="en-US" smtClean="0"/>
              <a:pPr/>
              <a:t>14</a:t>
            </a:fld>
            <a:endParaRPr lang="en-US" dirty="0"/>
          </a:p>
        </p:txBody>
      </p:sp>
      <p:sp>
        <p:nvSpPr>
          <p:cNvPr id="11" name="Header Placeholder 10">
            <a:extLst>
              <a:ext uri="{FF2B5EF4-FFF2-40B4-BE49-F238E27FC236}">
                <a16:creationId xmlns:a16="http://schemas.microsoft.com/office/drawing/2014/main" id="{200215F0-3ADB-48DB-907A-6BC3C7053930}"/>
              </a:ext>
            </a:extLst>
          </p:cNvPr>
          <p:cNvSpPr>
            <a:spLocks noGrp="1"/>
          </p:cNvSpPr>
          <p:nvPr>
            <p:ph type="hdr" sz="quarter"/>
          </p:nvPr>
        </p:nvSpPr>
        <p:spPr/>
        <p:txBody>
          <a:bodyPr/>
          <a:lstStyle/>
          <a:p>
            <a:r>
              <a:rPr lang="en-US"/>
              <a:t>Conducting Research</a:t>
            </a:r>
            <a:endParaRPr lang="en-US" dirty="0"/>
          </a:p>
        </p:txBody>
      </p:sp>
    </p:spTree>
    <p:extLst>
      <p:ext uri="{BB962C8B-B14F-4D97-AF65-F5344CB8AC3E}">
        <p14:creationId xmlns:p14="http://schemas.microsoft.com/office/powerpoint/2010/main" val="33643663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a:latin typeface="Arial" pitchFamily="34" charset="0"/>
              <a:cs typeface="Arial" pitchFamily="34" charset="0"/>
            </a:endParaRPr>
          </a:p>
        </p:txBody>
      </p:sp>
      <p:sp>
        <p:nvSpPr>
          <p:cNvPr id="8" name="Date Placeholder 7">
            <a:extLst>
              <a:ext uri="{FF2B5EF4-FFF2-40B4-BE49-F238E27FC236}">
                <a16:creationId xmlns:a16="http://schemas.microsoft.com/office/drawing/2014/main" id="{7DD554B3-D995-4278-9CA5-B176BF7A4FB0}"/>
              </a:ext>
            </a:extLst>
          </p:cNvPr>
          <p:cNvSpPr>
            <a:spLocks noGrp="1"/>
          </p:cNvSpPr>
          <p:nvPr>
            <p:ph type="dt" idx="1"/>
          </p:nvPr>
        </p:nvSpPr>
        <p:spPr/>
        <p:txBody>
          <a:bodyPr/>
          <a:lstStyle/>
          <a:p>
            <a:r>
              <a:rPr lang="en-US">
                <a:latin typeface="Arial" pitchFamily="34" charset="0"/>
                <a:cs typeface="Arial" pitchFamily="34" charset="0"/>
              </a:rPr>
              <a:t>Mechanical Systems in Agriculture Unit 4 – Lesson 4.2 Control Systems</a:t>
            </a:r>
            <a:endParaRPr lang="en-US" dirty="0"/>
          </a:p>
        </p:txBody>
      </p:sp>
      <p:sp>
        <p:nvSpPr>
          <p:cNvPr id="9" name="Footer Placeholder 8">
            <a:extLst>
              <a:ext uri="{FF2B5EF4-FFF2-40B4-BE49-F238E27FC236}">
                <a16:creationId xmlns:a16="http://schemas.microsoft.com/office/drawing/2014/main" id="{9D0A7361-3A41-4B52-BCC1-6E6FDA920704}"/>
              </a:ext>
            </a:extLst>
          </p:cNvPr>
          <p:cNvSpPr>
            <a:spLocks noGrp="1"/>
          </p:cNvSpPr>
          <p:nvPr>
            <p:ph type="ftr" sz="quarter" idx="4"/>
          </p:nvPr>
        </p:nvSpPr>
        <p:spPr/>
        <p:txBody>
          <a:bodyPr/>
          <a:lstStyle/>
          <a:p>
            <a:r>
              <a:rPr lang="en-US">
                <a:latin typeface="Arial" pitchFamily="34" charset="0"/>
                <a:cs typeface="Arial" pitchFamily="34" charset="0"/>
              </a:rPr>
              <a:t>Curriculum for Agricultural Science Education Copyright 2019</a:t>
            </a:r>
            <a:endParaRPr lang="en-US" dirty="0">
              <a:latin typeface="Arial" pitchFamily="34" charset="0"/>
              <a:cs typeface="Arial" pitchFamily="34" charset="0"/>
            </a:endParaRPr>
          </a:p>
        </p:txBody>
      </p:sp>
      <p:sp>
        <p:nvSpPr>
          <p:cNvPr id="10" name="Slide Number Placeholder 9">
            <a:extLst>
              <a:ext uri="{FF2B5EF4-FFF2-40B4-BE49-F238E27FC236}">
                <a16:creationId xmlns:a16="http://schemas.microsoft.com/office/drawing/2014/main" id="{F67CA5BD-764F-477B-B67F-F2DD9C0FC63E}"/>
              </a:ext>
            </a:extLst>
          </p:cNvPr>
          <p:cNvSpPr>
            <a:spLocks noGrp="1"/>
          </p:cNvSpPr>
          <p:nvPr>
            <p:ph type="sldNum" sz="quarter" idx="5"/>
          </p:nvPr>
        </p:nvSpPr>
        <p:spPr/>
        <p:txBody>
          <a:bodyPr/>
          <a:lstStyle/>
          <a:p>
            <a:fld id="{36C789E7-B821-4804-81D0-B1DDBDB5FECC}" type="slidenum">
              <a:rPr lang="en-US" smtClean="0"/>
              <a:pPr/>
              <a:t>2</a:t>
            </a:fld>
            <a:endParaRPr lang="en-US" dirty="0"/>
          </a:p>
        </p:txBody>
      </p:sp>
      <p:sp>
        <p:nvSpPr>
          <p:cNvPr id="11" name="Header Placeholder 10">
            <a:extLst>
              <a:ext uri="{FF2B5EF4-FFF2-40B4-BE49-F238E27FC236}">
                <a16:creationId xmlns:a16="http://schemas.microsoft.com/office/drawing/2014/main" id="{91F2ED30-E89C-4E3B-9BE0-A405D251AB34}"/>
              </a:ext>
            </a:extLst>
          </p:cNvPr>
          <p:cNvSpPr>
            <a:spLocks noGrp="1"/>
          </p:cNvSpPr>
          <p:nvPr>
            <p:ph type="hdr" sz="quarter"/>
          </p:nvPr>
        </p:nvSpPr>
        <p:spPr/>
        <p:txBody>
          <a:bodyPr/>
          <a:lstStyle/>
          <a:p>
            <a:r>
              <a:rPr lang="en-US"/>
              <a:t>Conducting Research</a:t>
            </a:r>
            <a:endParaRPr lang="en-US" dirty="0"/>
          </a:p>
        </p:txBody>
      </p:sp>
    </p:spTree>
    <p:extLst>
      <p:ext uri="{BB962C8B-B14F-4D97-AF65-F5344CB8AC3E}">
        <p14:creationId xmlns:p14="http://schemas.microsoft.com/office/powerpoint/2010/main" val="313145245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8" name="Date Placeholder 7">
            <a:extLst>
              <a:ext uri="{FF2B5EF4-FFF2-40B4-BE49-F238E27FC236}">
                <a16:creationId xmlns:a16="http://schemas.microsoft.com/office/drawing/2014/main" id="{45C0AFF1-A522-411D-A43C-6F8170D3279D}"/>
              </a:ext>
            </a:extLst>
          </p:cNvPr>
          <p:cNvSpPr>
            <a:spLocks noGrp="1"/>
          </p:cNvSpPr>
          <p:nvPr>
            <p:ph type="dt" idx="1"/>
          </p:nvPr>
        </p:nvSpPr>
        <p:spPr/>
        <p:txBody>
          <a:bodyPr/>
          <a:lstStyle/>
          <a:p>
            <a:r>
              <a:rPr lang="en-US">
                <a:latin typeface="Arial" pitchFamily="34" charset="0"/>
                <a:cs typeface="Arial" pitchFamily="34" charset="0"/>
              </a:rPr>
              <a:t>Mechanical Systems in Agriculture Unit 4 – Lesson 4.2 Control Systems</a:t>
            </a:r>
            <a:endParaRPr lang="en-US" dirty="0"/>
          </a:p>
        </p:txBody>
      </p:sp>
      <p:sp>
        <p:nvSpPr>
          <p:cNvPr id="9" name="Footer Placeholder 8">
            <a:extLst>
              <a:ext uri="{FF2B5EF4-FFF2-40B4-BE49-F238E27FC236}">
                <a16:creationId xmlns:a16="http://schemas.microsoft.com/office/drawing/2014/main" id="{6189EF3E-AA4C-4EBA-9759-FDC6DFD897C3}"/>
              </a:ext>
            </a:extLst>
          </p:cNvPr>
          <p:cNvSpPr>
            <a:spLocks noGrp="1"/>
          </p:cNvSpPr>
          <p:nvPr>
            <p:ph type="ftr" sz="quarter" idx="4"/>
          </p:nvPr>
        </p:nvSpPr>
        <p:spPr/>
        <p:txBody>
          <a:bodyPr/>
          <a:lstStyle/>
          <a:p>
            <a:r>
              <a:rPr lang="en-US">
                <a:latin typeface="Arial" pitchFamily="34" charset="0"/>
                <a:cs typeface="Arial" pitchFamily="34" charset="0"/>
              </a:rPr>
              <a:t>Curriculum for Agricultural Science Education Copyright 2019</a:t>
            </a:r>
            <a:endParaRPr lang="en-US" dirty="0">
              <a:latin typeface="Arial" pitchFamily="34" charset="0"/>
              <a:cs typeface="Arial" pitchFamily="34" charset="0"/>
            </a:endParaRPr>
          </a:p>
        </p:txBody>
      </p:sp>
      <p:sp>
        <p:nvSpPr>
          <p:cNvPr id="10" name="Slide Number Placeholder 9">
            <a:extLst>
              <a:ext uri="{FF2B5EF4-FFF2-40B4-BE49-F238E27FC236}">
                <a16:creationId xmlns:a16="http://schemas.microsoft.com/office/drawing/2014/main" id="{C542458A-F4DF-4DFD-BA0C-C17F30C7E13D}"/>
              </a:ext>
            </a:extLst>
          </p:cNvPr>
          <p:cNvSpPr>
            <a:spLocks noGrp="1"/>
          </p:cNvSpPr>
          <p:nvPr>
            <p:ph type="sldNum" sz="quarter" idx="5"/>
          </p:nvPr>
        </p:nvSpPr>
        <p:spPr/>
        <p:txBody>
          <a:bodyPr/>
          <a:lstStyle/>
          <a:p>
            <a:fld id="{36C789E7-B821-4804-81D0-B1DDBDB5FECC}" type="slidenum">
              <a:rPr lang="en-US" smtClean="0"/>
              <a:pPr/>
              <a:t>3</a:t>
            </a:fld>
            <a:endParaRPr lang="en-US" dirty="0"/>
          </a:p>
        </p:txBody>
      </p:sp>
      <p:sp>
        <p:nvSpPr>
          <p:cNvPr id="11" name="Header Placeholder 10">
            <a:extLst>
              <a:ext uri="{FF2B5EF4-FFF2-40B4-BE49-F238E27FC236}">
                <a16:creationId xmlns:a16="http://schemas.microsoft.com/office/drawing/2014/main" id="{016E8AA3-A544-4478-9CA2-C48D7377BD6D}"/>
              </a:ext>
            </a:extLst>
          </p:cNvPr>
          <p:cNvSpPr>
            <a:spLocks noGrp="1"/>
          </p:cNvSpPr>
          <p:nvPr>
            <p:ph type="hdr" sz="quarter"/>
          </p:nvPr>
        </p:nvSpPr>
        <p:spPr/>
        <p:txBody>
          <a:bodyPr/>
          <a:lstStyle/>
          <a:p>
            <a:r>
              <a:rPr lang="en-US"/>
              <a:t>Conducting Research</a:t>
            </a:r>
            <a:endParaRPr lang="en-US" dirty="0"/>
          </a:p>
        </p:txBody>
      </p:sp>
    </p:spTree>
    <p:extLst>
      <p:ext uri="{BB962C8B-B14F-4D97-AF65-F5344CB8AC3E}">
        <p14:creationId xmlns:p14="http://schemas.microsoft.com/office/powerpoint/2010/main" val="7099320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67241"/>
            <a:r>
              <a:rPr lang="en-US" dirty="0"/>
              <a:t>Students should</a:t>
            </a:r>
            <a:r>
              <a:rPr lang="en-US" baseline="0" dirty="0"/>
              <a:t> select one specific process to study. They will need to narrow their research focus and determine what interests them.</a:t>
            </a:r>
            <a:endParaRPr lang="en-US" dirty="0"/>
          </a:p>
          <a:p>
            <a:endParaRPr lang="en-US" dirty="0"/>
          </a:p>
        </p:txBody>
      </p:sp>
      <p:sp>
        <p:nvSpPr>
          <p:cNvPr id="8" name="Date Placeholder 7">
            <a:extLst>
              <a:ext uri="{FF2B5EF4-FFF2-40B4-BE49-F238E27FC236}">
                <a16:creationId xmlns:a16="http://schemas.microsoft.com/office/drawing/2014/main" id="{7A535F43-8675-4606-9D46-78679543F717}"/>
              </a:ext>
            </a:extLst>
          </p:cNvPr>
          <p:cNvSpPr>
            <a:spLocks noGrp="1"/>
          </p:cNvSpPr>
          <p:nvPr>
            <p:ph type="dt" idx="1"/>
          </p:nvPr>
        </p:nvSpPr>
        <p:spPr/>
        <p:txBody>
          <a:bodyPr/>
          <a:lstStyle/>
          <a:p>
            <a:r>
              <a:rPr lang="en-US">
                <a:latin typeface="Arial" pitchFamily="34" charset="0"/>
                <a:cs typeface="Arial" pitchFamily="34" charset="0"/>
              </a:rPr>
              <a:t>Mechanical Systems in Agriculture Unit 4 – Lesson 4.2 Control Systems</a:t>
            </a:r>
            <a:endParaRPr lang="en-US" dirty="0"/>
          </a:p>
        </p:txBody>
      </p:sp>
      <p:sp>
        <p:nvSpPr>
          <p:cNvPr id="9" name="Footer Placeholder 8">
            <a:extLst>
              <a:ext uri="{FF2B5EF4-FFF2-40B4-BE49-F238E27FC236}">
                <a16:creationId xmlns:a16="http://schemas.microsoft.com/office/drawing/2014/main" id="{F1D6EA06-5F13-4DFE-82C8-E9C5783F93E0}"/>
              </a:ext>
            </a:extLst>
          </p:cNvPr>
          <p:cNvSpPr>
            <a:spLocks noGrp="1"/>
          </p:cNvSpPr>
          <p:nvPr>
            <p:ph type="ftr" sz="quarter" idx="4"/>
          </p:nvPr>
        </p:nvSpPr>
        <p:spPr/>
        <p:txBody>
          <a:bodyPr/>
          <a:lstStyle/>
          <a:p>
            <a:r>
              <a:rPr lang="en-US">
                <a:latin typeface="Arial" pitchFamily="34" charset="0"/>
                <a:cs typeface="Arial" pitchFamily="34" charset="0"/>
              </a:rPr>
              <a:t>Curriculum for Agricultural Science Education Copyright 2019</a:t>
            </a:r>
            <a:endParaRPr lang="en-US" dirty="0">
              <a:latin typeface="Arial" pitchFamily="34" charset="0"/>
              <a:cs typeface="Arial" pitchFamily="34" charset="0"/>
            </a:endParaRPr>
          </a:p>
        </p:txBody>
      </p:sp>
      <p:sp>
        <p:nvSpPr>
          <p:cNvPr id="10" name="Slide Number Placeholder 9">
            <a:extLst>
              <a:ext uri="{FF2B5EF4-FFF2-40B4-BE49-F238E27FC236}">
                <a16:creationId xmlns:a16="http://schemas.microsoft.com/office/drawing/2014/main" id="{C9220F8A-040D-4DC4-AECC-E54C88AAED6A}"/>
              </a:ext>
            </a:extLst>
          </p:cNvPr>
          <p:cNvSpPr>
            <a:spLocks noGrp="1"/>
          </p:cNvSpPr>
          <p:nvPr>
            <p:ph type="sldNum" sz="quarter" idx="5"/>
          </p:nvPr>
        </p:nvSpPr>
        <p:spPr/>
        <p:txBody>
          <a:bodyPr/>
          <a:lstStyle/>
          <a:p>
            <a:fld id="{36C789E7-B821-4804-81D0-B1DDBDB5FECC}" type="slidenum">
              <a:rPr lang="en-US" smtClean="0"/>
              <a:pPr/>
              <a:t>4</a:t>
            </a:fld>
            <a:endParaRPr lang="en-US" dirty="0"/>
          </a:p>
        </p:txBody>
      </p:sp>
      <p:sp>
        <p:nvSpPr>
          <p:cNvPr id="11" name="Header Placeholder 10">
            <a:extLst>
              <a:ext uri="{FF2B5EF4-FFF2-40B4-BE49-F238E27FC236}">
                <a16:creationId xmlns:a16="http://schemas.microsoft.com/office/drawing/2014/main" id="{7B97169F-456D-48A2-B665-ACA070BB2FF1}"/>
              </a:ext>
            </a:extLst>
          </p:cNvPr>
          <p:cNvSpPr>
            <a:spLocks noGrp="1"/>
          </p:cNvSpPr>
          <p:nvPr>
            <p:ph type="hdr" sz="quarter"/>
          </p:nvPr>
        </p:nvSpPr>
        <p:spPr/>
        <p:txBody>
          <a:bodyPr/>
          <a:lstStyle/>
          <a:p>
            <a:r>
              <a:rPr lang="en-US"/>
              <a:t>Conducting Research</a:t>
            </a:r>
            <a:endParaRPr lang="en-US" dirty="0"/>
          </a:p>
        </p:txBody>
      </p:sp>
    </p:spTree>
    <p:extLst>
      <p:ext uri="{BB962C8B-B14F-4D97-AF65-F5344CB8AC3E}">
        <p14:creationId xmlns:p14="http://schemas.microsoft.com/office/powerpoint/2010/main" val="395665017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Not all resources are valid or useful for research. Students will need to evaluate resources for validity.  Older resources may be out of date when newer research is available. Reliable information should be published by a trusted author who is an expert in his or her field. Another factor to </a:t>
            </a:r>
            <a:r>
              <a:rPr lang="en-US"/>
              <a:t>consider is </a:t>
            </a:r>
            <a:r>
              <a:rPr lang="en-US" dirty="0"/>
              <a:t>the intended audience. If the information was written with the purpose to persuade or entertain, the resource may not be valid. Comparing stated information and data in a resource to other resources can also validate the information. </a:t>
            </a:r>
          </a:p>
        </p:txBody>
      </p:sp>
      <p:sp>
        <p:nvSpPr>
          <p:cNvPr id="4" name="Header Placeholder 3"/>
          <p:cNvSpPr>
            <a:spLocks noGrp="1"/>
          </p:cNvSpPr>
          <p:nvPr>
            <p:ph type="hdr" sz="quarter"/>
          </p:nvPr>
        </p:nvSpPr>
        <p:spPr/>
        <p:txBody>
          <a:bodyPr/>
          <a:lstStyle/>
          <a:p>
            <a:r>
              <a:rPr lang="en-US"/>
              <a:t>Conducting Research</a:t>
            </a:r>
            <a:endParaRPr lang="en-US" dirty="0"/>
          </a:p>
        </p:txBody>
      </p:sp>
      <p:sp>
        <p:nvSpPr>
          <p:cNvPr id="5" name="Date Placeholder 4"/>
          <p:cNvSpPr>
            <a:spLocks noGrp="1"/>
          </p:cNvSpPr>
          <p:nvPr>
            <p:ph type="dt" idx="1"/>
          </p:nvPr>
        </p:nvSpPr>
        <p:spPr/>
        <p:txBody>
          <a:bodyPr/>
          <a:lstStyle/>
          <a:p>
            <a:r>
              <a:rPr lang="en-US">
                <a:latin typeface="Arial" pitchFamily="34" charset="0"/>
                <a:cs typeface="Arial" pitchFamily="34" charset="0"/>
              </a:rPr>
              <a:t>Mechanical Systems in Agriculture Unit 4 – Lesson 4.2 Control Systems</a:t>
            </a:r>
            <a:endParaRPr lang="en-US" dirty="0"/>
          </a:p>
        </p:txBody>
      </p:sp>
      <p:sp>
        <p:nvSpPr>
          <p:cNvPr id="6" name="Footer Placeholder 5"/>
          <p:cNvSpPr>
            <a:spLocks noGrp="1"/>
          </p:cNvSpPr>
          <p:nvPr>
            <p:ph type="ftr" sz="quarter" idx="4"/>
          </p:nvPr>
        </p:nvSpPr>
        <p:spPr/>
        <p:txBody>
          <a:bodyPr/>
          <a:lstStyle/>
          <a:p>
            <a:r>
              <a:rPr lang="en-US">
                <a:latin typeface="Arial" pitchFamily="34" charset="0"/>
                <a:cs typeface="Arial" pitchFamily="34" charset="0"/>
              </a:rPr>
              <a:t>Curriculum for Agricultural Science Education Copyright 2019</a:t>
            </a:r>
            <a:endParaRPr lang="en-US" dirty="0">
              <a:latin typeface="Arial" pitchFamily="34" charset="0"/>
              <a:cs typeface="Arial" pitchFamily="34" charset="0"/>
            </a:endParaRPr>
          </a:p>
        </p:txBody>
      </p:sp>
      <p:sp>
        <p:nvSpPr>
          <p:cNvPr id="7" name="Slide Number Placeholder 6"/>
          <p:cNvSpPr>
            <a:spLocks noGrp="1"/>
          </p:cNvSpPr>
          <p:nvPr>
            <p:ph type="sldNum" sz="quarter" idx="5"/>
          </p:nvPr>
        </p:nvSpPr>
        <p:spPr/>
        <p:txBody>
          <a:bodyPr/>
          <a:lstStyle/>
          <a:p>
            <a:fld id="{36C789E7-B821-4804-81D0-B1DDBDB5FECC}" type="slidenum">
              <a:rPr lang="en-US" smtClean="0"/>
              <a:pPr/>
              <a:t>5</a:t>
            </a:fld>
            <a:endParaRPr lang="en-US" dirty="0"/>
          </a:p>
        </p:txBody>
      </p:sp>
    </p:spTree>
    <p:extLst>
      <p:ext uri="{BB962C8B-B14F-4D97-AF65-F5344CB8AC3E}">
        <p14:creationId xmlns:p14="http://schemas.microsoft.com/office/powerpoint/2010/main" val="45724920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Developing</a:t>
            </a:r>
            <a:r>
              <a:rPr lang="en-US" baseline="0" dirty="0"/>
              <a:t> an annotated bibliography helps organize your research and determine where to look for facts when compiling a research paper.</a:t>
            </a:r>
          </a:p>
          <a:p>
            <a:endParaRPr lang="en-US" baseline="0" dirty="0"/>
          </a:p>
          <a:p>
            <a:r>
              <a:rPr lang="en-US" baseline="0" dirty="0"/>
              <a:t>An alternative to completing an annotated bibliography is the use of source cards and note cards. If you choose this route, be sure to research the correct use of them and submit on due date.</a:t>
            </a:r>
            <a:endParaRPr lang="en-US" dirty="0"/>
          </a:p>
          <a:p>
            <a:endParaRPr lang="en-US" dirty="0"/>
          </a:p>
        </p:txBody>
      </p:sp>
      <p:sp>
        <p:nvSpPr>
          <p:cNvPr id="8" name="Date Placeholder 7">
            <a:extLst>
              <a:ext uri="{FF2B5EF4-FFF2-40B4-BE49-F238E27FC236}">
                <a16:creationId xmlns:a16="http://schemas.microsoft.com/office/drawing/2014/main" id="{A0289AF0-7B90-46A7-B9B1-1C789F9F9F47}"/>
              </a:ext>
            </a:extLst>
          </p:cNvPr>
          <p:cNvSpPr>
            <a:spLocks noGrp="1"/>
          </p:cNvSpPr>
          <p:nvPr>
            <p:ph type="dt" idx="1"/>
          </p:nvPr>
        </p:nvSpPr>
        <p:spPr/>
        <p:txBody>
          <a:bodyPr/>
          <a:lstStyle/>
          <a:p>
            <a:r>
              <a:rPr lang="en-US">
                <a:latin typeface="Arial" pitchFamily="34" charset="0"/>
                <a:cs typeface="Arial" pitchFamily="34" charset="0"/>
              </a:rPr>
              <a:t>Mechanical Systems in Agriculture Unit 4 – Lesson 4.2 Control Systems</a:t>
            </a:r>
            <a:endParaRPr lang="en-US" dirty="0"/>
          </a:p>
        </p:txBody>
      </p:sp>
      <p:sp>
        <p:nvSpPr>
          <p:cNvPr id="9" name="Footer Placeholder 8">
            <a:extLst>
              <a:ext uri="{FF2B5EF4-FFF2-40B4-BE49-F238E27FC236}">
                <a16:creationId xmlns:a16="http://schemas.microsoft.com/office/drawing/2014/main" id="{4C1B4376-535D-48D5-A021-0380FD495A57}"/>
              </a:ext>
            </a:extLst>
          </p:cNvPr>
          <p:cNvSpPr>
            <a:spLocks noGrp="1"/>
          </p:cNvSpPr>
          <p:nvPr>
            <p:ph type="ftr" sz="quarter" idx="4"/>
          </p:nvPr>
        </p:nvSpPr>
        <p:spPr/>
        <p:txBody>
          <a:bodyPr/>
          <a:lstStyle/>
          <a:p>
            <a:r>
              <a:rPr lang="en-US">
                <a:latin typeface="Arial" pitchFamily="34" charset="0"/>
                <a:cs typeface="Arial" pitchFamily="34" charset="0"/>
              </a:rPr>
              <a:t>Curriculum for Agricultural Science Education Copyright 2019</a:t>
            </a:r>
            <a:endParaRPr lang="en-US" dirty="0">
              <a:latin typeface="Arial" pitchFamily="34" charset="0"/>
              <a:cs typeface="Arial" pitchFamily="34" charset="0"/>
            </a:endParaRPr>
          </a:p>
        </p:txBody>
      </p:sp>
      <p:sp>
        <p:nvSpPr>
          <p:cNvPr id="10" name="Slide Number Placeholder 9">
            <a:extLst>
              <a:ext uri="{FF2B5EF4-FFF2-40B4-BE49-F238E27FC236}">
                <a16:creationId xmlns:a16="http://schemas.microsoft.com/office/drawing/2014/main" id="{26C2B239-DF79-4273-A29D-5228A60C6052}"/>
              </a:ext>
            </a:extLst>
          </p:cNvPr>
          <p:cNvSpPr>
            <a:spLocks noGrp="1"/>
          </p:cNvSpPr>
          <p:nvPr>
            <p:ph type="sldNum" sz="quarter" idx="5"/>
          </p:nvPr>
        </p:nvSpPr>
        <p:spPr/>
        <p:txBody>
          <a:bodyPr/>
          <a:lstStyle/>
          <a:p>
            <a:fld id="{36C789E7-B821-4804-81D0-B1DDBDB5FECC}" type="slidenum">
              <a:rPr lang="en-US" smtClean="0"/>
              <a:pPr/>
              <a:t>6</a:t>
            </a:fld>
            <a:endParaRPr lang="en-US" dirty="0"/>
          </a:p>
        </p:txBody>
      </p:sp>
      <p:sp>
        <p:nvSpPr>
          <p:cNvPr id="11" name="Header Placeholder 10">
            <a:extLst>
              <a:ext uri="{FF2B5EF4-FFF2-40B4-BE49-F238E27FC236}">
                <a16:creationId xmlns:a16="http://schemas.microsoft.com/office/drawing/2014/main" id="{8B3EE75C-1008-481E-9BB9-162929B4E9F0}"/>
              </a:ext>
            </a:extLst>
          </p:cNvPr>
          <p:cNvSpPr>
            <a:spLocks noGrp="1"/>
          </p:cNvSpPr>
          <p:nvPr>
            <p:ph type="hdr" sz="quarter"/>
          </p:nvPr>
        </p:nvSpPr>
        <p:spPr/>
        <p:txBody>
          <a:bodyPr/>
          <a:lstStyle/>
          <a:p>
            <a:r>
              <a:rPr lang="en-US"/>
              <a:t>Conducting Research</a:t>
            </a:r>
            <a:endParaRPr lang="en-US" dirty="0"/>
          </a:p>
        </p:txBody>
      </p:sp>
    </p:spTree>
    <p:extLst>
      <p:ext uri="{BB962C8B-B14F-4D97-AF65-F5344CB8AC3E}">
        <p14:creationId xmlns:p14="http://schemas.microsoft.com/office/powerpoint/2010/main" val="258382612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References used for research should come from credible sources such as research journal</a:t>
            </a:r>
            <a:r>
              <a:rPr lang="en-US" baseline="0" dirty="0"/>
              <a:t>s, texts, and government or university publications. Open source sites anyone can add or change information at any time, such as Wikipedia, should not be used as a source. However, it can serve as a starting point to begin gathering additional sources or providing an overview for you.</a:t>
            </a:r>
          </a:p>
          <a:p>
            <a:endParaRPr lang="en-US" baseline="0" dirty="0"/>
          </a:p>
          <a:p>
            <a:r>
              <a:rPr lang="en-US" dirty="0"/>
              <a:t>All sources</a:t>
            </a:r>
            <a:r>
              <a:rPr lang="en-US" baseline="0" dirty="0"/>
              <a:t> referred to and/or cited should be included on the Works Cited page in correct APA format. </a:t>
            </a:r>
          </a:p>
          <a:p>
            <a:endParaRPr lang="en-US"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Encourage students to</a:t>
            </a:r>
            <a:r>
              <a:rPr lang="en-US" baseline="0" dirty="0"/>
              <a:t> look up the specifics of quoting sources in APA format on the Purdue Online Writing Lab.</a:t>
            </a:r>
            <a:endParaRPr lang="en-US" dirty="0"/>
          </a:p>
          <a:p>
            <a:endParaRPr lang="en-US" dirty="0"/>
          </a:p>
          <a:p>
            <a:endParaRPr lang="en-US" dirty="0"/>
          </a:p>
        </p:txBody>
      </p:sp>
      <p:sp>
        <p:nvSpPr>
          <p:cNvPr id="8" name="Date Placeholder 7">
            <a:extLst>
              <a:ext uri="{FF2B5EF4-FFF2-40B4-BE49-F238E27FC236}">
                <a16:creationId xmlns:a16="http://schemas.microsoft.com/office/drawing/2014/main" id="{0D3E6F41-F879-499D-B943-359D408EDC61}"/>
              </a:ext>
            </a:extLst>
          </p:cNvPr>
          <p:cNvSpPr>
            <a:spLocks noGrp="1"/>
          </p:cNvSpPr>
          <p:nvPr>
            <p:ph type="dt" idx="1"/>
          </p:nvPr>
        </p:nvSpPr>
        <p:spPr/>
        <p:txBody>
          <a:bodyPr/>
          <a:lstStyle/>
          <a:p>
            <a:r>
              <a:rPr lang="en-US">
                <a:latin typeface="Arial" pitchFamily="34" charset="0"/>
                <a:cs typeface="Arial" pitchFamily="34" charset="0"/>
              </a:rPr>
              <a:t>Mechanical Systems in Agriculture Unit 4 – Lesson 4.2 Control Systems</a:t>
            </a:r>
            <a:endParaRPr lang="en-US" dirty="0"/>
          </a:p>
        </p:txBody>
      </p:sp>
      <p:sp>
        <p:nvSpPr>
          <p:cNvPr id="9" name="Footer Placeholder 8">
            <a:extLst>
              <a:ext uri="{FF2B5EF4-FFF2-40B4-BE49-F238E27FC236}">
                <a16:creationId xmlns:a16="http://schemas.microsoft.com/office/drawing/2014/main" id="{C4F0836A-9C5F-4E68-A89C-0CD838CB16CF}"/>
              </a:ext>
            </a:extLst>
          </p:cNvPr>
          <p:cNvSpPr>
            <a:spLocks noGrp="1"/>
          </p:cNvSpPr>
          <p:nvPr>
            <p:ph type="ftr" sz="quarter" idx="4"/>
          </p:nvPr>
        </p:nvSpPr>
        <p:spPr/>
        <p:txBody>
          <a:bodyPr/>
          <a:lstStyle/>
          <a:p>
            <a:r>
              <a:rPr lang="en-US">
                <a:latin typeface="Arial" pitchFamily="34" charset="0"/>
                <a:cs typeface="Arial" pitchFamily="34" charset="0"/>
              </a:rPr>
              <a:t>Curriculum for Agricultural Science Education Copyright 2019</a:t>
            </a:r>
            <a:endParaRPr lang="en-US" dirty="0">
              <a:latin typeface="Arial" pitchFamily="34" charset="0"/>
              <a:cs typeface="Arial" pitchFamily="34" charset="0"/>
            </a:endParaRPr>
          </a:p>
        </p:txBody>
      </p:sp>
      <p:sp>
        <p:nvSpPr>
          <p:cNvPr id="10" name="Slide Number Placeholder 9">
            <a:extLst>
              <a:ext uri="{FF2B5EF4-FFF2-40B4-BE49-F238E27FC236}">
                <a16:creationId xmlns:a16="http://schemas.microsoft.com/office/drawing/2014/main" id="{71DBEF28-9454-477A-9DEE-CF3E7D979C0C}"/>
              </a:ext>
            </a:extLst>
          </p:cNvPr>
          <p:cNvSpPr>
            <a:spLocks noGrp="1"/>
          </p:cNvSpPr>
          <p:nvPr>
            <p:ph type="sldNum" sz="quarter" idx="5"/>
          </p:nvPr>
        </p:nvSpPr>
        <p:spPr/>
        <p:txBody>
          <a:bodyPr/>
          <a:lstStyle/>
          <a:p>
            <a:fld id="{36C789E7-B821-4804-81D0-B1DDBDB5FECC}" type="slidenum">
              <a:rPr lang="en-US" smtClean="0"/>
              <a:pPr/>
              <a:t>7</a:t>
            </a:fld>
            <a:endParaRPr lang="en-US" dirty="0"/>
          </a:p>
        </p:txBody>
      </p:sp>
      <p:sp>
        <p:nvSpPr>
          <p:cNvPr id="11" name="Header Placeholder 10">
            <a:extLst>
              <a:ext uri="{FF2B5EF4-FFF2-40B4-BE49-F238E27FC236}">
                <a16:creationId xmlns:a16="http://schemas.microsoft.com/office/drawing/2014/main" id="{B69B5D74-ACC6-433B-B0B8-21970C187BF0}"/>
              </a:ext>
            </a:extLst>
          </p:cNvPr>
          <p:cNvSpPr>
            <a:spLocks noGrp="1"/>
          </p:cNvSpPr>
          <p:nvPr>
            <p:ph type="hdr" sz="quarter"/>
          </p:nvPr>
        </p:nvSpPr>
        <p:spPr/>
        <p:txBody>
          <a:bodyPr/>
          <a:lstStyle/>
          <a:p>
            <a:r>
              <a:rPr lang="en-US"/>
              <a:t>Conducting Research</a:t>
            </a:r>
            <a:endParaRPr lang="en-US" dirty="0"/>
          </a:p>
        </p:txBody>
      </p:sp>
    </p:spTree>
    <p:extLst>
      <p:ext uri="{BB962C8B-B14F-4D97-AF65-F5344CB8AC3E}">
        <p14:creationId xmlns:p14="http://schemas.microsoft.com/office/powerpoint/2010/main" val="359316480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An annotated bibliography will have the source information in APA format followed by the summary of the source’s information in paragraph form. </a:t>
            </a:r>
          </a:p>
        </p:txBody>
      </p:sp>
      <p:sp>
        <p:nvSpPr>
          <p:cNvPr id="4" name="Header Placeholder 3"/>
          <p:cNvSpPr>
            <a:spLocks noGrp="1"/>
          </p:cNvSpPr>
          <p:nvPr>
            <p:ph type="hdr" sz="quarter"/>
          </p:nvPr>
        </p:nvSpPr>
        <p:spPr/>
        <p:txBody>
          <a:bodyPr/>
          <a:lstStyle/>
          <a:p>
            <a:r>
              <a:rPr lang="en-US"/>
              <a:t>Conducting Research</a:t>
            </a:r>
            <a:endParaRPr lang="en-US" dirty="0"/>
          </a:p>
        </p:txBody>
      </p:sp>
      <p:sp>
        <p:nvSpPr>
          <p:cNvPr id="5" name="Date Placeholder 4"/>
          <p:cNvSpPr>
            <a:spLocks noGrp="1"/>
          </p:cNvSpPr>
          <p:nvPr>
            <p:ph type="dt" idx="1"/>
          </p:nvPr>
        </p:nvSpPr>
        <p:spPr/>
        <p:txBody>
          <a:bodyPr/>
          <a:lstStyle/>
          <a:p>
            <a:r>
              <a:rPr lang="en-US">
                <a:latin typeface="Arial" pitchFamily="34" charset="0"/>
                <a:cs typeface="Arial" pitchFamily="34" charset="0"/>
              </a:rPr>
              <a:t>Mechanical Systems in Agriculture Unit 4 – Lesson 4.2 Control Systems</a:t>
            </a:r>
            <a:endParaRPr lang="en-US" dirty="0"/>
          </a:p>
        </p:txBody>
      </p:sp>
      <p:sp>
        <p:nvSpPr>
          <p:cNvPr id="6" name="Footer Placeholder 5"/>
          <p:cNvSpPr>
            <a:spLocks noGrp="1"/>
          </p:cNvSpPr>
          <p:nvPr>
            <p:ph type="ftr" sz="quarter" idx="4"/>
          </p:nvPr>
        </p:nvSpPr>
        <p:spPr/>
        <p:txBody>
          <a:bodyPr/>
          <a:lstStyle/>
          <a:p>
            <a:r>
              <a:rPr lang="en-US">
                <a:latin typeface="Arial" pitchFamily="34" charset="0"/>
                <a:cs typeface="Arial" pitchFamily="34" charset="0"/>
              </a:rPr>
              <a:t>Curriculum for Agricultural Science Education Copyright 2019</a:t>
            </a:r>
            <a:endParaRPr lang="en-US" dirty="0">
              <a:latin typeface="Arial" pitchFamily="34" charset="0"/>
              <a:cs typeface="Arial" pitchFamily="34" charset="0"/>
            </a:endParaRPr>
          </a:p>
        </p:txBody>
      </p:sp>
      <p:sp>
        <p:nvSpPr>
          <p:cNvPr id="7" name="Slide Number Placeholder 6"/>
          <p:cNvSpPr>
            <a:spLocks noGrp="1"/>
          </p:cNvSpPr>
          <p:nvPr>
            <p:ph type="sldNum" sz="quarter" idx="5"/>
          </p:nvPr>
        </p:nvSpPr>
        <p:spPr/>
        <p:txBody>
          <a:bodyPr/>
          <a:lstStyle/>
          <a:p>
            <a:fld id="{36C789E7-B821-4804-81D0-B1DDBDB5FECC}" type="slidenum">
              <a:rPr lang="en-US" smtClean="0"/>
              <a:pPr/>
              <a:t>8</a:t>
            </a:fld>
            <a:endParaRPr lang="en-US" dirty="0"/>
          </a:p>
        </p:txBody>
      </p:sp>
    </p:spTree>
    <p:extLst>
      <p:ext uri="{BB962C8B-B14F-4D97-AF65-F5344CB8AC3E}">
        <p14:creationId xmlns:p14="http://schemas.microsoft.com/office/powerpoint/2010/main" val="221399669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67241"/>
            <a:r>
              <a:rPr lang="en-US" dirty="0"/>
              <a:t>Students should avoid plagiarism in their research papers and annotated bibliography. Discuss the types of plagiarism</a:t>
            </a:r>
            <a:r>
              <a:rPr lang="en-US" baseline="0" dirty="0"/>
              <a:t> and consequences of plagiarism with students.</a:t>
            </a:r>
            <a:endParaRPr lang="en-US" dirty="0"/>
          </a:p>
          <a:p>
            <a:endParaRPr lang="en-US" dirty="0"/>
          </a:p>
        </p:txBody>
      </p:sp>
      <p:sp>
        <p:nvSpPr>
          <p:cNvPr id="8" name="Date Placeholder 7">
            <a:extLst>
              <a:ext uri="{FF2B5EF4-FFF2-40B4-BE49-F238E27FC236}">
                <a16:creationId xmlns:a16="http://schemas.microsoft.com/office/drawing/2014/main" id="{8A5E8C3B-F628-49A6-B548-227232B5B970}"/>
              </a:ext>
            </a:extLst>
          </p:cNvPr>
          <p:cNvSpPr>
            <a:spLocks noGrp="1"/>
          </p:cNvSpPr>
          <p:nvPr>
            <p:ph type="dt" idx="1"/>
          </p:nvPr>
        </p:nvSpPr>
        <p:spPr/>
        <p:txBody>
          <a:bodyPr/>
          <a:lstStyle/>
          <a:p>
            <a:r>
              <a:rPr lang="en-US">
                <a:latin typeface="Arial" pitchFamily="34" charset="0"/>
                <a:cs typeface="Arial" pitchFamily="34" charset="0"/>
              </a:rPr>
              <a:t>Mechanical Systems in Agriculture Unit 4 – Lesson 4.2 Control Systems</a:t>
            </a:r>
            <a:endParaRPr lang="en-US" dirty="0"/>
          </a:p>
        </p:txBody>
      </p:sp>
      <p:sp>
        <p:nvSpPr>
          <p:cNvPr id="9" name="Footer Placeholder 8">
            <a:extLst>
              <a:ext uri="{FF2B5EF4-FFF2-40B4-BE49-F238E27FC236}">
                <a16:creationId xmlns:a16="http://schemas.microsoft.com/office/drawing/2014/main" id="{732641C8-D1DD-4A57-A197-B3DCA75BE4D1}"/>
              </a:ext>
            </a:extLst>
          </p:cNvPr>
          <p:cNvSpPr>
            <a:spLocks noGrp="1"/>
          </p:cNvSpPr>
          <p:nvPr>
            <p:ph type="ftr" sz="quarter" idx="4"/>
          </p:nvPr>
        </p:nvSpPr>
        <p:spPr/>
        <p:txBody>
          <a:bodyPr/>
          <a:lstStyle/>
          <a:p>
            <a:r>
              <a:rPr lang="en-US">
                <a:latin typeface="Arial" pitchFamily="34" charset="0"/>
                <a:cs typeface="Arial" pitchFamily="34" charset="0"/>
              </a:rPr>
              <a:t>Curriculum for Agricultural Science Education Copyright 2019</a:t>
            </a:r>
            <a:endParaRPr lang="en-US" dirty="0">
              <a:latin typeface="Arial" pitchFamily="34" charset="0"/>
              <a:cs typeface="Arial" pitchFamily="34" charset="0"/>
            </a:endParaRPr>
          </a:p>
        </p:txBody>
      </p:sp>
      <p:sp>
        <p:nvSpPr>
          <p:cNvPr id="10" name="Slide Number Placeholder 9">
            <a:extLst>
              <a:ext uri="{FF2B5EF4-FFF2-40B4-BE49-F238E27FC236}">
                <a16:creationId xmlns:a16="http://schemas.microsoft.com/office/drawing/2014/main" id="{AF98F967-2388-49A2-9DC8-808CCF2E1606}"/>
              </a:ext>
            </a:extLst>
          </p:cNvPr>
          <p:cNvSpPr>
            <a:spLocks noGrp="1"/>
          </p:cNvSpPr>
          <p:nvPr>
            <p:ph type="sldNum" sz="quarter" idx="5"/>
          </p:nvPr>
        </p:nvSpPr>
        <p:spPr/>
        <p:txBody>
          <a:bodyPr/>
          <a:lstStyle/>
          <a:p>
            <a:fld id="{36C789E7-B821-4804-81D0-B1DDBDB5FECC}" type="slidenum">
              <a:rPr lang="en-US" smtClean="0"/>
              <a:pPr/>
              <a:t>9</a:t>
            </a:fld>
            <a:endParaRPr lang="en-US" dirty="0"/>
          </a:p>
        </p:txBody>
      </p:sp>
      <p:sp>
        <p:nvSpPr>
          <p:cNvPr id="11" name="Header Placeholder 10">
            <a:extLst>
              <a:ext uri="{FF2B5EF4-FFF2-40B4-BE49-F238E27FC236}">
                <a16:creationId xmlns:a16="http://schemas.microsoft.com/office/drawing/2014/main" id="{A2A98EB4-4045-45B1-AEDE-E7C9824307EA}"/>
              </a:ext>
            </a:extLst>
          </p:cNvPr>
          <p:cNvSpPr>
            <a:spLocks noGrp="1"/>
          </p:cNvSpPr>
          <p:nvPr>
            <p:ph type="hdr" sz="quarter"/>
          </p:nvPr>
        </p:nvSpPr>
        <p:spPr/>
        <p:txBody>
          <a:bodyPr/>
          <a:lstStyle/>
          <a:p>
            <a:r>
              <a:rPr lang="en-US"/>
              <a:t>Conducting Research</a:t>
            </a:r>
            <a:endParaRPr lang="en-US" dirty="0"/>
          </a:p>
        </p:txBody>
      </p:sp>
    </p:spTree>
    <p:extLst>
      <p:ext uri="{BB962C8B-B14F-4D97-AF65-F5344CB8AC3E}">
        <p14:creationId xmlns:p14="http://schemas.microsoft.com/office/powerpoint/2010/main" val="176603624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sp>
        <p:nvSpPr>
          <p:cNvPr id="9" name="Text Box 8"/>
          <p:cNvSpPr txBox="1">
            <a:spLocks noChangeArrowheads="1"/>
          </p:cNvSpPr>
          <p:nvPr/>
        </p:nvSpPr>
        <p:spPr bwMode="auto">
          <a:xfrm>
            <a:off x="1104900" y="4800600"/>
            <a:ext cx="11074400" cy="523220"/>
          </a:xfrm>
          <a:prstGeom prst="rect">
            <a:avLst/>
          </a:prstGeom>
          <a:solidFill>
            <a:srgbClr val="A50021"/>
          </a:solidFill>
          <a:ln w="9525">
            <a:noFill/>
            <a:miter lim="800000"/>
            <a:headEnd/>
            <a:tailEnd/>
          </a:ln>
          <a:effectLst/>
        </p:spPr>
        <p:txBody>
          <a:bodyPr wrap="square">
            <a:spAutoFit/>
          </a:bodyPr>
          <a:lstStyle/>
          <a:p>
            <a:pPr marL="0" marR="0" lvl="0" indent="0" algn="ctr" defTabSz="914377" eaLnBrk="0" fontAlgn="auto" latinLnBrk="0" hangingPunct="0">
              <a:lnSpc>
                <a:spcPct val="100000"/>
              </a:lnSpc>
              <a:spcBef>
                <a:spcPct val="50000"/>
              </a:spcBef>
              <a:spcAft>
                <a:spcPts val="0"/>
              </a:spcAft>
              <a:buClrTx/>
              <a:buSzTx/>
              <a:buFontTx/>
              <a:buNone/>
              <a:tabLst/>
              <a:defRPr/>
            </a:pPr>
            <a:r>
              <a:rPr kumimoji="0" lang="en-US" sz="2800" b="1" i="0" u="none" strike="noStrike" kern="0" cap="none" spc="0" normalizeH="0" baseline="0" noProof="0" dirty="0">
                <a:ln>
                  <a:noFill/>
                </a:ln>
                <a:solidFill>
                  <a:srgbClr val="FFFFFF"/>
                </a:solidFill>
                <a:effectLst/>
                <a:uLnTx/>
                <a:uFillTx/>
                <a:latin typeface="Arial" pitchFamily="34" charset="0"/>
                <a:cs typeface="Arial" pitchFamily="34" charset="0"/>
              </a:rPr>
              <a:t>Mechanical Systems in Agriculture</a:t>
            </a:r>
          </a:p>
        </p:txBody>
      </p:sp>
      <p:pic>
        <p:nvPicPr>
          <p:cNvPr id="3" name="Picture 2">
            <a:extLst>
              <a:ext uri="{FF2B5EF4-FFF2-40B4-BE49-F238E27FC236}">
                <a16:creationId xmlns:a16="http://schemas.microsoft.com/office/drawing/2014/main" id="{949AD482-ED28-46DD-842E-0B7D7AEA3B18}"/>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839205" y="1143000"/>
            <a:ext cx="6513589" cy="3288799"/>
          </a:xfrm>
          <a:prstGeom prst="rect">
            <a:avLst/>
          </a:prstGeom>
        </p:spPr>
      </p:pic>
    </p:spTree>
    <p:extLst>
      <p:ext uri="{BB962C8B-B14F-4D97-AF65-F5344CB8AC3E}">
        <p14:creationId xmlns:p14="http://schemas.microsoft.com/office/powerpoint/2010/main" val="37426855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Slide Number Placeholder 5"/>
          <p:cNvSpPr>
            <a:spLocks noGrp="1"/>
          </p:cNvSpPr>
          <p:nvPr>
            <p:ph type="sldNum" sz="quarter" idx="12"/>
          </p:nvPr>
        </p:nvSpPr>
        <p:spPr/>
        <p:txBody>
          <a:bodyPr/>
          <a:lstStyle/>
          <a:p>
            <a:fld id="{4B98D9DB-9F03-49E4-BBAA-20DA05506B06}" type="slidenum">
              <a:rPr lang="en-US" smtClean="0"/>
              <a:t>‹#›</a:t>
            </a:fld>
            <a:endParaRPr lang="en-US"/>
          </a:p>
        </p:txBody>
      </p:sp>
    </p:spTree>
    <p:extLst>
      <p:ext uri="{BB962C8B-B14F-4D97-AF65-F5344CB8AC3E}">
        <p14:creationId xmlns:p14="http://schemas.microsoft.com/office/powerpoint/2010/main" val="258887292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5"/>
            <a:ext cx="10363200" cy="1362075"/>
          </a:xfrm>
        </p:spPr>
        <p:txBody>
          <a:bodyPr anchor="t"/>
          <a:lstStyle>
            <a:lvl1pPr algn="l">
              <a:defRPr sz="4000" b="1" cap="all"/>
            </a:lvl1pPr>
          </a:lstStyle>
          <a:p>
            <a:r>
              <a:rPr lang="en-US"/>
              <a:t>Click to edit Master title style</a:t>
            </a:r>
            <a:endParaRPr lang="en-US" dirty="0"/>
          </a:p>
        </p:txBody>
      </p:sp>
      <p:sp>
        <p:nvSpPr>
          <p:cNvPr id="3" name="Text Placeholder 2"/>
          <p:cNvSpPr>
            <a:spLocks noGrp="1"/>
          </p:cNvSpPr>
          <p:nvPr>
            <p:ph type="body" idx="1"/>
          </p:nvPr>
        </p:nvSpPr>
        <p:spPr>
          <a:xfrm>
            <a:off x="941855" y="2891743"/>
            <a:ext cx="10363200" cy="1500187"/>
          </a:xfrm>
        </p:spPr>
        <p:txBody>
          <a:bodyPr anchor="b"/>
          <a:lstStyle>
            <a:lvl1pPr marL="0" indent="0">
              <a:buNone/>
              <a:defRPr sz="2000">
                <a:solidFill>
                  <a:schemeClr val="tx1">
                    <a:tint val="75000"/>
                  </a:schemeClr>
                </a:solidFill>
              </a:defRPr>
            </a:lvl1pPr>
            <a:lvl2pPr marL="457189" indent="0">
              <a:buNone/>
              <a:defRPr sz="1800">
                <a:solidFill>
                  <a:schemeClr val="tx1">
                    <a:tint val="75000"/>
                  </a:schemeClr>
                </a:solidFill>
              </a:defRPr>
            </a:lvl2pPr>
            <a:lvl3pPr marL="914377" indent="0">
              <a:buNone/>
              <a:defRPr sz="1600">
                <a:solidFill>
                  <a:schemeClr val="tx1">
                    <a:tint val="75000"/>
                  </a:schemeClr>
                </a:solidFill>
              </a:defRPr>
            </a:lvl3pPr>
            <a:lvl4pPr marL="1371566" indent="0">
              <a:buNone/>
              <a:defRPr sz="1400">
                <a:solidFill>
                  <a:schemeClr val="tx1">
                    <a:tint val="75000"/>
                  </a:schemeClr>
                </a:solidFill>
              </a:defRPr>
            </a:lvl4pPr>
            <a:lvl5pPr marL="1828754" indent="0">
              <a:buNone/>
              <a:defRPr sz="1400">
                <a:solidFill>
                  <a:schemeClr val="tx1">
                    <a:tint val="75000"/>
                  </a:schemeClr>
                </a:solidFill>
              </a:defRPr>
            </a:lvl5pPr>
            <a:lvl6pPr marL="2285943" indent="0">
              <a:buNone/>
              <a:defRPr sz="1400">
                <a:solidFill>
                  <a:schemeClr val="tx1">
                    <a:tint val="75000"/>
                  </a:schemeClr>
                </a:solidFill>
              </a:defRPr>
            </a:lvl6pPr>
            <a:lvl7pPr marL="2743131" indent="0">
              <a:buNone/>
              <a:defRPr sz="1400">
                <a:solidFill>
                  <a:schemeClr val="tx1">
                    <a:tint val="75000"/>
                  </a:schemeClr>
                </a:solidFill>
              </a:defRPr>
            </a:lvl7pPr>
            <a:lvl8pPr marL="3200320" indent="0">
              <a:buNone/>
              <a:defRPr sz="1400">
                <a:solidFill>
                  <a:schemeClr val="tx1">
                    <a:tint val="75000"/>
                  </a:schemeClr>
                </a:solidFill>
              </a:defRPr>
            </a:lvl8pPr>
            <a:lvl9pPr marL="3657509" indent="0">
              <a:buNone/>
              <a:defRPr sz="1400">
                <a:solidFill>
                  <a:schemeClr val="tx1">
                    <a:tint val="75000"/>
                  </a:schemeClr>
                </a:solidFill>
              </a:defRPr>
            </a:lvl9pPr>
          </a:lstStyle>
          <a:p>
            <a:pPr lvl="0"/>
            <a:r>
              <a:rPr lang="en-US"/>
              <a:t>Edit Master text styles</a:t>
            </a:r>
          </a:p>
        </p:txBody>
      </p:sp>
    </p:spTree>
    <p:extLst>
      <p:ext uri="{BB962C8B-B14F-4D97-AF65-F5344CB8AC3E}">
        <p14:creationId xmlns:p14="http://schemas.microsoft.com/office/powerpoint/2010/main" val="41293868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09600" y="1828802"/>
            <a:ext cx="5384800" cy="4419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97600" y="1828801"/>
            <a:ext cx="5384800" cy="4419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Slide Number Placeholder 6"/>
          <p:cNvSpPr>
            <a:spLocks noGrp="1"/>
          </p:cNvSpPr>
          <p:nvPr>
            <p:ph type="sldNum" sz="quarter" idx="12"/>
          </p:nvPr>
        </p:nvSpPr>
        <p:spPr/>
        <p:txBody>
          <a:bodyPr/>
          <a:lstStyle/>
          <a:p>
            <a:fld id="{4B98D9DB-9F03-49E4-BBAA-20DA05506B06}" type="slidenum">
              <a:rPr lang="en-US" smtClean="0"/>
              <a:t>‹#›</a:t>
            </a:fld>
            <a:endParaRPr lang="en-US"/>
          </a:p>
        </p:txBody>
      </p:sp>
    </p:spTree>
    <p:extLst>
      <p:ext uri="{BB962C8B-B14F-4D97-AF65-F5344CB8AC3E}">
        <p14:creationId xmlns:p14="http://schemas.microsoft.com/office/powerpoint/2010/main" val="73936142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Reference Slide">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a:xfrm>
            <a:off x="8737601" y="6356355"/>
            <a:ext cx="2854179" cy="365125"/>
          </a:xfrm>
        </p:spPr>
        <p:txBody>
          <a:bodyPr/>
          <a:lstStyle/>
          <a:p>
            <a:fld id="{4B98D9DB-9F03-49E4-BBAA-20DA05506B06}" type="slidenum">
              <a:rPr lang="en-US" smtClean="0"/>
              <a:t>‹#›</a:t>
            </a:fld>
            <a:endParaRPr lang="en-US"/>
          </a:p>
        </p:txBody>
      </p:sp>
      <p:sp>
        <p:nvSpPr>
          <p:cNvPr id="5" name="Content Placeholder 3"/>
          <p:cNvSpPr>
            <a:spLocks noGrp="1"/>
          </p:cNvSpPr>
          <p:nvPr>
            <p:ph idx="1"/>
          </p:nvPr>
        </p:nvSpPr>
        <p:spPr>
          <a:xfrm>
            <a:off x="637737" y="1857380"/>
            <a:ext cx="10954043" cy="4319587"/>
          </a:xfrm>
        </p:spPr>
        <p:txBody>
          <a:bodyPr/>
          <a:lstStyle/>
          <a:p>
            <a:pPr lvl="0"/>
            <a:r>
              <a:rPr lang="en-US"/>
              <a:t>Edit Master text styles</a:t>
            </a:r>
          </a:p>
          <a:p>
            <a:pPr lvl="1"/>
            <a:r>
              <a:rPr lang="en-US"/>
              <a:t>Second level</a:t>
            </a:r>
          </a:p>
        </p:txBody>
      </p:sp>
      <p:sp>
        <p:nvSpPr>
          <p:cNvPr id="6" name="Title 1"/>
          <p:cNvSpPr>
            <a:spLocks noGrp="1"/>
          </p:cNvSpPr>
          <p:nvPr>
            <p:ph type="title"/>
          </p:nvPr>
        </p:nvSpPr>
        <p:spPr>
          <a:xfrm>
            <a:off x="637737" y="365131"/>
            <a:ext cx="10954043" cy="877887"/>
          </a:xfrm>
        </p:spPr>
        <p:txBody>
          <a:bodyPr/>
          <a:lstStyle/>
          <a:p>
            <a:r>
              <a:rPr lang="en-US"/>
              <a:t>Click to edit Master title style</a:t>
            </a:r>
            <a:endParaRPr lang="en-US" dirty="0"/>
          </a:p>
        </p:txBody>
      </p:sp>
    </p:spTree>
    <p:extLst>
      <p:ext uri="{BB962C8B-B14F-4D97-AF65-F5344CB8AC3E}">
        <p14:creationId xmlns:p14="http://schemas.microsoft.com/office/powerpoint/2010/main" val="1959041692"/>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274638"/>
            <a:ext cx="10972800" cy="1084262"/>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09600" y="1770776"/>
            <a:ext cx="10972800" cy="4409306"/>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Slide Number Placeholder 5"/>
          <p:cNvSpPr>
            <a:spLocks noGrp="1"/>
          </p:cNvSpPr>
          <p:nvPr>
            <p:ph type="sldNum" sz="quarter" idx="4"/>
          </p:nvPr>
        </p:nvSpPr>
        <p:spPr>
          <a:xfrm>
            <a:off x="8737600" y="6356355"/>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B98D9DB-9F03-49E4-BBAA-20DA05506B06}" type="slidenum">
              <a:rPr lang="en-US" smtClean="0"/>
              <a:t>‹#›</a:t>
            </a:fld>
            <a:endParaRPr lang="en-US"/>
          </a:p>
        </p:txBody>
      </p:sp>
      <p:sp>
        <p:nvSpPr>
          <p:cNvPr id="7" name="Text Box 7"/>
          <p:cNvSpPr txBox="1">
            <a:spLocks noChangeArrowheads="1"/>
          </p:cNvSpPr>
          <p:nvPr/>
        </p:nvSpPr>
        <p:spPr bwMode="auto">
          <a:xfrm>
            <a:off x="1117600" y="1396181"/>
            <a:ext cx="11074400" cy="369332"/>
          </a:xfrm>
          <a:prstGeom prst="rect">
            <a:avLst/>
          </a:prstGeom>
          <a:solidFill>
            <a:srgbClr val="A50021"/>
          </a:solidFill>
          <a:ln w="9525">
            <a:noFill/>
            <a:miter lim="800000"/>
            <a:headEnd/>
            <a:tailEnd/>
          </a:ln>
          <a:effectLst/>
        </p:spPr>
        <p:txBody>
          <a:bodyPr>
            <a:spAutoFit/>
          </a:bodyPr>
          <a:lstStyle/>
          <a:p>
            <a:pPr marL="0" marR="0" lvl="0" indent="0" defTabSz="914377" eaLnBrk="1" fontAlgn="auto" latinLnBrk="0" hangingPunct="1">
              <a:lnSpc>
                <a:spcPct val="100000"/>
              </a:lnSpc>
              <a:spcBef>
                <a:spcPct val="5000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pic>
        <p:nvPicPr>
          <p:cNvPr id="5" name="Picture 4">
            <a:extLst>
              <a:ext uri="{FF2B5EF4-FFF2-40B4-BE49-F238E27FC236}">
                <a16:creationId xmlns:a16="http://schemas.microsoft.com/office/drawing/2014/main" id="{29165798-A768-4639-A7FB-0AE54A141EE6}"/>
              </a:ext>
            </a:extLst>
          </p:cNvPr>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9875520" y="6355080"/>
            <a:ext cx="1384541" cy="365760"/>
          </a:xfrm>
          <a:prstGeom prst="rect">
            <a:avLst/>
          </a:prstGeom>
        </p:spPr>
      </p:pic>
    </p:spTree>
    <p:extLst>
      <p:ext uri="{BB962C8B-B14F-4D97-AF65-F5344CB8AC3E}">
        <p14:creationId xmlns:p14="http://schemas.microsoft.com/office/powerpoint/2010/main" val="323411580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5" r:id="rId5"/>
  </p:sldLayoutIdLst>
  <p:hf sldNum="0" hdr="0" ftr="0" dt="0"/>
  <p:txStyles>
    <p:titleStyle>
      <a:lvl1pPr algn="ctr" defTabSz="914377" rtl="0" eaLnBrk="1" latinLnBrk="0" hangingPunct="1">
        <a:spcBef>
          <a:spcPct val="0"/>
        </a:spcBef>
        <a:buNone/>
        <a:defRPr sz="4400" kern="1200">
          <a:solidFill>
            <a:schemeClr val="tx1"/>
          </a:solidFill>
          <a:latin typeface="Arial" pitchFamily="34" charset="0"/>
          <a:ea typeface="+mj-ea"/>
          <a:cs typeface="Arial" pitchFamily="34" charset="0"/>
        </a:defRPr>
      </a:lvl1pPr>
    </p:titleStyle>
    <p:bodyStyle>
      <a:lvl1pPr marL="342891" indent="-342891" algn="l" defTabSz="914377" rtl="0" eaLnBrk="1" latinLnBrk="0" hangingPunct="1">
        <a:spcBef>
          <a:spcPct val="20000"/>
        </a:spcBef>
        <a:buFont typeface="Arial" pitchFamily="34" charset="0"/>
        <a:buChar char="•"/>
        <a:defRPr sz="3200" kern="1200">
          <a:solidFill>
            <a:schemeClr val="tx1"/>
          </a:solidFill>
          <a:latin typeface="Arial" pitchFamily="34" charset="0"/>
          <a:ea typeface="+mn-ea"/>
          <a:cs typeface="Arial" pitchFamily="34" charset="0"/>
        </a:defRPr>
      </a:lvl1pPr>
      <a:lvl2pPr marL="742932" indent="-285744" algn="l" defTabSz="914377" rtl="0" eaLnBrk="1" latinLnBrk="0" hangingPunct="1">
        <a:spcBef>
          <a:spcPct val="20000"/>
        </a:spcBef>
        <a:buFont typeface="Arial" pitchFamily="34" charset="0"/>
        <a:buChar char="–"/>
        <a:defRPr sz="2800" kern="1200">
          <a:solidFill>
            <a:schemeClr val="tx1"/>
          </a:solidFill>
          <a:latin typeface="Arial" pitchFamily="34" charset="0"/>
          <a:ea typeface="+mn-ea"/>
          <a:cs typeface="Arial" pitchFamily="34" charset="0"/>
        </a:defRPr>
      </a:lvl2pPr>
      <a:lvl3pPr marL="1142971" indent="-228594" algn="l" defTabSz="914377" rtl="0" eaLnBrk="1" latinLnBrk="0" hangingPunct="1">
        <a:spcBef>
          <a:spcPct val="20000"/>
        </a:spcBef>
        <a:buFont typeface="Arial" pitchFamily="34" charset="0"/>
        <a:buChar char="•"/>
        <a:defRPr sz="2400" kern="1200">
          <a:solidFill>
            <a:schemeClr val="tx1"/>
          </a:solidFill>
          <a:latin typeface="Arial" pitchFamily="34" charset="0"/>
          <a:ea typeface="+mn-ea"/>
          <a:cs typeface="Arial" pitchFamily="34" charset="0"/>
        </a:defRPr>
      </a:lvl3pPr>
      <a:lvl4pPr marL="1600160" indent="-228594" algn="l" defTabSz="914377" rtl="0" eaLnBrk="1" latinLnBrk="0" hangingPunct="1">
        <a:spcBef>
          <a:spcPct val="20000"/>
        </a:spcBef>
        <a:buFont typeface="Arial" pitchFamily="34" charset="0"/>
        <a:buChar char="–"/>
        <a:defRPr sz="2000" kern="1200">
          <a:solidFill>
            <a:schemeClr val="tx1"/>
          </a:solidFill>
          <a:latin typeface="Arial" pitchFamily="34" charset="0"/>
          <a:ea typeface="+mn-ea"/>
          <a:cs typeface="Arial" pitchFamily="34" charset="0"/>
        </a:defRPr>
      </a:lvl4pPr>
      <a:lvl5pPr marL="2057349" indent="-228594" algn="l" defTabSz="914377" rtl="0" eaLnBrk="1" latinLnBrk="0" hangingPunct="1">
        <a:spcBef>
          <a:spcPct val="20000"/>
        </a:spcBef>
        <a:buFont typeface="Arial" pitchFamily="34" charset="0"/>
        <a:buChar char="»"/>
        <a:defRPr sz="2000" kern="1200">
          <a:solidFill>
            <a:schemeClr val="tx1"/>
          </a:solidFill>
          <a:latin typeface="Arial" pitchFamily="34" charset="0"/>
          <a:ea typeface="+mn-ea"/>
          <a:cs typeface="Arial" pitchFamily="34" charset="0"/>
        </a:defRPr>
      </a:lvl5pPr>
      <a:lvl6pPr marL="2514537" indent="-228594" algn="l" defTabSz="914377"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726" indent="-228594" algn="l" defTabSz="914377"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914" indent="-228594" algn="l" defTabSz="914377"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103" indent="-228594" algn="l" defTabSz="914377"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hyperlink" Target="http://www.fcboe.org/files/curriculum/survival_guide.pdf" TargetMode="External"/><Relationship Id="rId2" Type="http://schemas.openxmlformats.org/officeDocument/2006/relationships/notesSlide" Target="../notesSlides/notesSlide14.xml"/><Relationship Id="rId1" Type="http://schemas.openxmlformats.org/officeDocument/2006/relationships/slideLayout" Target="../slideLayouts/slideLayout2.xml"/><Relationship Id="rId5" Type="http://schemas.openxmlformats.org/officeDocument/2006/relationships/hyperlink" Target="https://owl.purdue.edu/owl/research_and_citation/using_research/quoting_paraphrasing_and_summarizing/paraphrasing.html" TargetMode="External"/><Relationship Id="rId4" Type="http://schemas.openxmlformats.org/officeDocument/2006/relationships/hyperlink" Target="https://owl.purdue.edu/owl/general_writing/common_writing_assignments/annotated_bibliographies/index.html" TargetMode="Externa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82932591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AAC9B8-2E5D-4DEE-90D1-12AD76D1B04A}"/>
              </a:ext>
            </a:extLst>
          </p:cNvPr>
          <p:cNvSpPr>
            <a:spLocks noGrp="1"/>
          </p:cNvSpPr>
          <p:nvPr>
            <p:ph type="title"/>
          </p:nvPr>
        </p:nvSpPr>
        <p:spPr/>
        <p:txBody>
          <a:bodyPr/>
          <a:lstStyle/>
          <a:p>
            <a:r>
              <a:rPr lang="en-US" dirty="0"/>
              <a:t>Paraphrasing</a:t>
            </a:r>
          </a:p>
        </p:txBody>
      </p:sp>
      <p:sp>
        <p:nvSpPr>
          <p:cNvPr id="3" name="Content Placeholder 2">
            <a:extLst>
              <a:ext uri="{FF2B5EF4-FFF2-40B4-BE49-F238E27FC236}">
                <a16:creationId xmlns:a16="http://schemas.microsoft.com/office/drawing/2014/main" id="{84A637FB-2CBD-4CAC-9CF3-9080BB2D38E4}"/>
              </a:ext>
            </a:extLst>
          </p:cNvPr>
          <p:cNvSpPr>
            <a:spLocks noGrp="1"/>
          </p:cNvSpPr>
          <p:nvPr>
            <p:ph idx="1"/>
          </p:nvPr>
        </p:nvSpPr>
        <p:spPr/>
        <p:txBody>
          <a:bodyPr/>
          <a:lstStyle/>
          <a:p>
            <a:r>
              <a:rPr lang="en-US" dirty="0"/>
              <a:t>Process for summarizing a resource in an annotated bibliography.</a:t>
            </a:r>
          </a:p>
          <a:p>
            <a:r>
              <a:rPr lang="en-US" dirty="0"/>
              <a:t>Method for writing without quoting other material.</a:t>
            </a:r>
          </a:p>
          <a:p>
            <a:r>
              <a:rPr lang="en-US" dirty="0"/>
              <a:t>Paraphrased information that is not your own still needs to be cited.</a:t>
            </a:r>
          </a:p>
          <a:p>
            <a:r>
              <a:rPr lang="en-US" dirty="0"/>
              <a:t>Process of paraphrasing helps the writer understand the meaning of the original text.</a:t>
            </a:r>
          </a:p>
        </p:txBody>
      </p:sp>
    </p:spTree>
    <p:extLst>
      <p:ext uri="{BB962C8B-B14F-4D97-AF65-F5344CB8AC3E}">
        <p14:creationId xmlns:p14="http://schemas.microsoft.com/office/powerpoint/2010/main" val="71241838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2435A7-F63C-4630-AABE-1497BD081DD2}"/>
              </a:ext>
            </a:extLst>
          </p:cNvPr>
          <p:cNvSpPr>
            <a:spLocks noGrp="1"/>
          </p:cNvSpPr>
          <p:nvPr>
            <p:ph type="title"/>
          </p:nvPr>
        </p:nvSpPr>
        <p:spPr/>
        <p:txBody>
          <a:bodyPr/>
          <a:lstStyle/>
          <a:p>
            <a:r>
              <a:rPr lang="en-US" dirty="0"/>
              <a:t>Paraphrasing Process</a:t>
            </a:r>
          </a:p>
        </p:txBody>
      </p:sp>
      <p:sp>
        <p:nvSpPr>
          <p:cNvPr id="3" name="Content Placeholder 2">
            <a:extLst>
              <a:ext uri="{FF2B5EF4-FFF2-40B4-BE49-F238E27FC236}">
                <a16:creationId xmlns:a16="http://schemas.microsoft.com/office/drawing/2014/main" id="{B4EBA2A2-C83D-4BFA-A04A-84F359E33590}"/>
              </a:ext>
            </a:extLst>
          </p:cNvPr>
          <p:cNvSpPr>
            <a:spLocks noGrp="1"/>
          </p:cNvSpPr>
          <p:nvPr>
            <p:ph idx="1"/>
          </p:nvPr>
        </p:nvSpPr>
        <p:spPr/>
        <p:txBody>
          <a:bodyPr>
            <a:normAutofit fontScale="92500" lnSpcReduction="20000"/>
          </a:bodyPr>
          <a:lstStyle/>
          <a:p>
            <a:pPr marL="514350" indent="-514350">
              <a:buFont typeface="+mj-lt"/>
              <a:buAutoNum type="arabicPeriod"/>
            </a:pPr>
            <a:r>
              <a:rPr lang="en-US" dirty="0"/>
              <a:t>Read the original source multiple times</a:t>
            </a:r>
          </a:p>
          <a:p>
            <a:pPr marL="514350" indent="-514350">
              <a:buFont typeface="+mj-lt"/>
              <a:buAutoNum type="arabicPeriod"/>
            </a:pPr>
            <a:r>
              <a:rPr lang="en-US" dirty="0"/>
              <a:t>Write a paraphrase of what was read on a notecard</a:t>
            </a:r>
          </a:p>
          <a:p>
            <a:pPr marL="514350" indent="-514350">
              <a:buFont typeface="+mj-lt"/>
              <a:buAutoNum type="arabicPeriod"/>
            </a:pPr>
            <a:r>
              <a:rPr lang="en-US" dirty="0"/>
              <a:t>Record a keyword or phrase at the top of notecard that describes the topic</a:t>
            </a:r>
          </a:p>
          <a:p>
            <a:pPr marL="514350" indent="-514350">
              <a:buFont typeface="+mj-lt"/>
              <a:buAutoNum type="arabicPeriod"/>
            </a:pPr>
            <a:r>
              <a:rPr lang="en-US" dirty="0"/>
              <a:t>Compare your paraphrase to the original source </a:t>
            </a:r>
            <a:r>
              <a:rPr lang="en-US"/>
              <a:t>to ensure </a:t>
            </a:r>
            <a:r>
              <a:rPr lang="en-US" dirty="0"/>
              <a:t>it is in a new form.</a:t>
            </a:r>
          </a:p>
          <a:p>
            <a:pPr marL="514350" indent="-514350">
              <a:buFont typeface="+mj-lt"/>
              <a:buAutoNum type="arabicPeriod"/>
            </a:pPr>
            <a:r>
              <a:rPr lang="en-US" dirty="0"/>
              <a:t>Place quotations around any unique phrases taken directly from the source.</a:t>
            </a:r>
          </a:p>
          <a:p>
            <a:pPr marL="514350" indent="-514350">
              <a:buFont typeface="+mj-lt"/>
              <a:buAutoNum type="arabicPeriod"/>
            </a:pPr>
            <a:r>
              <a:rPr lang="en-US" dirty="0"/>
              <a:t>Write the source information on the notecard for later reference.</a:t>
            </a:r>
          </a:p>
          <a:p>
            <a:pPr marL="514350" indent="-514350">
              <a:buFont typeface="+mj-lt"/>
              <a:buAutoNum type="arabicPeriod"/>
            </a:pPr>
            <a:endParaRPr lang="en-US" dirty="0"/>
          </a:p>
        </p:txBody>
      </p:sp>
    </p:spTree>
    <p:extLst>
      <p:ext uri="{BB962C8B-B14F-4D97-AF65-F5344CB8AC3E}">
        <p14:creationId xmlns:p14="http://schemas.microsoft.com/office/powerpoint/2010/main" val="107744429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Scientific Writing</a:t>
            </a:r>
          </a:p>
        </p:txBody>
      </p:sp>
      <p:sp>
        <p:nvSpPr>
          <p:cNvPr id="3" name="Content Placeholder 2"/>
          <p:cNvSpPr>
            <a:spLocks noGrp="1"/>
          </p:cNvSpPr>
          <p:nvPr>
            <p:ph idx="1"/>
          </p:nvPr>
        </p:nvSpPr>
        <p:spPr/>
        <p:txBody>
          <a:bodyPr/>
          <a:lstStyle/>
          <a:p>
            <a:endParaRPr lang="en-US" dirty="0"/>
          </a:p>
          <a:p>
            <a:r>
              <a:rPr lang="en-US" dirty="0"/>
              <a:t>Third person – no pronouns (I, we, me, etc.)</a:t>
            </a:r>
          </a:p>
          <a:p>
            <a:r>
              <a:rPr lang="en-US" dirty="0"/>
              <a:t>Avoid contractions, abbreviations, and slang</a:t>
            </a:r>
          </a:p>
          <a:p>
            <a:r>
              <a:rPr lang="en-US" dirty="0"/>
              <a:t>Scientific names should be italicized</a:t>
            </a:r>
          </a:p>
        </p:txBody>
      </p:sp>
    </p:spTree>
    <p:extLst>
      <p:ext uri="{BB962C8B-B14F-4D97-AF65-F5344CB8AC3E}">
        <p14:creationId xmlns:p14="http://schemas.microsoft.com/office/powerpoint/2010/main" val="294024573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Presentation Review</a:t>
            </a:r>
          </a:p>
        </p:txBody>
      </p:sp>
      <p:sp>
        <p:nvSpPr>
          <p:cNvPr id="3" name="Content Placeholder 2"/>
          <p:cNvSpPr>
            <a:spLocks noGrp="1"/>
          </p:cNvSpPr>
          <p:nvPr>
            <p:ph idx="1"/>
          </p:nvPr>
        </p:nvSpPr>
        <p:spPr/>
        <p:txBody>
          <a:bodyPr/>
          <a:lstStyle/>
          <a:p>
            <a:r>
              <a:rPr lang="en-US" dirty="0"/>
              <a:t>Mark or highlight three key points</a:t>
            </a:r>
          </a:p>
          <a:p>
            <a:r>
              <a:rPr lang="en-US" dirty="0"/>
              <a:t>List two ideas or concepts related to previous knowledge.</a:t>
            </a:r>
          </a:p>
          <a:p>
            <a:r>
              <a:rPr lang="en-US" dirty="0"/>
              <a:t>List questions you have about this topic.</a:t>
            </a:r>
          </a:p>
          <a:p>
            <a:r>
              <a:rPr lang="en-US" dirty="0"/>
              <a:t>Keep notes organized and available for use throughout the course.</a:t>
            </a:r>
          </a:p>
        </p:txBody>
      </p:sp>
    </p:spTree>
    <p:extLst>
      <p:ext uri="{BB962C8B-B14F-4D97-AF65-F5344CB8AC3E}">
        <p14:creationId xmlns:p14="http://schemas.microsoft.com/office/powerpoint/2010/main" val="156181394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Arial" pitchFamily="34" charset="0"/>
                <a:cs typeface="Arial" pitchFamily="34" charset="0"/>
              </a:rPr>
              <a:t>References</a:t>
            </a:r>
          </a:p>
        </p:txBody>
      </p:sp>
      <p:sp>
        <p:nvSpPr>
          <p:cNvPr id="3" name="Content Placeholder 2"/>
          <p:cNvSpPr>
            <a:spLocks noGrp="1"/>
          </p:cNvSpPr>
          <p:nvPr>
            <p:ph idx="1"/>
          </p:nvPr>
        </p:nvSpPr>
        <p:spPr/>
        <p:txBody>
          <a:bodyPr>
            <a:normAutofit fontScale="77500" lnSpcReduction="20000"/>
          </a:bodyPr>
          <a:lstStyle/>
          <a:p>
            <a:pPr>
              <a:buFontTx/>
              <a:buNone/>
            </a:pPr>
            <a:r>
              <a:rPr lang="en-US" dirty="0"/>
              <a:t>American Psychological Association. (2010). </a:t>
            </a:r>
            <a:r>
              <a:rPr lang="en-US" i="1" dirty="0"/>
              <a:t>Publication manual of the American Psychological Association  (6</a:t>
            </a:r>
            <a:r>
              <a:rPr lang="en-US" i="1" baseline="30000" dirty="0"/>
              <a:t>th</a:t>
            </a:r>
            <a:r>
              <a:rPr lang="en-US" i="1" dirty="0"/>
              <a:t> ed.). </a:t>
            </a:r>
            <a:r>
              <a:rPr lang="en-US" dirty="0"/>
              <a:t>Washington D.C.: Author.</a:t>
            </a:r>
          </a:p>
          <a:p>
            <a:pPr>
              <a:buFontTx/>
              <a:buNone/>
            </a:pPr>
            <a:r>
              <a:rPr lang="en-US" dirty="0"/>
              <a:t>Bowen, J., </a:t>
            </a:r>
            <a:r>
              <a:rPr lang="en-US" dirty="0" err="1"/>
              <a:t>Dirring</a:t>
            </a:r>
            <a:r>
              <a:rPr lang="en-US" dirty="0"/>
              <a:t>, J., Dorner, M., Jackson, G., Kearney, S., Richardson, A., &amp; Thompson-Smith, C. (2011). </a:t>
            </a:r>
            <a:r>
              <a:rPr lang="en-US" i="1" dirty="0"/>
              <a:t>Research paper survival guide. </a:t>
            </a:r>
            <a:r>
              <a:rPr lang="en-US" dirty="0"/>
              <a:t>Retrieved from </a:t>
            </a:r>
            <a:r>
              <a:rPr lang="en-US" dirty="0">
                <a:hlinkClick r:id="rId3"/>
              </a:rPr>
              <a:t>http://www.fcboe.org/files/curriculum/survival_guide.pdf</a:t>
            </a:r>
            <a:r>
              <a:rPr lang="en-US" dirty="0"/>
              <a:t> </a:t>
            </a:r>
          </a:p>
          <a:p>
            <a:pPr marL="341313" indent="-341313">
              <a:buNone/>
            </a:pPr>
            <a:r>
              <a:rPr lang="en-US" dirty="0"/>
              <a:t>Purdue Online Writing Lab. (2018). </a:t>
            </a:r>
            <a:r>
              <a:rPr lang="en-US" i="1" dirty="0"/>
              <a:t>Annotated </a:t>
            </a:r>
            <a:r>
              <a:rPr lang="en-US" i="1" dirty="0" err="1"/>
              <a:t>bibiographies</a:t>
            </a:r>
            <a:r>
              <a:rPr lang="en-US" dirty="0"/>
              <a:t>. Retrieved from </a:t>
            </a:r>
            <a:r>
              <a:rPr lang="en-US" dirty="0">
                <a:hlinkClick r:id="rId4"/>
              </a:rPr>
              <a:t>://owl.purdue.edu/owl/</a:t>
            </a:r>
            <a:r>
              <a:rPr lang="en-US" dirty="0" err="1">
                <a:hlinkClick r:id="rId4"/>
              </a:rPr>
              <a:t>general_writing</a:t>
            </a:r>
            <a:r>
              <a:rPr lang="en-US" dirty="0">
                <a:hlinkClick r:id="rId4"/>
              </a:rPr>
              <a:t>/</a:t>
            </a:r>
            <a:r>
              <a:rPr lang="en-US" dirty="0" err="1">
                <a:hlinkClick r:id="rId4"/>
              </a:rPr>
              <a:t>common_writing_assignments</a:t>
            </a:r>
            <a:r>
              <a:rPr lang="en-US" dirty="0">
                <a:hlinkClick r:id="rId4"/>
              </a:rPr>
              <a:t>/</a:t>
            </a:r>
            <a:r>
              <a:rPr lang="en-US" dirty="0" err="1">
                <a:hlinkClick r:id="rId4"/>
              </a:rPr>
              <a:t>annotated_bibliographies</a:t>
            </a:r>
            <a:r>
              <a:rPr lang="en-US" dirty="0">
                <a:hlinkClick r:id="rId4"/>
              </a:rPr>
              <a:t>/index.html</a:t>
            </a:r>
            <a:endParaRPr lang="en-US" dirty="0"/>
          </a:p>
          <a:p>
            <a:pPr marL="341313" indent="-341313">
              <a:buNone/>
            </a:pPr>
            <a:r>
              <a:rPr lang="en-US" dirty="0"/>
              <a:t>Purdue Online Writing Lab. (2018). </a:t>
            </a:r>
            <a:r>
              <a:rPr lang="en-US" i="1" dirty="0"/>
              <a:t>Paraphrase: Write it in your own words</a:t>
            </a:r>
            <a:r>
              <a:rPr lang="en-US" dirty="0"/>
              <a:t>. Retrieved from </a:t>
            </a:r>
            <a:r>
              <a:rPr lang="en-US" dirty="0">
                <a:hlinkClick r:id="rId5"/>
              </a:rPr>
              <a:t>https://owl.purdue.edu/owl/research_and_citation/using_research/quoting_paraphrasing_and_summarizing/paraphrasing.html</a:t>
            </a:r>
            <a:endParaRPr lang="en-US" dirty="0"/>
          </a:p>
          <a:p>
            <a:pPr marL="341313" indent="-341313">
              <a:buNone/>
            </a:pPr>
            <a:endParaRPr lang="en-US" dirty="0"/>
          </a:p>
        </p:txBody>
      </p:sp>
    </p:spTree>
    <p:extLst>
      <p:ext uri="{BB962C8B-B14F-4D97-AF65-F5344CB8AC3E}">
        <p14:creationId xmlns:p14="http://schemas.microsoft.com/office/powerpoint/2010/main" val="86484535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Box 5"/>
          <p:cNvSpPr txBox="1">
            <a:spLocks noChangeArrowheads="1"/>
          </p:cNvSpPr>
          <p:nvPr/>
        </p:nvSpPr>
        <p:spPr bwMode="auto">
          <a:xfrm>
            <a:off x="1066800" y="1295400"/>
            <a:ext cx="11125200" cy="523220"/>
          </a:xfrm>
          <a:prstGeom prst="rect">
            <a:avLst/>
          </a:prstGeom>
          <a:solidFill>
            <a:srgbClr val="A50021"/>
          </a:solidFill>
          <a:ln w="9525">
            <a:noFill/>
            <a:miter lim="800000"/>
            <a:headEnd/>
            <a:tailEnd/>
          </a:ln>
          <a:effectLst/>
        </p:spPr>
        <p:txBody>
          <a:bodyPr wrap="square">
            <a:spAutoFit/>
          </a:bodyPr>
          <a:lstStyle/>
          <a:p>
            <a:pPr algn="ctr" eaLnBrk="0" hangingPunct="0">
              <a:spcBef>
                <a:spcPct val="50000"/>
              </a:spcBef>
              <a:defRPr/>
            </a:pPr>
            <a:r>
              <a:rPr lang="en-US" sz="2800" b="1" kern="0" dirty="0">
                <a:solidFill>
                  <a:srgbClr val="FFFFFF"/>
                </a:solidFill>
                <a:latin typeface="Arial" pitchFamily="34" charset="0"/>
                <a:cs typeface="Arial" pitchFamily="34" charset="0"/>
              </a:rPr>
              <a:t>Mechanical Systems in Agriculture</a:t>
            </a:r>
          </a:p>
        </p:txBody>
      </p:sp>
      <p:sp>
        <p:nvSpPr>
          <p:cNvPr id="7" name="Rectangle 4"/>
          <p:cNvSpPr>
            <a:spLocks noGrp="1" noChangeArrowheads="1"/>
          </p:cNvSpPr>
          <p:nvPr>
            <p:ph type="title"/>
          </p:nvPr>
        </p:nvSpPr>
        <p:spPr>
          <a:xfrm>
            <a:off x="2057400" y="2667003"/>
            <a:ext cx="8229600" cy="1173163"/>
          </a:xfrm>
          <a:prstGeom prst="rect">
            <a:avLst/>
          </a:prstGeom>
        </p:spPr>
        <p:txBody>
          <a:bodyPr anchor="ctr">
            <a:normAutofit/>
          </a:bodyPr>
          <a:lstStyle/>
          <a:p>
            <a:pPr algn="ctr">
              <a:spcBef>
                <a:spcPts val="0"/>
              </a:spcBef>
              <a:defRPr/>
            </a:pPr>
            <a:r>
              <a:rPr lang="en-US" sz="4400" b="0" kern="0" cap="none" dirty="0">
                <a:solidFill>
                  <a:sysClr val="windowText" lastClr="000000"/>
                </a:solidFill>
              </a:rPr>
              <a:t>Conducting Research</a:t>
            </a:r>
          </a:p>
        </p:txBody>
      </p:sp>
      <p:sp>
        <p:nvSpPr>
          <p:cNvPr id="8" name="TextBox 7"/>
          <p:cNvSpPr txBox="1"/>
          <p:nvPr/>
        </p:nvSpPr>
        <p:spPr>
          <a:xfrm>
            <a:off x="2057400" y="4328363"/>
            <a:ext cx="8077200" cy="584775"/>
          </a:xfrm>
          <a:prstGeom prst="rect">
            <a:avLst/>
          </a:prstGeom>
          <a:noFill/>
        </p:spPr>
        <p:txBody>
          <a:bodyPr wrap="square" rtlCol="0">
            <a:spAutoFit/>
          </a:bodyPr>
          <a:lstStyle/>
          <a:p>
            <a:pPr algn="ctr">
              <a:defRPr/>
            </a:pPr>
            <a:r>
              <a:rPr lang="en-US" sz="3200" kern="0" dirty="0">
                <a:solidFill>
                  <a:sysClr val="windowText" lastClr="000000"/>
                </a:solidFill>
                <a:latin typeface="Arial" pitchFamily="34" charset="0"/>
                <a:cs typeface="Arial" pitchFamily="34" charset="0"/>
              </a:rPr>
              <a:t>Unit 4 – Lesson 4.2 Control Systems</a:t>
            </a:r>
          </a:p>
        </p:txBody>
      </p:sp>
    </p:spTree>
    <p:extLst>
      <p:ext uri="{BB962C8B-B14F-4D97-AF65-F5344CB8AC3E}">
        <p14:creationId xmlns:p14="http://schemas.microsoft.com/office/powerpoint/2010/main" val="293376682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3B8E1E-A7F0-4DC7-9838-025D4DD28873}"/>
              </a:ext>
            </a:extLst>
          </p:cNvPr>
          <p:cNvSpPr>
            <a:spLocks noGrp="1"/>
          </p:cNvSpPr>
          <p:nvPr>
            <p:ph type="title"/>
          </p:nvPr>
        </p:nvSpPr>
        <p:spPr/>
        <p:txBody>
          <a:bodyPr>
            <a:normAutofit/>
          </a:bodyPr>
          <a:lstStyle/>
          <a:p>
            <a:r>
              <a:rPr lang="en-US" dirty="0"/>
              <a:t>Importance of Research and Writing</a:t>
            </a:r>
          </a:p>
        </p:txBody>
      </p:sp>
      <p:sp>
        <p:nvSpPr>
          <p:cNvPr id="3" name="Content Placeholder 2">
            <a:extLst>
              <a:ext uri="{FF2B5EF4-FFF2-40B4-BE49-F238E27FC236}">
                <a16:creationId xmlns:a16="http://schemas.microsoft.com/office/drawing/2014/main" id="{05DE18D3-A99F-4863-AF72-EC2187567291}"/>
              </a:ext>
            </a:extLst>
          </p:cNvPr>
          <p:cNvSpPr>
            <a:spLocks noGrp="1"/>
          </p:cNvSpPr>
          <p:nvPr>
            <p:ph sz="half" idx="1"/>
          </p:nvPr>
        </p:nvSpPr>
        <p:spPr/>
        <p:txBody>
          <a:bodyPr/>
          <a:lstStyle/>
          <a:p>
            <a:pPr marL="0" indent="0">
              <a:buNone/>
            </a:pPr>
            <a:r>
              <a:rPr lang="en-US" b="1" dirty="0"/>
              <a:t>Research</a:t>
            </a:r>
          </a:p>
          <a:p>
            <a:r>
              <a:rPr lang="en-US" dirty="0"/>
              <a:t>Identify what is already known</a:t>
            </a:r>
          </a:p>
          <a:p>
            <a:r>
              <a:rPr lang="en-US" dirty="0"/>
              <a:t>Develop a deeper understanding</a:t>
            </a:r>
          </a:p>
          <a:p>
            <a:r>
              <a:rPr lang="en-US" dirty="0"/>
              <a:t>Learn where to find information</a:t>
            </a:r>
          </a:p>
          <a:p>
            <a:r>
              <a:rPr lang="en-US" dirty="0"/>
              <a:t>Plan future research projects</a:t>
            </a:r>
          </a:p>
          <a:p>
            <a:endParaRPr lang="en-US" dirty="0"/>
          </a:p>
        </p:txBody>
      </p:sp>
      <p:sp>
        <p:nvSpPr>
          <p:cNvPr id="4" name="Content Placeholder 3">
            <a:extLst>
              <a:ext uri="{FF2B5EF4-FFF2-40B4-BE49-F238E27FC236}">
                <a16:creationId xmlns:a16="http://schemas.microsoft.com/office/drawing/2014/main" id="{E32A0DED-ABA2-4BCD-86FF-4BCA223FE483}"/>
              </a:ext>
            </a:extLst>
          </p:cNvPr>
          <p:cNvSpPr>
            <a:spLocks noGrp="1"/>
          </p:cNvSpPr>
          <p:nvPr>
            <p:ph sz="half" idx="2"/>
          </p:nvPr>
        </p:nvSpPr>
        <p:spPr/>
        <p:txBody>
          <a:bodyPr/>
          <a:lstStyle/>
          <a:p>
            <a:pPr marL="0" indent="0">
              <a:buNone/>
            </a:pPr>
            <a:r>
              <a:rPr lang="en-US" b="1" dirty="0"/>
              <a:t>Writing</a:t>
            </a:r>
          </a:p>
          <a:p>
            <a:r>
              <a:rPr lang="en-US" dirty="0"/>
              <a:t>Communicate knowledge</a:t>
            </a:r>
          </a:p>
          <a:p>
            <a:pPr marL="0" indent="0">
              <a:buNone/>
            </a:pPr>
            <a:endParaRPr lang="en-US" dirty="0"/>
          </a:p>
        </p:txBody>
      </p:sp>
    </p:spTree>
    <p:extLst>
      <p:ext uri="{BB962C8B-B14F-4D97-AF65-F5344CB8AC3E}">
        <p14:creationId xmlns:p14="http://schemas.microsoft.com/office/powerpoint/2010/main" val="422863996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828800" y="274638"/>
            <a:ext cx="8534400" cy="1084262"/>
          </a:xfrm>
        </p:spPr>
        <p:txBody>
          <a:bodyPr>
            <a:normAutofit/>
          </a:bodyPr>
          <a:lstStyle/>
          <a:p>
            <a:r>
              <a:rPr lang="en-US" dirty="0"/>
              <a:t>Topic Selection</a:t>
            </a:r>
          </a:p>
        </p:txBody>
      </p:sp>
      <p:sp>
        <p:nvSpPr>
          <p:cNvPr id="3" name="Content Placeholder 2"/>
          <p:cNvSpPr>
            <a:spLocks noGrp="1"/>
          </p:cNvSpPr>
          <p:nvPr>
            <p:ph idx="1"/>
          </p:nvPr>
        </p:nvSpPr>
        <p:spPr>
          <a:xfrm>
            <a:off x="914400" y="1770776"/>
            <a:ext cx="9601200" cy="4477624"/>
          </a:xfrm>
        </p:spPr>
        <p:txBody>
          <a:bodyPr>
            <a:normAutofit/>
          </a:bodyPr>
          <a:lstStyle/>
          <a:p>
            <a:r>
              <a:rPr lang="en-US" dirty="0"/>
              <a:t>Determine a specific topic that interests you</a:t>
            </a:r>
          </a:p>
          <a:p>
            <a:pPr lvl="1"/>
            <a:r>
              <a:rPr lang="en-US" dirty="0"/>
              <a:t>Example: Using robots to raise animals.</a:t>
            </a:r>
          </a:p>
          <a:p>
            <a:r>
              <a:rPr lang="en-US" dirty="0"/>
              <a:t>Consider questions you have pertaining to the topic.</a:t>
            </a:r>
          </a:p>
          <a:p>
            <a:pPr marL="457200" lvl="1" indent="0">
              <a:buNone/>
            </a:pPr>
            <a:r>
              <a:rPr lang="en-US" b="1" dirty="0"/>
              <a:t>Examples: </a:t>
            </a:r>
          </a:p>
          <a:p>
            <a:pPr lvl="1"/>
            <a:r>
              <a:rPr lang="en-US" dirty="0"/>
              <a:t>How can robots be used to feed cattle?</a:t>
            </a:r>
          </a:p>
          <a:p>
            <a:pPr lvl="1"/>
            <a:r>
              <a:rPr lang="en-US" dirty="0"/>
              <a:t>Can robots monitor animal growth or production?</a:t>
            </a:r>
          </a:p>
          <a:p>
            <a:r>
              <a:rPr lang="en-US" dirty="0"/>
              <a:t>Select one topic to research</a:t>
            </a:r>
          </a:p>
        </p:txBody>
      </p:sp>
    </p:spTree>
    <p:extLst>
      <p:ext uri="{BB962C8B-B14F-4D97-AF65-F5344CB8AC3E}">
        <p14:creationId xmlns:p14="http://schemas.microsoft.com/office/powerpoint/2010/main" val="33635440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32A7BC-2730-4ED8-970E-3A51E1FD5430}"/>
              </a:ext>
            </a:extLst>
          </p:cNvPr>
          <p:cNvSpPr>
            <a:spLocks noGrp="1"/>
          </p:cNvSpPr>
          <p:nvPr>
            <p:ph type="title"/>
          </p:nvPr>
        </p:nvSpPr>
        <p:spPr/>
        <p:txBody>
          <a:bodyPr/>
          <a:lstStyle/>
          <a:p>
            <a:r>
              <a:rPr lang="en-US" dirty="0"/>
              <a:t>Resource Selection</a:t>
            </a:r>
          </a:p>
        </p:txBody>
      </p:sp>
      <p:sp>
        <p:nvSpPr>
          <p:cNvPr id="3" name="Content Placeholder 2">
            <a:extLst>
              <a:ext uri="{FF2B5EF4-FFF2-40B4-BE49-F238E27FC236}">
                <a16:creationId xmlns:a16="http://schemas.microsoft.com/office/drawing/2014/main" id="{9E21125E-D45E-43DF-A252-747D7F53FDD1}"/>
              </a:ext>
            </a:extLst>
          </p:cNvPr>
          <p:cNvSpPr>
            <a:spLocks noGrp="1"/>
          </p:cNvSpPr>
          <p:nvPr>
            <p:ph sz="half" idx="1"/>
          </p:nvPr>
        </p:nvSpPr>
        <p:spPr>
          <a:xfrm>
            <a:off x="609600" y="1828802"/>
            <a:ext cx="10363200" cy="4419600"/>
          </a:xfrm>
        </p:spPr>
        <p:txBody>
          <a:bodyPr/>
          <a:lstStyle/>
          <a:p>
            <a:r>
              <a:rPr lang="en-US" dirty="0"/>
              <a:t>Research resources need to be valid</a:t>
            </a:r>
          </a:p>
          <a:p>
            <a:r>
              <a:rPr lang="en-US" dirty="0"/>
              <a:t>Consider the following when determining resource validity</a:t>
            </a:r>
          </a:p>
          <a:p>
            <a:pPr lvl="1"/>
            <a:r>
              <a:rPr lang="en-US" dirty="0"/>
              <a:t>Timeliness</a:t>
            </a:r>
          </a:p>
          <a:p>
            <a:pPr lvl="1"/>
            <a:r>
              <a:rPr lang="en-US" dirty="0"/>
              <a:t>Background of the author</a:t>
            </a:r>
          </a:p>
          <a:p>
            <a:pPr lvl="1"/>
            <a:r>
              <a:rPr lang="en-US" dirty="0"/>
              <a:t>Intended audience</a:t>
            </a:r>
          </a:p>
          <a:p>
            <a:pPr lvl="1"/>
            <a:r>
              <a:rPr lang="en-US" dirty="0"/>
              <a:t>Objective or emotional language</a:t>
            </a:r>
          </a:p>
          <a:p>
            <a:pPr lvl="1"/>
            <a:r>
              <a:rPr lang="en-US" dirty="0"/>
              <a:t>Accuracy of information</a:t>
            </a:r>
          </a:p>
          <a:p>
            <a:pPr lvl="1"/>
            <a:endParaRPr lang="en-US" dirty="0"/>
          </a:p>
        </p:txBody>
      </p:sp>
    </p:spTree>
    <p:extLst>
      <p:ext uri="{BB962C8B-B14F-4D97-AF65-F5344CB8AC3E}">
        <p14:creationId xmlns:p14="http://schemas.microsoft.com/office/powerpoint/2010/main" val="90606648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Annotated Bibliography</a:t>
            </a:r>
          </a:p>
        </p:txBody>
      </p:sp>
      <p:sp>
        <p:nvSpPr>
          <p:cNvPr id="3" name="Content Placeholder 2"/>
          <p:cNvSpPr>
            <a:spLocks noGrp="1"/>
          </p:cNvSpPr>
          <p:nvPr>
            <p:ph idx="1"/>
          </p:nvPr>
        </p:nvSpPr>
        <p:spPr>
          <a:xfrm>
            <a:off x="609600" y="1770776"/>
            <a:ext cx="10515600" cy="2496424"/>
          </a:xfrm>
        </p:spPr>
        <p:txBody>
          <a:bodyPr>
            <a:normAutofit lnSpcReduction="10000"/>
          </a:bodyPr>
          <a:lstStyle/>
          <a:p>
            <a:r>
              <a:rPr lang="en-US" dirty="0"/>
              <a:t>List of references used in APA format</a:t>
            </a:r>
          </a:p>
          <a:p>
            <a:r>
              <a:rPr lang="en-US" dirty="0"/>
              <a:t>Single paragraph that  includes the following.</a:t>
            </a:r>
          </a:p>
          <a:p>
            <a:pPr lvl="1"/>
            <a:r>
              <a:rPr lang="en-US" dirty="0"/>
              <a:t>Summary of the article</a:t>
            </a:r>
          </a:p>
          <a:p>
            <a:pPr lvl="1"/>
            <a:r>
              <a:rPr lang="en-US" dirty="0"/>
              <a:t>Description of how it relates to the question or topic</a:t>
            </a:r>
          </a:p>
          <a:p>
            <a:pPr lvl="1"/>
            <a:r>
              <a:rPr lang="en-US" dirty="0"/>
              <a:t>Reliability and credibility of the source </a:t>
            </a:r>
          </a:p>
        </p:txBody>
      </p:sp>
    </p:spTree>
    <p:extLst>
      <p:ext uri="{BB962C8B-B14F-4D97-AF65-F5344CB8AC3E}">
        <p14:creationId xmlns:p14="http://schemas.microsoft.com/office/powerpoint/2010/main" val="392542178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APA Format</a:t>
            </a:r>
          </a:p>
        </p:txBody>
      </p:sp>
      <p:sp>
        <p:nvSpPr>
          <p:cNvPr id="3" name="Content Placeholder 2"/>
          <p:cNvSpPr>
            <a:spLocks noGrp="1"/>
          </p:cNvSpPr>
          <p:nvPr>
            <p:ph idx="1"/>
          </p:nvPr>
        </p:nvSpPr>
        <p:spPr/>
        <p:txBody>
          <a:bodyPr/>
          <a:lstStyle/>
          <a:p>
            <a:r>
              <a:rPr lang="en-US" dirty="0"/>
              <a:t>Example APA Format</a:t>
            </a:r>
          </a:p>
          <a:p>
            <a:pPr lvl="1"/>
            <a:r>
              <a:rPr lang="en-US" dirty="0" err="1"/>
              <a:t>Koel</a:t>
            </a:r>
            <a:r>
              <a:rPr lang="en-US" dirty="0"/>
              <a:t>, L., &amp; Mazur, G. A. (2013). </a:t>
            </a:r>
            <a:r>
              <a:rPr lang="en-US" i="1" dirty="0"/>
              <a:t>Agricultural technical systems and mechanics</a:t>
            </a:r>
            <a:r>
              <a:rPr lang="en-US" dirty="0"/>
              <a:t>. Orland Park, IL: American Technical Publishers.</a:t>
            </a:r>
          </a:p>
          <a:p>
            <a:pPr lvl="1"/>
            <a:r>
              <a:rPr lang="en-US" dirty="0"/>
              <a:t>See APA Citations handout</a:t>
            </a:r>
          </a:p>
          <a:p>
            <a:endParaRPr lang="en-US" dirty="0"/>
          </a:p>
        </p:txBody>
      </p:sp>
    </p:spTree>
    <p:extLst>
      <p:ext uri="{BB962C8B-B14F-4D97-AF65-F5344CB8AC3E}">
        <p14:creationId xmlns:p14="http://schemas.microsoft.com/office/powerpoint/2010/main" val="49159566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2EB06D-EA73-460D-865C-038C86B61AB5}"/>
              </a:ext>
            </a:extLst>
          </p:cNvPr>
          <p:cNvSpPr>
            <a:spLocks noGrp="1"/>
          </p:cNvSpPr>
          <p:nvPr>
            <p:ph type="title"/>
          </p:nvPr>
        </p:nvSpPr>
        <p:spPr/>
        <p:txBody>
          <a:bodyPr/>
          <a:lstStyle/>
          <a:p>
            <a:r>
              <a:rPr lang="en-US" dirty="0"/>
              <a:t>Example Annotation</a:t>
            </a:r>
          </a:p>
        </p:txBody>
      </p:sp>
      <p:pic>
        <p:nvPicPr>
          <p:cNvPr id="4" name="Content Placeholder 3" descr="A screenshot of a cell phone&#10;&#10;Description generated with very high confidence">
            <a:extLst>
              <a:ext uri="{FF2B5EF4-FFF2-40B4-BE49-F238E27FC236}">
                <a16:creationId xmlns:a16="http://schemas.microsoft.com/office/drawing/2014/main" id="{AA30F068-1233-4BCA-A486-A76F41444913}"/>
              </a:ext>
            </a:extLst>
          </p:cNvPr>
          <p:cNvPicPr>
            <a:picLocks noGrp="1" noChangeAspect="1"/>
          </p:cNvPicPr>
          <p:nvPr>
            <p:ph idx="1"/>
          </p:nvPr>
        </p:nvPicPr>
        <p:blipFill>
          <a:blip r:embed="rId3" cstate="print">
            <a:extLst>
              <a:ext uri="{28A0092B-C50C-407E-A947-70E740481C1C}">
                <a14:useLocalDpi xmlns:a14="http://schemas.microsoft.com/office/drawing/2010/main" val="0"/>
              </a:ext>
            </a:extLst>
          </a:blip>
          <a:stretch>
            <a:fillRect/>
          </a:stretch>
        </p:blipFill>
        <p:spPr>
          <a:xfrm>
            <a:off x="1683972" y="1828800"/>
            <a:ext cx="9288828" cy="4518696"/>
          </a:xfrm>
          <a:prstGeom prst="rect">
            <a:avLst/>
          </a:prstGeom>
        </p:spPr>
      </p:pic>
    </p:spTree>
    <p:extLst>
      <p:ext uri="{BB962C8B-B14F-4D97-AF65-F5344CB8AC3E}">
        <p14:creationId xmlns:p14="http://schemas.microsoft.com/office/powerpoint/2010/main" val="97214949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Plagiarism</a:t>
            </a:r>
          </a:p>
        </p:txBody>
      </p:sp>
      <p:sp>
        <p:nvSpPr>
          <p:cNvPr id="3" name="Content Placeholder 2"/>
          <p:cNvSpPr>
            <a:spLocks noGrp="1"/>
          </p:cNvSpPr>
          <p:nvPr>
            <p:ph idx="1"/>
          </p:nvPr>
        </p:nvSpPr>
        <p:spPr/>
        <p:txBody>
          <a:bodyPr>
            <a:normAutofit lnSpcReduction="10000"/>
          </a:bodyPr>
          <a:lstStyle/>
          <a:p>
            <a:r>
              <a:rPr lang="en-US" dirty="0"/>
              <a:t>Types</a:t>
            </a:r>
          </a:p>
          <a:p>
            <a:pPr lvl="1"/>
            <a:r>
              <a:rPr lang="en-US" dirty="0"/>
              <a:t>Intentional – attempting to pass off words and works of another as yours</a:t>
            </a:r>
          </a:p>
          <a:p>
            <a:pPr lvl="1"/>
            <a:r>
              <a:rPr lang="en-US" dirty="0"/>
              <a:t>Unintentional – failing to properly cite and document the words or thoughts of others</a:t>
            </a:r>
          </a:p>
          <a:p>
            <a:r>
              <a:rPr lang="en-US" dirty="0"/>
              <a:t>How to avoid</a:t>
            </a:r>
          </a:p>
          <a:p>
            <a:pPr lvl="1"/>
            <a:r>
              <a:rPr lang="en-US" dirty="0"/>
              <a:t>Paraphrasing</a:t>
            </a:r>
          </a:p>
          <a:p>
            <a:pPr lvl="1"/>
            <a:r>
              <a:rPr lang="en-US" dirty="0"/>
              <a:t>Parenthetical citations</a:t>
            </a:r>
          </a:p>
          <a:p>
            <a:pPr lvl="1"/>
            <a:r>
              <a:rPr lang="en-US" dirty="0"/>
              <a:t>Works cited</a:t>
            </a:r>
          </a:p>
        </p:txBody>
      </p:sp>
    </p:spTree>
    <p:extLst>
      <p:ext uri="{BB962C8B-B14F-4D97-AF65-F5344CB8AC3E}">
        <p14:creationId xmlns:p14="http://schemas.microsoft.com/office/powerpoint/2010/main" val="748756750"/>
      </p:ext>
    </p:extLst>
  </p:cSld>
  <p:clrMapOvr>
    <a:masterClrMapping/>
  </p:clrMapOvr>
</p:sld>
</file>

<file path=ppt/theme/theme1.xml><?xml version="1.0" encoding="utf-8"?>
<a:theme xmlns:a="http://schemas.openxmlformats.org/drawingml/2006/main" name="NRE_PowerPoint_Templat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MSA_PPT_Template" id="{2C58AA26-F933-4E85-ABB6-6C488AB91133}" vid="{C372788F-507E-409C-BCC4-5E57914B49CF}"/>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MSA_PPT_Template</Template>
  <TotalTime>215</TotalTime>
  <Words>1251</Words>
  <Application>Microsoft Office PowerPoint</Application>
  <PresentationFormat>Widescreen</PresentationFormat>
  <Paragraphs>144</Paragraphs>
  <Slides>14</Slides>
  <Notes>14</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14</vt:i4>
      </vt:variant>
    </vt:vector>
  </HeadingPairs>
  <TitlesOfParts>
    <vt:vector size="17" baseType="lpstr">
      <vt:lpstr>Arial</vt:lpstr>
      <vt:lpstr>Calibri</vt:lpstr>
      <vt:lpstr>NRE_PowerPoint_Template</vt:lpstr>
      <vt:lpstr>PowerPoint Presentation</vt:lpstr>
      <vt:lpstr>Conducting Research</vt:lpstr>
      <vt:lpstr>Importance of Research and Writing</vt:lpstr>
      <vt:lpstr>Topic Selection</vt:lpstr>
      <vt:lpstr>Resource Selection</vt:lpstr>
      <vt:lpstr>Annotated Bibliography</vt:lpstr>
      <vt:lpstr>APA Format</vt:lpstr>
      <vt:lpstr>Example Annotation</vt:lpstr>
      <vt:lpstr>Plagiarism</vt:lpstr>
      <vt:lpstr>Paraphrasing</vt:lpstr>
      <vt:lpstr>Paraphrasing Process</vt:lpstr>
      <vt:lpstr>Scientific Writing</vt:lpstr>
      <vt:lpstr>Presentation Review</vt:lpstr>
      <vt:lpstr>References</vt:lpstr>
    </vt:vector>
  </TitlesOfParts>
  <Manager>Dan Jansen</Manager>
  <Company>Curriculum for Agricultural Science Education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Conducting Research</dc:title>
  <dc:subject>MSA - Unit 4 - Lesson 4.2 Control Systems</dc:subject>
  <dc:creator>Carl Aakre</dc:creator>
  <cp:lastModifiedBy>Carl Aakre</cp:lastModifiedBy>
  <cp:revision>16</cp:revision>
  <dcterms:created xsi:type="dcterms:W3CDTF">2018-11-05T20:28:45Z</dcterms:created>
  <dcterms:modified xsi:type="dcterms:W3CDTF">2019-01-02T16:10:10Z</dcterms:modified>
</cp:coreProperties>
</file>