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48" r:id="rId1"/>
  </p:sldMasterIdLst>
  <p:notesMasterIdLst>
    <p:notesMasterId r:id="rId10"/>
  </p:notesMasterIdLst>
  <p:handoutMasterIdLst>
    <p:handoutMasterId r:id="rId11"/>
  </p:handoutMasterIdLst>
  <p:sldIdLst>
    <p:sldId id="256" r:id="rId2"/>
    <p:sldId id="258" r:id="rId3"/>
    <p:sldId id="271" r:id="rId4"/>
    <p:sldId id="272" r:id="rId5"/>
    <p:sldId id="275" r:id="rId6"/>
    <p:sldId id="273" r:id="rId7"/>
    <p:sldId id="274" r:id="rId8"/>
    <p:sldId id="257" r:id="rId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Marlene Mensch" initials="MM" lastIdx="2" clrIdx="0">
    <p:extLst>
      <p:ext uri="{19B8F6BF-5375-455C-9EA6-DF929625EA0E}">
        <p15:presenceInfo xmlns:p15="http://schemas.microsoft.com/office/powerpoint/2012/main" userId="e1c724a07b98bdc4"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505"/>
    <a:srgbClr val="9966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779" autoAdjust="0"/>
    <p:restoredTop sz="78456" autoAdjust="0"/>
  </p:normalViewPr>
  <p:slideViewPr>
    <p:cSldViewPr>
      <p:cViewPr varScale="1">
        <p:scale>
          <a:sx n="58" d="100"/>
          <a:sy n="58" d="100"/>
        </p:scale>
        <p:origin x="1074" y="72"/>
      </p:cViewPr>
      <p:guideLst>
        <p:guide orient="horz" pos="2160"/>
        <p:guide pos="2880"/>
      </p:guideLst>
    </p:cSldViewPr>
  </p:slideViewPr>
  <p:outlineViewPr>
    <p:cViewPr>
      <p:scale>
        <a:sx n="33" d="100"/>
        <a:sy n="33" d="100"/>
      </p:scale>
      <p:origin x="0" y="0"/>
    </p:cViewPr>
  </p:outlineViewPr>
  <p:notesTextViewPr>
    <p:cViewPr>
      <p:scale>
        <a:sx n="1" d="1"/>
        <a:sy n="1" d="1"/>
      </p:scale>
      <p:origin x="0" y="0"/>
    </p:cViewPr>
  </p:notesTextViewPr>
  <p:sorterViewPr>
    <p:cViewPr varScale="1">
      <p:scale>
        <a:sx n="100" d="100"/>
        <a:sy n="100" d="100"/>
      </p:scale>
      <p:origin x="0" y="0"/>
    </p:cViewPr>
  </p:sorterViewPr>
  <p:notesViewPr>
    <p:cSldViewPr>
      <p:cViewPr varScale="1">
        <p:scale>
          <a:sx n="57" d="100"/>
          <a:sy n="57" d="100"/>
        </p:scale>
        <p:origin x="2832" y="72"/>
      </p:cViewPr>
      <p:guideLst>
        <p:guide orient="horz" pos="2880"/>
        <p:guide pos="216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commentAuthors" Target="commentAuthors.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handoutMaster" Target="handoutMasters/handout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r>
              <a:rPr lang="en-US" dirty="0" smtClean="0">
                <a:latin typeface="Arial" pitchFamily="34" charset="0"/>
                <a:cs typeface="Arial" pitchFamily="34" charset="0"/>
              </a:rPr>
              <a:t>Chemical Energy</a:t>
            </a:r>
            <a:endParaRPr lang="en-US" dirty="0">
              <a:latin typeface="Arial" pitchFamily="34" charset="0"/>
              <a:cs typeface="Arial" pitchFamily="34" charset="0"/>
            </a:endParaRPr>
          </a:p>
        </p:txBody>
      </p:sp>
      <p:sp>
        <p:nvSpPr>
          <p:cNvPr id="3" name="Date Placeholder 2"/>
          <p:cNvSpPr>
            <a:spLocks noGrp="1"/>
          </p:cNvSpPr>
          <p:nvPr>
            <p:ph type="dt" sz="quarter" idx="1"/>
          </p:nvPr>
        </p:nvSpPr>
        <p:spPr>
          <a:xfrm>
            <a:off x="3429000" y="0"/>
            <a:ext cx="34274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Agricultural Power and Technology   </a:t>
            </a:r>
          </a:p>
          <a:p>
            <a:r>
              <a:rPr lang="en-US" dirty="0" smtClean="0">
                <a:latin typeface="Arial" pitchFamily="34" charset="0"/>
                <a:cs typeface="Arial" pitchFamily="34" charset="0"/>
              </a:rPr>
              <a:t>Unit 5 – Lesson 5.1 Chemical Energy</a:t>
            </a:r>
            <a:endParaRPr lang="en-US" dirty="0">
              <a:latin typeface="Arial" pitchFamily="34" charset="0"/>
              <a:cs typeface="Arial" pitchFamily="34" charset="0"/>
            </a:endParaRPr>
          </a:p>
        </p:txBody>
      </p:sp>
      <p:sp>
        <p:nvSpPr>
          <p:cNvPr id="4" name="Footer Placeholder 3"/>
          <p:cNvSpPr>
            <a:spLocks noGrp="1"/>
          </p:cNvSpPr>
          <p:nvPr>
            <p:ph type="ftr" sz="quarter" idx="2"/>
          </p:nvPr>
        </p:nvSpPr>
        <p:spPr>
          <a:xfrm>
            <a:off x="0" y="8685213"/>
            <a:ext cx="33528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endParaRPr lang="en-US" dirty="0">
              <a:latin typeface="Arial" pitchFamily="34" charset="0"/>
              <a:cs typeface="Arial" pitchFamily="34" charset="0"/>
            </a:endParaRPr>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C251402E-0581-4045-9571-3EE683493364}" type="slidenum">
              <a:rPr lang="en-US" smtClean="0">
                <a:latin typeface="Arial" pitchFamily="34" charset="0"/>
                <a:cs typeface="Arial" pitchFamily="34" charset="0"/>
              </a:rPr>
              <a:t>‹#›</a:t>
            </a:fld>
            <a:endParaRPr lang="en-US">
              <a:latin typeface="Arial" pitchFamily="34" charset="0"/>
              <a:cs typeface="Arial" pitchFamily="34" charset="0"/>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2481490122"/>
      </p:ext>
    </p:extLst>
  </p:cSld>
  <p:clrMap bg1="lt1" tx1="dk1" bg2="lt2" tx2="dk2" accent1="accent1" accent2="accent2" accent3="accent3" accent4="accent4" accent5="accent5" accent6="accent6" hlink="hlink" folHlink="folHlink"/>
  <p:hf/>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atin typeface="Arial" pitchFamily="34" charset="0"/>
                <a:cs typeface="Arial" pitchFamily="34" charset="0"/>
              </a:defRPr>
            </a:lvl1pPr>
          </a:lstStyle>
          <a:p>
            <a:r>
              <a:rPr lang="en-US" dirty="0" smtClean="0"/>
              <a:t>Chemical Energy</a:t>
            </a:r>
            <a:endParaRPr lang="en-US" dirty="0"/>
          </a:p>
        </p:txBody>
      </p:sp>
      <p:sp>
        <p:nvSpPr>
          <p:cNvPr id="3" name="Date Placeholder 2"/>
          <p:cNvSpPr>
            <a:spLocks noGrp="1"/>
          </p:cNvSpPr>
          <p:nvPr>
            <p:ph type="dt" idx="1"/>
          </p:nvPr>
        </p:nvSpPr>
        <p:spPr>
          <a:xfrm>
            <a:off x="3352800" y="0"/>
            <a:ext cx="3503613" cy="457200"/>
          </a:xfrm>
          <a:prstGeom prst="rect">
            <a:avLst/>
          </a:prstGeom>
        </p:spPr>
        <p:txBody>
          <a:bodyPr vert="horz" lIns="91440" tIns="45720" rIns="91440" bIns="45720" rtlCol="0"/>
          <a:lstStyle>
            <a:lvl1pPr algn="r">
              <a:defRPr sz="1200"/>
            </a:lvl1pPr>
          </a:lstStyle>
          <a:p>
            <a:r>
              <a:rPr lang="en-US" dirty="0" smtClean="0">
                <a:latin typeface="Arial" pitchFamily="34" charset="0"/>
                <a:cs typeface="Arial" pitchFamily="34" charset="0"/>
              </a:rPr>
              <a:t>Agricultural Power and Technology   </a:t>
            </a:r>
          </a:p>
          <a:p>
            <a:r>
              <a:rPr lang="en-US" dirty="0" smtClean="0">
                <a:latin typeface="Arial" pitchFamily="34" charset="0"/>
                <a:cs typeface="Arial" pitchFamily="34" charset="0"/>
              </a:rPr>
              <a:t>Unit 5 – Lesson 5.1 Chemical Energy</a:t>
            </a:r>
            <a:endParaRPr lang="en-US" dirty="0"/>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6" name="Footer Placeholder 5"/>
          <p:cNvSpPr>
            <a:spLocks noGrp="1"/>
          </p:cNvSpPr>
          <p:nvPr>
            <p:ph type="ftr" sz="quarter" idx="4"/>
          </p:nvPr>
        </p:nvSpPr>
        <p:spPr>
          <a:xfrm>
            <a:off x="0" y="8685213"/>
            <a:ext cx="3276600" cy="457200"/>
          </a:xfrm>
          <a:prstGeom prst="rect">
            <a:avLst/>
          </a:prstGeom>
        </p:spPr>
        <p:txBody>
          <a:bodyPr vert="horz" lIns="91440" tIns="45720" rIns="91440" bIns="45720" rtlCol="0" anchor="b"/>
          <a:lstStyle>
            <a:lvl1pPr algn="l">
              <a:defRPr sz="1200"/>
            </a:lvl1p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atin typeface="Arial" pitchFamily="34" charset="0"/>
                <a:cs typeface="Arial" pitchFamily="34" charset="0"/>
              </a:defRPr>
            </a:lvl1pPr>
          </a:lstStyle>
          <a:p>
            <a:fld id="{36C789E7-B821-4804-81D0-B1DDBDB5FECC}" type="slidenum">
              <a:rPr lang="en-US" smtClean="0"/>
              <a:pPr/>
              <a:t>‹#›</a:t>
            </a:fld>
            <a:endParaRPr lang="en-US"/>
          </a:p>
        </p:txBody>
      </p:sp>
      <p:pic>
        <p:nvPicPr>
          <p:cNvPr id="8" name="Picture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70513" y="8685213"/>
            <a:ext cx="1066892" cy="420660"/>
          </a:xfrm>
          <a:prstGeom prst="rect">
            <a:avLst/>
          </a:prstGeom>
        </p:spPr>
      </p:pic>
    </p:spTree>
    <p:extLst>
      <p:ext uri="{BB962C8B-B14F-4D97-AF65-F5344CB8AC3E}">
        <p14:creationId xmlns:p14="http://schemas.microsoft.com/office/powerpoint/2010/main" val="1043571385"/>
      </p:ext>
    </p:extLst>
  </p:cSld>
  <p:clrMap bg1="lt1" tx1="dk1" bg2="lt2" tx2="dk2" accent1="accent1" accent2="accent2" accent3="accent3" accent4="accent4" accent5="accent5" accent6="accent6" hlink="hlink" folHlink="folHlink"/>
  <p:hf/>
  <p:notesStyle>
    <a:lvl1pPr marL="0" algn="l" defTabSz="914400" rtl="0" eaLnBrk="1" latinLnBrk="0" hangingPunct="1">
      <a:defRPr sz="1200" kern="1200">
        <a:solidFill>
          <a:schemeClr val="tx1"/>
        </a:solidFill>
        <a:latin typeface="Arial" pitchFamily="34" charset="0"/>
        <a:ea typeface="+mn-ea"/>
        <a:cs typeface="Arial" pitchFamily="34" charset="0"/>
      </a:defRPr>
    </a:lvl1pPr>
    <a:lvl2pPr marL="457200" algn="l" defTabSz="914400" rtl="0" eaLnBrk="1" latinLnBrk="0" hangingPunct="1">
      <a:defRPr sz="1200" kern="1200">
        <a:solidFill>
          <a:schemeClr val="tx1"/>
        </a:solidFill>
        <a:latin typeface="Arial" pitchFamily="34" charset="0"/>
        <a:ea typeface="+mn-ea"/>
        <a:cs typeface="Arial" pitchFamily="34" charset="0"/>
      </a:defRPr>
    </a:lvl2pPr>
    <a:lvl3pPr marL="914400" algn="l" defTabSz="914400" rtl="0" eaLnBrk="1" latinLnBrk="0" hangingPunct="1">
      <a:defRPr sz="1200" kern="1200">
        <a:solidFill>
          <a:schemeClr val="tx1"/>
        </a:solidFill>
        <a:latin typeface="Arial" pitchFamily="34" charset="0"/>
        <a:ea typeface="+mn-ea"/>
        <a:cs typeface="Arial" pitchFamily="34" charset="0"/>
      </a:defRPr>
    </a:lvl3pPr>
    <a:lvl4pPr marL="1371600" algn="l" defTabSz="914400" rtl="0" eaLnBrk="1" latinLnBrk="0" hangingPunct="1">
      <a:defRPr sz="1200" kern="1200">
        <a:solidFill>
          <a:schemeClr val="tx1"/>
        </a:solidFill>
        <a:latin typeface="Arial" pitchFamily="34" charset="0"/>
        <a:ea typeface="+mn-ea"/>
        <a:cs typeface="Arial" pitchFamily="34" charset="0"/>
      </a:defRPr>
    </a:lvl4pPr>
    <a:lvl5pPr marL="1828800" algn="l" defTabSz="914400" rtl="0" eaLnBrk="1" latinLnBrk="0" hangingPunct="1">
      <a:defRPr sz="1200" kern="1200">
        <a:solidFill>
          <a:schemeClr val="tx1"/>
        </a:solidFill>
        <a:latin typeface="Arial" pitchFamily="34" charset="0"/>
        <a:ea typeface="+mn-ea"/>
        <a:cs typeface="Arial" pitchFamily="34" charset="0"/>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1</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dirty="0" smtClean="0"/>
              <a:t>Chemical Energy</a:t>
            </a:r>
            <a:endParaRPr lang="en-US" dirty="0"/>
          </a:p>
        </p:txBody>
      </p:sp>
      <p:sp>
        <p:nvSpPr>
          <p:cNvPr id="7" name="Date Placeholder 6"/>
          <p:cNvSpPr>
            <a:spLocks noGrp="1"/>
          </p:cNvSpPr>
          <p:nvPr>
            <p:ph type="dt" idx="13"/>
          </p:nvPr>
        </p:nvSpPr>
        <p:spPr/>
        <p:txBody>
          <a:bodyPr/>
          <a:lstStyle/>
          <a:p>
            <a:r>
              <a:rPr lang="en-US" dirty="0" smtClean="0">
                <a:latin typeface="Arial" pitchFamily="34" charset="0"/>
                <a:cs typeface="Arial" pitchFamily="34" charset="0"/>
              </a:rPr>
              <a:t>Agricultural Power and Technology   </a:t>
            </a:r>
          </a:p>
          <a:p>
            <a:r>
              <a:rPr lang="en-US" dirty="0" smtClean="0">
                <a:latin typeface="Arial" pitchFamily="34" charset="0"/>
                <a:cs typeface="Arial" pitchFamily="34" charset="0"/>
              </a:rPr>
              <a:t>Unit 5 – Lesson 5.1 Chemical Energy</a:t>
            </a:r>
            <a:endParaRPr lang="en-US" dirty="0"/>
          </a:p>
        </p:txBody>
      </p:sp>
    </p:spTree>
    <p:extLst>
      <p:ext uri="{BB962C8B-B14F-4D97-AF65-F5344CB8AC3E}">
        <p14:creationId xmlns:p14="http://schemas.microsoft.com/office/powerpoint/2010/main" val="42663265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2</a:t>
            </a:fld>
            <a:endParaRPr lang="en-US">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dirty="0" smtClean="0"/>
              <a:t>Chemical Energy</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5 – Lesson 5.1 Chemical Energy</a:t>
            </a:r>
            <a:endParaRPr lang="en-US" dirty="0"/>
          </a:p>
        </p:txBody>
      </p:sp>
    </p:spTree>
    <p:extLst>
      <p:ext uri="{BB962C8B-B14F-4D97-AF65-F5344CB8AC3E}">
        <p14:creationId xmlns:p14="http://schemas.microsoft.com/office/powerpoint/2010/main" val="313145245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Potential energy is stored</a:t>
            </a:r>
            <a:r>
              <a:rPr lang="en-US" baseline="0" dirty="0" smtClean="0"/>
              <a:t> in the bonds of atoms that make up compounds. Ethanol is a compound that releases energy when the bonds are broken.</a:t>
            </a:r>
            <a:endParaRPr lang="en-US" dirty="0"/>
          </a:p>
        </p:txBody>
      </p:sp>
      <p:sp>
        <p:nvSpPr>
          <p:cNvPr id="4" name="Header Placeholder 3"/>
          <p:cNvSpPr>
            <a:spLocks noGrp="1"/>
          </p:cNvSpPr>
          <p:nvPr>
            <p:ph type="hdr" sz="quarter" idx="10"/>
          </p:nvPr>
        </p:nvSpPr>
        <p:spPr/>
        <p:txBody>
          <a:bodyPr/>
          <a:lstStyle/>
          <a:p>
            <a:r>
              <a:rPr lang="en-US" dirty="0" smtClean="0"/>
              <a:t>Chemical Energy</a:t>
            </a:r>
            <a:endParaRPr lang="en-US" dirty="0"/>
          </a:p>
        </p:txBody>
      </p:sp>
      <p:sp>
        <p:nvSpPr>
          <p:cNvPr id="5" name="Date Placeholder 4"/>
          <p:cNvSpPr>
            <a:spLocks noGrp="1"/>
          </p:cNvSpPr>
          <p:nvPr>
            <p:ph type="dt" idx="11"/>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5 – Lesson 5.1 Chemical Energy</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3</a:t>
            </a:fld>
            <a:endParaRPr lang="en-US"/>
          </a:p>
        </p:txBody>
      </p:sp>
    </p:spTree>
    <p:extLst>
      <p:ext uri="{BB962C8B-B14F-4D97-AF65-F5344CB8AC3E}">
        <p14:creationId xmlns:p14="http://schemas.microsoft.com/office/powerpoint/2010/main" val="209210952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An</a:t>
            </a:r>
            <a:r>
              <a:rPr lang="en-US" baseline="0" dirty="0" smtClean="0"/>
              <a:t> exothermic reaction occurs when the bonds between atoms are broken and energy is released. An endothermic reaction occurs when energy is taken from its surroundings.</a:t>
            </a:r>
            <a:endParaRPr lang="en-US" dirty="0"/>
          </a:p>
        </p:txBody>
      </p:sp>
      <p:sp>
        <p:nvSpPr>
          <p:cNvPr id="4" name="Header Placeholder 3"/>
          <p:cNvSpPr>
            <a:spLocks noGrp="1"/>
          </p:cNvSpPr>
          <p:nvPr>
            <p:ph type="hdr" sz="quarter" idx="10"/>
          </p:nvPr>
        </p:nvSpPr>
        <p:spPr/>
        <p:txBody>
          <a:bodyPr/>
          <a:lstStyle/>
          <a:p>
            <a:r>
              <a:rPr lang="en-US" smtClean="0"/>
              <a:t>Chemical Energy</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a:t>
            </a:r>
          </a:p>
          <a:p>
            <a:r>
              <a:rPr lang="en-US" smtClean="0">
                <a:latin typeface="Arial" pitchFamily="34" charset="0"/>
                <a:cs typeface="Arial" pitchFamily="34" charset="0"/>
              </a:rPr>
              <a:t>Unit 5 – Lesson 5.1 Chemical Energy</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4</a:t>
            </a:fld>
            <a:endParaRPr lang="en-US"/>
          </a:p>
        </p:txBody>
      </p:sp>
    </p:spTree>
    <p:extLst>
      <p:ext uri="{BB962C8B-B14F-4D97-AF65-F5344CB8AC3E}">
        <p14:creationId xmlns:p14="http://schemas.microsoft.com/office/powerpoint/2010/main" val="937340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Common exothermic</a:t>
            </a:r>
            <a:r>
              <a:rPr lang="en-US" baseline="0" dirty="0" smtClean="0"/>
              <a:t> reactions include combustion of fuels to heat buildings and power vehicles.</a:t>
            </a:r>
            <a:endParaRPr lang="en-US" dirty="0"/>
          </a:p>
        </p:txBody>
      </p:sp>
      <p:sp>
        <p:nvSpPr>
          <p:cNvPr id="4" name="Header Placeholder 3"/>
          <p:cNvSpPr>
            <a:spLocks noGrp="1"/>
          </p:cNvSpPr>
          <p:nvPr>
            <p:ph type="hdr" sz="quarter" idx="10"/>
          </p:nvPr>
        </p:nvSpPr>
        <p:spPr/>
        <p:txBody>
          <a:bodyPr/>
          <a:lstStyle/>
          <a:p>
            <a:r>
              <a:rPr lang="en-US" smtClean="0"/>
              <a:t>Chemical Energy</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a:t>
            </a:r>
          </a:p>
          <a:p>
            <a:r>
              <a:rPr lang="en-US" smtClean="0">
                <a:latin typeface="Arial" pitchFamily="34" charset="0"/>
                <a:cs typeface="Arial" pitchFamily="34" charset="0"/>
              </a:rPr>
              <a:t>Unit 5 – Lesson 5.1 Chemical Energy</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5</a:t>
            </a:fld>
            <a:endParaRPr lang="en-US"/>
          </a:p>
        </p:txBody>
      </p:sp>
    </p:spTree>
    <p:extLst>
      <p:ext uri="{BB962C8B-B14F-4D97-AF65-F5344CB8AC3E}">
        <p14:creationId xmlns:p14="http://schemas.microsoft.com/office/powerpoint/2010/main" val="411559975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Combustion of a fuel</a:t>
            </a:r>
            <a:r>
              <a:rPr lang="en-US" baseline="0" dirty="0" smtClean="0"/>
              <a:t> requires a heat source and oxygen. Combustion of a fuel results in heat energy, carbon dioxide, and water.</a:t>
            </a:r>
            <a:endParaRPr lang="en-US" dirty="0"/>
          </a:p>
        </p:txBody>
      </p:sp>
      <p:sp>
        <p:nvSpPr>
          <p:cNvPr id="4" name="Header Placeholder 3"/>
          <p:cNvSpPr>
            <a:spLocks noGrp="1"/>
          </p:cNvSpPr>
          <p:nvPr>
            <p:ph type="hdr" sz="quarter" idx="10"/>
          </p:nvPr>
        </p:nvSpPr>
        <p:spPr/>
        <p:txBody>
          <a:bodyPr/>
          <a:lstStyle/>
          <a:p>
            <a:r>
              <a:rPr lang="en-US" smtClean="0"/>
              <a:t>Chemical Energy</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a:t>
            </a:r>
          </a:p>
          <a:p>
            <a:r>
              <a:rPr lang="en-US" smtClean="0">
                <a:latin typeface="Arial" pitchFamily="34" charset="0"/>
                <a:cs typeface="Arial" pitchFamily="34" charset="0"/>
              </a:rPr>
              <a:t>Unit 5 – Lesson 5.1 Chemical Energy</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6</a:t>
            </a:fld>
            <a:endParaRPr lang="en-US"/>
          </a:p>
        </p:txBody>
      </p:sp>
    </p:spTree>
    <p:extLst>
      <p:ext uri="{BB962C8B-B14F-4D97-AF65-F5344CB8AC3E}">
        <p14:creationId xmlns:p14="http://schemas.microsoft.com/office/powerpoint/2010/main" val="2941984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Metals chemically react with each other and</a:t>
            </a:r>
            <a:r>
              <a:rPr lang="en-US" baseline="0" dirty="0" smtClean="0"/>
              <a:t> exchange electrons. Those electrons can be harnessed and used to power electrical devices. Batteries contain metals in an electrolyte solution that allows an easy exchange of electrons between metals. Electrons will flow from the anode to a cathode in a battery.</a:t>
            </a:r>
            <a:endParaRPr lang="en-US" dirty="0"/>
          </a:p>
        </p:txBody>
      </p:sp>
      <p:sp>
        <p:nvSpPr>
          <p:cNvPr id="4" name="Header Placeholder 3"/>
          <p:cNvSpPr>
            <a:spLocks noGrp="1"/>
          </p:cNvSpPr>
          <p:nvPr>
            <p:ph type="hdr" sz="quarter" idx="10"/>
          </p:nvPr>
        </p:nvSpPr>
        <p:spPr/>
        <p:txBody>
          <a:bodyPr/>
          <a:lstStyle/>
          <a:p>
            <a:r>
              <a:rPr lang="en-US" smtClean="0"/>
              <a:t>Chemical Energy</a:t>
            </a:r>
            <a:endParaRPr lang="en-US" dirty="0"/>
          </a:p>
        </p:txBody>
      </p:sp>
      <p:sp>
        <p:nvSpPr>
          <p:cNvPr id="5" name="Date Placeholder 4"/>
          <p:cNvSpPr>
            <a:spLocks noGrp="1"/>
          </p:cNvSpPr>
          <p:nvPr>
            <p:ph type="dt" idx="11"/>
          </p:nvPr>
        </p:nvSpPr>
        <p:spPr/>
        <p:txBody>
          <a:bodyPr/>
          <a:lstStyle/>
          <a:p>
            <a:r>
              <a:rPr lang="en-US" smtClean="0">
                <a:latin typeface="Arial" pitchFamily="34" charset="0"/>
                <a:cs typeface="Arial" pitchFamily="34" charset="0"/>
              </a:rPr>
              <a:t>Agricultural Power and Technology   </a:t>
            </a:r>
          </a:p>
          <a:p>
            <a:r>
              <a:rPr lang="en-US" smtClean="0">
                <a:latin typeface="Arial" pitchFamily="34" charset="0"/>
                <a:cs typeface="Arial" pitchFamily="34" charset="0"/>
              </a:rPr>
              <a:t>Unit 5 – Lesson 5.1 Chemical Energy</a:t>
            </a:r>
            <a:endParaRPr lang="en-US" dirty="0"/>
          </a:p>
        </p:txBody>
      </p:sp>
      <p:sp>
        <p:nvSpPr>
          <p:cNvPr id="6" name="Footer Placeholder 5"/>
          <p:cNvSpPr>
            <a:spLocks noGrp="1"/>
          </p:cNvSpPr>
          <p:nvPr>
            <p:ph type="ftr" sz="quarter" idx="12"/>
          </p:nvPr>
        </p:nvSpPr>
        <p:spPr/>
        <p:txBody>
          <a:bodyPr/>
          <a:lstStyle/>
          <a:p>
            <a:r>
              <a:rPr lang="en-US" dirty="0" smtClean="0">
                <a:latin typeface="Arial" pitchFamily="34" charset="0"/>
                <a:cs typeface="Arial" pitchFamily="34" charset="0"/>
              </a:rPr>
              <a:t>Curriculum for Agricultural Science Education Copyright 2016</a:t>
            </a:r>
          </a:p>
        </p:txBody>
      </p:sp>
      <p:sp>
        <p:nvSpPr>
          <p:cNvPr id="7" name="Slide Number Placeholder 6"/>
          <p:cNvSpPr>
            <a:spLocks noGrp="1"/>
          </p:cNvSpPr>
          <p:nvPr>
            <p:ph type="sldNum" sz="quarter" idx="13"/>
          </p:nvPr>
        </p:nvSpPr>
        <p:spPr/>
        <p:txBody>
          <a:bodyPr/>
          <a:lstStyle/>
          <a:p>
            <a:fld id="{36C789E7-B821-4804-81D0-B1DDBDB5FECC}" type="slidenum">
              <a:rPr lang="en-US" smtClean="0"/>
              <a:pPr/>
              <a:t>7</a:t>
            </a:fld>
            <a:endParaRPr lang="en-US"/>
          </a:p>
        </p:txBody>
      </p:sp>
    </p:spTree>
    <p:extLst>
      <p:ext uri="{BB962C8B-B14F-4D97-AF65-F5344CB8AC3E}">
        <p14:creationId xmlns:p14="http://schemas.microsoft.com/office/powerpoint/2010/main" val="295610397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latin typeface="Arial" pitchFamily="34" charset="0"/>
              <a:cs typeface="Arial" pitchFamily="34" charset="0"/>
            </a:endParaRPr>
          </a:p>
        </p:txBody>
      </p:sp>
      <p:sp>
        <p:nvSpPr>
          <p:cNvPr id="4" name="Slide Number Placeholder 3"/>
          <p:cNvSpPr>
            <a:spLocks noGrp="1"/>
          </p:cNvSpPr>
          <p:nvPr>
            <p:ph type="sldNum" sz="quarter" idx="10"/>
          </p:nvPr>
        </p:nvSpPr>
        <p:spPr/>
        <p:txBody>
          <a:bodyPr/>
          <a:lstStyle/>
          <a:p>
            <a:fld id="{36C789E7-B821-4804-81D0-B1DDBDB5FECC}" type="slidenum">
              <a:rPr lang="en-US" smtClean="0">
                <a:latin typeface="Arial" pitchFamily="34" charset="0"/>
                <a:cs typeface="Arial" pitchFamily="34" charset="0"/>
              </a:rPr>
              <a:t>8</a:t>
            </a:fld>
            <a:endParaRPr lang="en-US" dirty="0">
              <a:latin typeface="Arial" pitchFamily="34" charset="0"/>
              <a:cs typeface="Arial" pitchFamily="34" charset="0"/>
            </a:endParaRPr>
          </a:p>
        </p:txBody>
      </p:sp>
      <p:sp>
        <p:nvSpPr>
          <p:cNvPr id="5" name="Footer Placeholder 4"/>
          <p:cNvSpPr>
            <a:spLocks noGrp="1"/>
          </p:cNvSpPr>
          <p:nvPr>
            <p:ph type="ftr" sz="quarter" idx="11"/>
          </p:nvPr>
        </p:nvSpPr>
        <p:spPr/>
        <p:txBody>
          <a:bodyPr/>
          <a:lstStyle/>
          <a:p>
            <a:r>
              <a:rPr lang="en-US" dirty="0" smtClean="0">
                <a:latin typeface="Arial" pitchFamily="34" charset="0"/>
                <a:cs typeface="Arial" pitchFamily="34" charset="0"/>
              </a:rPr>
              <a:t>Curriculum for Agricultural Science Education Copyright 2016</a:t>
            </a:r>
          </a:p>
        </p:txBody>
      </p:sp>
      <p:sp>
        <p:nvSpPr>
          <p:cNvPr id="6" name="Header Placeholder 5"/>
          <p:cNvSpPr>
            <a:spLocks noGrp="1"/>
          </p:cNvSpPr>
          <p:nvPr>
            <p:ph type="hdr" sz="quarter" idx="12"/>
          </p:nvPr>
        </p:nvSpPr>
        <p:spPr/>
        <p:txBody>
          <a:bodyPr/>
          <a:lstStyle/>
          <a:p>
            <a:r>
              <a:rPr lang="en-US" dirty="0" smtClean="0"/>
              <a:t>Chemical Energy</a:t>
            </a:r>
            <a:endParaRPr lang="en-US" dirty="0"/>
          </a:p>
        </p:txBody>
      </p:sp>
      <p:sp>
        <p:nvSpPr>
          <p:cNvPr id="7" name="Date Placeholder 6"/>
          <p:cNvSpPr>
            <a:spLocks noGrp="1"/>
          </p:cNvSpPr>
          <p:nvPr>
            <p:ph type="dt" idx="13"/>
          </p:nvPr>
        </p:nvSpPr>
        <p:spPr/>
        <p:txBody>
          <a:bodyPr/>
          <a:lstStyle/>
          <a:p>
            <a:r>
              <a:rPr lang="en-US" dirty="0">
                <a:latin typeface="Arial" pitchFamily="34" charset="0"/>
                <a:cs typeface="Arial" pitchFamily="34" charset="0"/>
              </a:rPr>
              <a:t>Agricultural Power and Technology   </a:t>
            </a:r>
          </a:p>
          <a:p>
            <a:r>
              <a:rPr lang="en-US" dirty="0">
                <a:latin typeface="Arial" pitchFamily="34" charset="0"/>
                <a:cs typeface="Arial" pitchFamily="34" charset="0"/>
              </a:rPr>
              <a:t>Unit 5 – Lesson 5.1 Chemical Energy</a:t>
            </a:r>
            <a:endParaRPr lang="en-US" dirty="0"/>
          </a:p>
        </p:txBody>
      </p:sp>
    </p:spTree>
    <p:extLst>
      <p:ext uri="{BB962C8B-B14F-4D97-AF65-F5344CB8AC3E}">
        <p14:creationId xmlns:p14="http://schemas.microsoft.com/office/powerpoint/2010/main" val="33643663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grpSp>
        <p:nvGrpSpPr>
          <p:cNvPr id="7" name="Group 10"/>
          <p:cNvGrpSpPr>
            <a:grpSpLocks/>
          </p:cNvGrpSpPr>
          <p:nvPr userDrawn="1"/>
        </p:nvGrpSpPr>
        <p:grpSpPr bwMode="auto">
          <a:xfrm>
            <a:off x="838200" y="228600"/>
            <a:ext cx="8305800" cy="5480050"/>
            <a:chOff x="528" y="144"/>
            <a:chExt cx="5232" cy="3452"/>
          </a:xfrm>
        </p:grpSpPr>
        <p:pic>
          <p:nvPicPr>
            <p:cNvPr id="8" name="Picture 7"/>
            <p:cNvPicPr>
              <a:picLocks noChangeAspect="1" noChangeArrowheads="1"/>
            </p:cNvPicPr>
            <p:nvPr/>
          </p:nvPicPr>
          <p:blipFill>
            <a:blip r:embed="rId2" cstate="print"/>
            <a:srcRect/>
            <a:stretch>
              <a:fillRect/>
            </a:stretch>
          </p:blipFill>
          <p:spPr bwMode="auto">
            <a:xfrm>
              <a:off x="1200" y="144"/>
              <a:ext cx="3452" cy="3452"/>
            </a:xfrm>
            <a:prstGeom prst="rect">
              <a:avLst/>
            </a:prstGeom>
            <a:noFill/>
            <a:ln w="9525">
              <a:noFill/>
              <a:miter lim="800000"/>
              <a:headEnd/>
              <a:tailEnd/>
            </a:ln>
          </p:spPr>
        </p:pic>
        <p:sp>
          <p:nvSpPr>
            <p:cNvPr id="9" name="Text Box 8"/>
            <p:cNvSpPr txBox="1">
              <a:spLocks noChangeArrowheads="1"/>
            </p:cNvSpPr>
            <p:nvPr/>
          </p:nvSpPr>
          <p:spPr bwMode="auto">
            <a:xfrm>
              <a:off x="528" y="3072"/>
              <a:ext cx="5232" cy="33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grpSp>
    </p:spTree>
    <p:extLst>
      <p:ext uri="{BB962C8B-B14F-4D97-AF65-F5344CB8AC3E}">
        <p14:creationId xmlns:p14="http://schemas.microsoft.com/office/powerpoint/2010/main" val="374268556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2588872925"/>
      </p:ext>
    </p:extLst>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Tree>
    <p:extLst>
      <p:ext uri="{BB962C8B-B14F-4D97-AF65-F5344CB8AC3E}">
        <p14:creationId xmlns:p14="http://schemas.microsoft.com/office/powerpoint/2010/main" val="4129386866"/>
      </p:ext>
    </p:extLst>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dirty="0"/>
          </a:p>
        </p:txBody>
      </p:sp>
      <p:sp>
        <p:nvSpPr>
          <p:cNvPr id="3" name="Content Placeholder 2"/>
          <p:cNvSpPr>
            <a:spLocks noGrp="1"/>
          </p:cNvSpPr>
          <p:nvPr>
            <p:ph sz="half" idx="1"/>
          </p:nvPr>
        </p:nvSpPr>
        <p:spPr>
          <a:xfrm>
            <a:off x="457200" y="18288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4" name="Content Placeholder 3"/>
          <p:cNvSpPr>
            <a:spLocks noGrp="1"/>
          </p:cNvSpPr>
          <p:nvPr>
            <p:ph sz="half" idx="2"/>
          </p:nvPr>
        </p:nvSpPr>
        <p:spPr>
          <a:xfrm>
            <a:off x="4648200" y="1828801"/>
            <a:ext cx="4038600" cy="4419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7" name="Slide Number Placeholder 6"/>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739361422"/>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5" name="Slide Number Placeholder 4"/>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309581709"/>
      </p:ext>
    </p:extLst>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Slide Number Placeholder 3"/>
          <p:cNvSpPr>
            <a:spLocks noGrp="1"/>
          </p:cNvSpPr>
          <p:nvPr>
            <p:ph type="sldNum" sz="quarter" idx="12"/>
          </p:nvPr>
        </p:nvSpPr>
        <p:spPr/>
        <p:txBody>
          <a:bodyPr/>
          <a:lstStyle/>
          <a:p>
            <a:fld id="{4B98D9DB-9F03-49E4-BBAA-20DA05506B06}" type="slidenum">
              <a:rPr lang="en-US" smtClean="0"/>
              <a:t>‹#›</a:t>
            </a:fld>
            <a:endParaRPr lang="en-US"/>
          </a:p>
        </p:txBody>
      </p:sp>
    </p:spTree>
    <p:extLst>
      <p:ext uri="{BB962C8B-B14F-4D97-AF65-F5344CB8AC3E}">
        <p14:creationId xmlns:p14="http://schemas.microsoft.com/office/powerpoint/2010/main" val="195904169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084262"/>
          </a:xfrm>
          <a:prstGeom prst="rect">
            <a:avLst/>
          </a:prstGeom>
        </p:spPr>
        <p:txBody>
          <a:bodyPr vert="horz" lIns="91440" tIns="45720" rIns="91440" bIns="45720" rtlCol="0" anchor="ctr">
            <a:normAutofit/>
          </a:bodyPr>
          <a:lstStyle/>
          <a:p>
            <a:r>
              <a:rPr lang="en-US" smtClean="0"/>
              <a:t>Click to edit Master title style</a:t>
            </a:r>
            <a:endParaRPr lang="en-US" dirty="0"/>
          </a:p>
        </p:txBody>
      </p:sp>
      <p:sp>
        <p:nvSpPr>
          <p:cNvPr id="3" name="Text Placeholder 2"/>
          <p:cNvSpPr>
            <a:spLocks noGrp="1"/>
          </p:cNvSpPr>
          <p:nvPr>
            <p:ph type="body" idx="1"/>
          </p:nvPr>
        </p:nvSpPr>
        <p:spPr>
          <a:xfrm>
            <a:off x="457200" y="1770776"/>
            <a:ext cx="8229600" cy="4409306"/>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B98D9DB-9F03-49E4-BBAA-20DA05506B06}" type="slidenum">
              <a:rPr lang="en-US" smtClean="0"/>
              <a:t>‹#›</a:t>
            </a:fld>
            <a:endParaRPr lang="en-US"/>
          </a:p>
        </p:txBody>
      </p:sp>
      <p:sp>
        <p:nvSpPr>
          <p:cNvPr id="7" name="Text Box 7"/>
          <p:cNvSpPr txBox="1">
            <a:spLocks noChangeArrowheads="1"/>
          </p:cNvSpPr>
          <p:nvPr/>
        </p:nvSpPr>
        <p:spPr bwMode="auto">
          <a:xfrm>
            <a:off x="838200" y="1396180"/>
            <a:ext cx="8305800" cy="366713"/>
          </a:xfrm>
          <a:prstGeom prst="rect">
            <a:avLst/>
          </a:prstGeom>
          <a:solidFill>
            <a:srgbClr val="FF0505"/>
          </a:solidFill>
          <a:ln w="9525">
            <a:noFill/>
            <a:miter lim="800000"/>
            <a:headEnd/>
            <a:tailEnd/>
          </a:ln>
          <a:effectLst/>
        </p:spPr>
        <p:txBody>
          <a:bodyPr>
            <a:spAutoFit/>
          </a:bodyPr>
          <a:lstStyle/>
          <a:p>
            <a:pPr marL="0" marR="0" lvl="0" indent="0" defTabSz="914400" eaLnBrk="1" fontAlgn="auto" latinLnBrk="0" hangingPunct="1">
              <a:lnSpc>
                <a:spcPct val="100000"/>
              </a:lnSpc>
              <a:spcBef>
                <a:spcPct val="50000"/>
              </a:spcBef>
              <a:spcAft>
                <a:spcPts val="0"/>
              </a:spcAft>
              <a:buClrTx/>
              <a:buSzTx/>
              <a:buFontTx/>
              <a:buNone/>
              <a:tabLst/>
              <a:defRPr/>
            </a:pPr>
            <a:endParaRPr kumimoji="0" 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userDrawn="1"/>
        </p:nvPicPr>
        <p:blipFill>
          <a:blip r:embed="rId8">
            <a:extLst>
              <a:ext uri="{28A0092B-C50C-407E-A947-70E740481C1C}">
                <a14:useLocalDpi xmlns:a14="http://schemas.microsoft.com/office/drawing/2010/main" val="0"/>
              </a:ext>
            </a:extLst>
          </a:blip>
          <a:stretch>
            <a:fillRect/>
          </a:stretch>
        </p:blipFill>
        <p:spPr>
          <a:xfrm>
            <a:off x="7315200" y="6328582"/>
            <a:ext cx="1066892" cy="420660"/>
          </a:xfrm>
          <a:prstGeom prst="rect">
            <a:avLst/>
          </a:prstGeom>
        </p:spPr>
      </p:pic>
    </p:spTree>
    <p:extLst>
      <p:ext uri="{BB962C8B-B14F-4D97-AF65-F5344CB8AC3E}">
        <p14:creationId xmlns:p14="http://schemas.microsoft.com/office/powerpoint/2010/main" val="323411580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4" r:id="rId5"/>
    <p:sldLayoutId id="2147483655" r:id="rId6"/>
  </p:sldLayoutIdLst>
  <p:timing>
    <p:tnLst>
      <p:par>
        <p:cTn id="1" dur="indefinite" restart="never" nodeType="tmRoot"/>
      </p:par>
    </p:tnLst>
  </p:timing>
  <p:hf hdr="0" ftr="0" dt="0"/>
  <p:txStyles>
    <p:titleStyle>
      <a:lvl1pPr algn="ctr" defTabSz="914400" rtl="0" eaLnBrk="1" latinLnBrk="0" hangingPunct="1">
        <a:spcBef>
          <a:spcPct val="0"/>
        </a:spcBef>
        <a:buNone/>
        <a:defRPr sz="4400" kern="1200">
          <a:solidFill>
            <a:schemeClr val="tx1"/>
          </a:solidFill>
          <a:latin typeface="Arial" pitchFamily="34" charset="0"/>
          <a:ea typeface="+mj-ea"/>
          <a:cs typeface="Arial" pitchFamily="34" charset="0"/>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Arial" pitchFamily="34" charset="0"/>
          <a:ea typeface="+mn-ea"/>
          <a:cs typeface="Arial" pitchFamily="34" charset="0"/>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Arial" pitchFamily="34" charset="0"/>
          <a:ea typeface="+mn-ea"/>
          <a:cs typeface="Arial" pitchFamily="34" charset="0"/>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Arial" pitchFamily="34" charset="0"/>
          <a:ea typeface="+mn-ea"/>
          <a:cs typeface="Arial" pitchFamily="34" charset="0"/>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Arial" pitchFamily="34" charset="0"/>
          <a:ea typeface="+mn-ea"/>
          <a:cs typeface="Arial" pitchFamily="34" charset="0"/>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3" Type="http://schemas.openxmlformats.org/officeDocument/2006/relationships/image" Target="../media/image5.gif"/><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829325910"/>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Box 5"/>
          <p:cNvSpPr txBox="1">
            <a:spLocks noChangeArrowheads="1"/>
          </p:cNvSpPr>
          <p:nvPr/>
        </p:nvSpPr>
        <p:spPr bwMode="auto">
          <a:xfrm>
            <a:off x="762000" y="1295400"/>
            <a:ext cx="8382000" cy="523220"/>
          </a:xfrm>
          <a:prstGeom prst="rect">
            <a:avLst/>
          </a:prstGeom>
          <a:solidFill>
            <a:srgbClr val="FF0505"/>
          </a:solidFill>
          <a:ln w="9525">
            <a:noFill/>
            <a:miter lim="800000"/>
            <a:headEnd/>
            <a:tailEnd/>
          </a:ln>
          <a:effectLst/>
        </p:spPr>
        <p:txBody>
          <a:bodyPr>
            <a:spAutoFit/>
          </a:bodyPr>
          <a:lstStyle/>
          <a:p>
            <a:pPr marL="0" marR="0" lvl="0" indent="0" algn="ctr" defTabSz="914400" eaLnBrk="0" fontAlgn="auto" latinLnBrk="0" hangingPunct="0">
              <a:lnSpc>
                <a:spcPct val="100000"/>
              </a:lnSpc>
              <a:spcBef>
                <a:spcPct val="50000"/>
              </a:spcBef>
              <a:spcAft>
                <a:spcPts val="0"/>
              </a:spcAft>
              <a:buClrTx/>
              <a:buSzTx/>
              <a:buFontTx/>
              <a:buNone/>
              <a:tabLst/>
              <a:defRPr/>
            </a:pPr>
            <a:r>
              <a:rPr kumimoji="0" lang="en-US" sz="2800" b="1" i="0" u="none" strike="noStrike" kern="0" cap="none" spc="0" normalizeH="0" baseline="0" noProof="0" dirty="0" smtClean="0">
                <a:ln>
                  <a:noFill/>
                </a:ln>
                <a:solidFill>
                  <a:srgbClr val="FFFFFF"/>
                </a:solidFill>
                <a:effectLst/>
                <a:uLnTx/>
                <a:uFillTx/>
                <a:latin typeface="Arial" pitchFamily="34" charset="0"/>
                <a:cs typeface="Arial" pitchFamily="34" charset="0"/>
              </a:rPr>
              <a:t>Agricultural Power and Technology</a:t>
            </a:r>
            <a:endParaRPr kumimoji="0" lang="en-US" sz="2800" b="1" i="0" u="none" strike="noStrike" kern="0" cap="none" spc="0" normalizeH="0" baseline="0" noProof="0" dirty="0">
              <a:ln>
                <a:noFill/>
              </a:ln>
              <a:solidFill>
                <a:srgbClr val="FFFFFF"/>
              </a:solidFill>
              <a:effectLst/>
              <a:uLnTx/>
              <a:uFillTx/>
              <a:latin typeface="Arial" pitchFamily="34" charset="0"/>
              <a:cs typeface="Arial" pitchFamily="34" charset="0"/>
            </a:endParaRPr>
          </a:p>
        </p:txBody>
      </p:sp>
      <p:sp>
        <p:nvSpPr>
          <p:cNvPr id="7" name="Rectangle 4"/>
          <p:cNvSpPr>
            <a:spLocks noGrp="1" noChangeArrowheads="1"/>
          </p:cNvSpPr>
          <p:nvPr>
            <p:ph type="title"/>
          </p:nvPr>
        </p:nvSpPr>
        <p:spPr>
          <a:xfrm>
            <a:off x="533400" y="2667000"/>
            <a:ext cx="8229600" cy="1173163"/>
          </a:xfrm>
          <a:prstGeom prst="rect">
            <a:avLst/>
          </a:prstGeom>
        </p:spPr>
        <p:txBody>
          <a:bodyPr anchor="ctr">
            <a:norm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lang="en-US" sz="4400" b="0" kern="0" cap="none" dirty="0" smtClean="0">
                <a:solidFill>
                  <a:sysClr val="windowText" lastClr="000000"/>
                </a:solidFill>
              </a:rPr>
              <a:t>Chemical Energy</a:t>
            </a:r>
            <a:endParaRPr kumimoji="0" lang="en-US" sz="44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8" name="TextBox 7"/>
          <p:cNvSpPr txBox="1"/>
          <p:nvPr/>
        </p:nvSpPr>
        <p:spPr>
          <a:xfrm>
            <a:off x="533400" y="4328359"/>
            <a:ext cx="8077200" cy="584775"/>
          </a:xfrm>
          <a:prstGeom prst="rect">
            <a:avLst/>
          </a:prstGeom>
          <a:noFill/>
        </p:spPr>
        <p:txBody>
          <a:bodyPr wrap="squar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3200" b="0" i="0" u="none" strike="noStrike" kern="0" cap="none" spc="0" normalizeH="0" baseline="0" noProof="0" dirty="0" smtClean="0">
                <a:ln>
                  <a:noFill/>
                </a:ln>
                <a:solidFill>
                  <a:sysClr val="windowText" lastClr="000000"/>
                </a:solidFill>
                <a:effectLst/>
                <a:uLnTx/>
                <a:uFillTx/>
                <a:latin typeface="Arial" pitchFamily="34" charset="0"/>
                <a:cs typeface="Arial" pitchFamily="34" charset="0"/>
              </a:rPr>
              <a:t>Unit 5 – Lesson </a:t>
            </a:r>
            <a:r>
              <a:rPr lang="en-US" sz="3200" kern="0" noProof="0" dirty="0" smtClean="0">
                <a:solidFill>
                  <a:sysClr val="windowText" lastClr="000000"/>
                </a:solidFill>
                <a:latin typeface="Arial" pitchFamily="34" charset="0"/>
                <a:cs typeface="Arial" pitchFamily="34" charset="0"/>
              </a:rPr>
              <a:t>5</a:t>
            </a:r>
            <a:r>
              <a:rPr lang="en-US" sz="3200" kern="0" dirty="0" smtClean="0">
                <a:solidFill>
                  <a:sysClr val="windowText" lastClr="000000"/>
                </a:solidFill>
                <a:latin typeface="Arial" pitchFamily="34" charset="0"/>
                <a:cs typeface="Arial" pitchFamily="34" charset="0"/>
              </a:rPr>
              <a:t>.1 Chemical Energy</a:t>
            </a:r>
            <a:endParaRPr kumimoji="0" lang="en-US" sz="3200" b="0" i="0" u="none" strike="noStrike" kern="0" cap="none" spc="0" normalizeH="0" baseline="0" noProof="0" dirty="0">
              <a:ln>
                <a:noFill/>
              </a:ln>
              <a:solidFill>
                <a:sysClr val="windowText" lastClr="000000"/>
              </a:solidFill>
              <a:effectLst/>
              <a:uLnTx/>
              <a:uFillTx/>
              <a:latin typeface="Arial" pitchFamily="34" charset="0"/>
              <a:cs typeface="Arial" pitchFamily="34" charset="0"/>
            </a:endParaRPr>
          </a:p>
        </p:txBody>
      </p:sp>
      <p:sp>
        <p:nvSpPr>
          <p:cNvPr id="9" name="Slide Number Placeholder 8"/>
          <p:cNvSpPr>
            <a:spLocks noGrp="1"/>
          </p:cNvSpPr>
          <p:nvPr>
            <p:ph type="sldNum" sz="quarter" idx="4294967295"/>
          </p:nvPr>
        </p:nvSpPr>
        <p:spPr>
          <a:xfrm>
            <a:off x="6553200" y="6356350"/>
            <a:ext cx="2133600" cy="365125"/>
          </a:xfrm>
        </p:spPr>
        <p:txBody>
          <a:bodyPr/>
          <a:lstStyle/>
          <a:p>
            <a:fld id="{4B98D9DB-9F03-49E4-BBAA-20DA05506B06}" type="slidenum">
              <a:rPr lang="en-US" smtClean="0"/>
              <a:t>2</a:t>
            </a:fld>
            <a:endParaRPr lang="en-US"/>
          </a:p>
        </p:txBody>
      </p:sp>
    </p:spTree>
    <p:extLst>
      <p:ext uri="{BB962C8B-B14F-4D97-AF65-F5344CB8AC3E}">
        <p14:creationId xmlns:p14="http://schemas.microsoft.com/office/powerpoint/2010/main" val="293376682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Chemical Energy</a:t>
            </a:r>
            <a:endParaRPr lang="en-US" dirty="0"/>
          </a:p>
        </p:txBody>
      </p:sp>
      <p:sp>
        <p:nvSpPr>
          <p:cNvPr id="3" name="Content Placeholder 2"/>
          <p:cNvSpPr>
            <a:spLocks noGrp="1"/>
          </p:cNvSpPr>
          <p:nvPr>
            <p:ph idx="1"/>
          </p:nvPr>
        </p:nvSpPr>
        <p:spPr>
          <a:xfrm>
            <a:off x="457200" y="1770776"/>
            <a:ext cx="4114800" cy="4409306"/>
          </a:xfrm>
        </p:spPr>
        <p:txBody>
          <a:bodyPr/>
          <a:lstStyle/>
          <a:p>
            <a:r>
              <a:rPr lang="en-US" dirty="0" smtClean="0"/>
              <a:t>Potential energy</a:t>
            </a:r>
          </a:p>
          <a:p>
            <a:r>
              <a:rPr lang="en-US" dirty="0" smtClean="0"/>
              <a:t>Stored between the bonds of atoms</a:t>
            </a:r>
          </a:p>
          <a:p>
            <a:r>
              <a:rPr lang="en-US" dirty="0" smtClean="0"/>
              <a:t>Converted to thermal, electrical, and mechanical energy</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3</a:t>
            </a:fld>
            <a:endParaRPr lang="en-US"/>
          </a:p>
        </p:txBody>
      </p:sp>
      <p:pic>
        <p:nvPicPr>
          <p:cNvPr id="3074" name="Picture 2" descr="http://www.clker.com/cliparts/j/1/u/L/W/U/atom-nucleus-electrons-hi.pn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968875" y="2368229"/>
            <a:ext cx="2651125" cy="297879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4030336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Chemical Reactions</a:t>
            </a:r>
            <a:endParaRPr lang="en-US" dirty="0"/>
          </a:p>
        </p:txBody>
      </p:sp>
      <p:sp>
        <p:nvSpPr>
          <p:cNvPr id="3" name="Content Placeholder 2"/>
          <p:cNvSpPr>
            <a:spLocks noGrp="1"/>
          </p:cNvSpPr>
          <p:nvPr>
            <p:ph sz="half" idx="1"/>
          </p:nvPr>
        </p:nvSpPr>
        <p:spPr/>
        <p:txBody>
          <a:bodyPr>
            <a:normAutofit/>
          </a:bodyPr>
          <a:lstStyle/>
          <a:p>
            <a:r>
              <a:rPr lang="en-US" dirty="0" smtClean="0"/>
              <a:t>Exothermic Reaction</a:t>
            </a:r>
          </a:p>
          <a:p>
            <a:pPr lvl="1"/>
            <a:r>
              <a:rPr lang="en-US" dirty="0" smtClean="0"/>
              <a:t>Energy releasing reaction.</a:t>
            </a:r>
          </a:p>
          <a:p>
            <a:pPr lvl="1"/>
            <a:r>
              <a:rPr lang="en-US" dirty="0" smtClean="0"/>
              <a:t>Releases energy when the reaction occurs.</a:t>
            </a:r>
          </a:p>
          <a:p>
            <a:pPr lvl="1"/>
            <a:r>
              <a:rPr lang="en-US" dirty="0" smtClean="0"/>
              <a:t>Combustion of a fuel.</a:t>
            </a:r>
          </a:p>
          <a:p>
            <a:pPr lvl="1"/>
            <a:r>
              <a:rPr lang="en-US" dirty="0" smtClean="0"/>
              <a:t>Corrosion of a metal.</a:t>
            </a:r>
          </a:p>
          <a:p>
            <a:pPr lvl="1"/>
            <a:endParaRPr lang="en-US" dirty="0" smtClean="0"/>
          </a:p>
        </p:txBody>
      </p:sp>
      <p:sp>
        <p:nvSpPr>
          <p:cNvPr id="4" name="Content Placeholder 3"/>
          <p:cNvSpPr>
            <a:spLocks noGrp="1"/>
          </p:cNvSpPr>
          <p:nvPr>
            <p:ph sz="half" idx="2"/>
          </p:nvPr>
        </p:nvSpPr>
        <p:spPr/>
        <p:txBody>
          <a:bodyPr>
            <a:normAutofit/>
          </a:bodyPr>
          <a:lstStyle/>
          <a:p>
            <a:r>
              <a:rPr lang="en-US" dirty="0" smtClean="0"/>
              <a:t>Endothermic Reaction</a:t>
            </a:r>
          </a:p>
          <a:p>
            <a:pPr lvl="1"/>
            <a:r>
              <a:rPr lang="en-US" dirty="0"/>
              <a:t>Energy absorbing reaction.</a:t>
            </a:r>
          </a:p>
          <a:p>
            <a:pPr lvl="1"/>
            <a:r>
              <a:rPr lang="en-US" dirty="0"/>
              <a:t>Requires energy input for the reaction to occur.</a:t>
            </a:r>
          </a:p>
          <a:p>
            <a:pPr lvl="1"/>
            <a:r>
              <a:rPr lang="en-US" dirty="0"/>
              <a:t>Photosynthesis requires energy from the sun to produce sugar</a:t>
            </a:r>
            <a:r>
              <a:rPr lang="en-US" dirty="0" smtClean="0"/>
              <a:t>.</a:t>
            </a:r>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4</a:t>
            </a:fld>
            <a:endParaRPr lang="en-US"/>
          </a:p>
        </p:txBody>
      </p:sp>
    </p:spTree>
    <p:extLst>
      <p:ext uri="{BB962C8B-B14F-4D97-AF65-F5344CB8AC3E}">
        <p14:creationId xmlns:p14="http://schemas.microsoft.com/office/powerpoint/2010/main" val="7792569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Exothermic Reactions</a:t>
            </a:r>
            <a:endParaRPr lang="en-US" dirty="0"/>
          </a:p>
        </p:txBody>
      </p:sp>
      <p:sp>
        <p:nvSpPr>
          <p:cNvPr id="3" name="Content Placeholder 2"/>
          <p:cNvSpPr>
            <a:spLocks noGrp="1"/>
          </p:cNvSpPr>
          <p:nvPr>
            <p:ph sz="half" idx="1"/>
          </p:nvPr>
        </p:nvSpPr>
        <p:spPr>
          <a:xfrm>
            <a:off x="457200" y="1828800"/>
            <a:ext cx="8458200" cy="4525963"/>
          </a:xfrm>
        </p:spPr>
        <p:txBody>
          <a:bodyPr/>
          <a:lstStyle/>
          <a:p>
            <a:r>
              <a:rPr lang="en-US" dirty="0" smtClean="0"/>
              <a:t>Furnace burning fuel to heat a building</a:t>
            </a:r>
          </a:p>
          <a:p>
            <a:r>
              <a:rPr lang="en-US" dirty="0" smtClean="0"/>
              <a:t>Hand-warmer</a:t>
            </a:r>
          </a:p>
          <a:p>
            <a:r>
              <a:rPr lang="en-US" dirty="0" smtClean="0"/>
              <a:t>Combustion of fue</a:t>
            </a:r>
            <a:r>
              <a:rPr lang="en-US" dirty="0"/>
              <a:t>l</a:t>
            </a:r>
            <a:endParaRPr lang="en-US" dirty="0" smtClean="0"/>
          </a:p>
          <a:p>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5</a:t>
            </a:fld>
            <a:endParaRPr lang="en-US"/>
          </a:p>
        </p:txBody>
      </p:sp>
    </p:spTree>
    <p:extLst>
      <p:ext uri="{BB962C8B-B14F-4D97-AF65-F5344CB8AC3E}">
        <p14:creationId xmlns:p14="http://schemas.microsoft.com/office/powerpoint/2010/main" val="30647989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Combustion</a:t>
            </a:r>
            <a:endParaRPr lang="en-US" dirty="0"/>
          </a:p>
        </p:txBody>
      </p:sp>
      <p:sp>
        <p:nvSpPr>
          <p:cNvPr id="3" name="Content Placeholder 2"/>
          <p:cNvSpPr>
            <a:spLocks noGrp="1"/>
          </p:cNvSpPr>
          <p:nvPr>
            <p:ph sz="half" idx="1"/>
          </p:nvPr>
        </p:nvSpPr>
        <p:spPr/>
        <p:txBody>
          <a:bodyPr/>
          <a:lstStyle/>
          <a:p>
            <a:r>
              <a:rPr lang="en-US" dirty="0" smtClean="0"/>
              <a:t>Exothermic Reaction</a:t>
            </a:r>
          </a:p>
          <a:p>
            <a:r>
              <a:rPr lang="en-US" dirty="0" smtClean="0"/>
              <a:t>Fuels combust with oxygen.</a:t>
            </a:r>
          </a:p>
          <a:p>
            <a:r>
              <a:rPr lang="en-US" dirty="0" smtClean="0"/>
              <a:t>Requires a spark or heat source to ignite the fuel.</a:t>
            </a:r>
          </a:p>
          <a:p>
            <a:r>
              <a:rPr lang="en-US" dirty="0" smtClean="0"/>
              <a:t>Fuels produce heat energy, carbon dioxide and water.</a:t>
            </a:r>
            <a:endParaRPr lang="en-US" dirty="0"/>
          </a:p>
        </p:txBody>
      </p:sp>
      <p:pic>
        <p:nvPicPr>
          <p:cNvPr id="6" name="Content Placeholder 5"/>
          <p:cNvPicPr>
            <a:picLocks noGrp="1" noChangeAspect="1"/>
          </p:cNvPicPr>
          <p:nvPr>
            <p:ph sz="half" idx="2"/>
          </p:nvPr>
        </p:nvPicPr>
        <p:blipFill>
          <a:blip r:embed="rId3">
            <a:extLst>
              <a:ext uri="{28A0092B-C50C-407E-A947-70E740481C1C}">
                <a14:useLocalDpi xmlns:a14="http://schemas.microsoft.com/office/drawing/2010/main" val="0"/>
              </a:ext>
            </a:extLst>
          </a:blip>
          <a:stretch>
            <a:fillRect/>
          </a:stretch>
        </p:blipFill>
        <p:spPr>
          <a:xfrm>
            <a:off x="4648200" y="2471603"/>
            <a:ext cx="4038600" cy="3133993"/>
          </a:xfrm>
        </p:spPr>
      </p:pic>
      <p:sp>
        <p:nvSpPr>
          <p:cNvPr id="5" name="Slide Number Placeholder 4"/>
          <p:cNvSpPr>
            <a:spLocks noGrp="1"/>
          </p:cNvSpPr>
          <p:nvPr>
            <p:ph type="sldNum" sz="quarter" idx="12"/>
          </p:nvPr>
        </p:nvSpPr>
        <p:spPr/>
        <p:txBody>
          <a:bodyPr/>
          <a:lstStyle/>
          <a:p>
            <a:fld id="{4B98D9DB-9F03-49E4-BBAA-20DA05506B06}" type="slidenum">
              <a:rPr lang="en-US" smtClean="0"/>
              <a:t>6</a:t>
            </a:fld>
            <a:endParaRPr lang="en-US"/>
          </a:p>
        </p:txBody>
      </p:sp>
    </p:spTree>
    <p:extLst>
      <p:ext uri="{BB962C8B-B14F-4D97-AF65-F5344CB8AC3E}">
        <p14:creationId xmlns:p14="http://schemas.microsoft.com/office/powerpoint/2010/main" val="232060184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Electrochemical Energy</a:t>
            </a:r>
            <a:endParaRPr lang="en-US" dirty="0"/>
          </a:p>
        </p:txBody>
      </p:sp>
      <p:sp>
        <p:nvSpPr>
          <p:cNvPr id="3" name="Content Placeholder 2"/>
          <p:cNvSpPr>
            <a:spLocks noGrp="1"/>
          </p:cNvSpPr>
          <p:nvPr>
            <p:ph sz="half" idx="1"/>
          </p:nvPr>
        </p:nvSpPr>
        <p:spPr>
          <a:xfrm>
            <a:off x="457200" y="2133600"/>
            <a:ext cx="5029200" cy="4221163"/>
          </a:xfrm>
        </p:spPr>
        <p:txBody>
          <a:bodyPr>
            <a:normAutofit/>
          </a:bodyPr>
          <a:lstStyle/>
          <a:p>
            <a:r>
              <a:rPr lang="en-US" dirty="0" smtClean="0"/>
              <a:t>Exchange of electrons between an anode and a cathode in an electrolyte solution.</a:t>
            </a:r>
          </a:p>
          <a:p>
            <a:r>
              <a:rPr lang="en-US" dirty="0" smtClean="0"/>
              <a:t>Anode – more reactive metal releases electrons</a:t>
            </a:r>
          </a:p>
          <a:p>
            <a:r>
              <a:rPr lang="en-US" dirty="0" smtClean="0"/>
              <a:t>Cathode – less reactive metal </a:t>
            </a:r>
            <a:r>
              <a:rPr lang="en-US" smtClean="0"/>
              <a:t>gains </a:t>
            </a:r>
            <a:r>
              <a:rPr lang="en-US" smtClean="0"/>
              <a:t>electrons</a:t>
            </a:r>
            <a:endParaRPr lang="en-US" dirty="0"/>
          </a:p>
        </p:txBody>
      </p:sp>
      <p:sp>
        <p:nvSpPr>
          <p:cNvPr id="5" name="Slide Number Placeholder 4"/>
          <p:cNvSpPr>
            <a:spLocks noGrp="1"/>
          </p:cNvSpPr>
          <p:nvPr>
            <p:ph type="sldNum" sz="quarter" idx="12"/>
          </p:nvPr>
        </p:nvSpPr>
        <p:spPr/>
        <p:txBody>
          <a:bodyPr/>
          <a:lstStyle/>
          <a:p>
            <a:fld id="{4B98D9DB-9F03-49E4-BBAA-20DA05506B06}" type="slidenum">
              <a:rPr lang="en-US" smtClean="0"/>
              <a:t>7</a:t>
            </a:fld>
            <a:endParaRPr lang="en-US"/>
          </a:p>
        </p:txBody>
      </p:sp>
      <p:pic>
        <p:nvPicPr>
          <p:cNvPr id="2050" name="Picture 2" descr="http://2.bp.blogspot.com/_34ZVvpaFARs/SS6AWKY9NZI/AAAAAAAABMc/RPcmQ63IO6Y/s400/battery.gif"/>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bwMode="auto">
          <a:xfrm>
            <a:off x="5715000" y="2133600"/>
            <a:ext cx="2971800" cy="348707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390585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latin typeface="Arial" pitchFamily="34" charset="0"/>
                <a:cs typeface="Arial" pitchFamily="34" charset="0"/>
              </a:rPr>
              <a:t>References</a:t>
            </a:r>
            <a:endParaRPr lang="en-US" dirty="0">
              <a:latin typeface="Arial" pitchFamily="34" charset="0"/>
              <a:cs typeface="Arial" pitchFamily="34" charset="0"/>
            </a:endParaRPr>
          </a:p>
        </p:txBody>
      </p:sp>
      <p:sp>
        <p:nvSpPr>
          <p:cNvPr id="3" name="Content Placeholder 2"/>
          <p:cNvSpPr>
            <a:spLocks noGrp="1"/>
          </p:cNvSpPr>
          <p:nvPr>
            <p:ph idx="1"/>
          </p:nvPr>
        </p:nvSpPr>
        <p:spPr>
          <a:xfrm>
            <a:off x="457200" y="1828800"/>
            <a:ext cx="8229600" cy="4351282"/>
          </a:xfrm>
        </p:spPr>
        <p:txBody>
          <a:bodyPr>
            <a:normAutofit fontScale="85000" lnSpcReduction="20000"/>
          </a:bodyPr>
          <a:lstStyle/>
          <a:p>
            <a:r>
              <a:rPr lang="en-US" dirty="0"/>
              <a:t>Hewitt, P., </a:t>
            </a:r>
            <a:r>
              <a:rPr lang="en-US" dirty="0" err="1"/>
              <a:t>Suchocki</a:t>
            </a:r>
            <a:r>
              <a:rPr lang="en-US" dirty="0"/>
              <a:t>, J., &amp; Hewitt, L. (2010). </a:t>
            </a:r>
            <a:r>
              <a:rPr lang="en-US" i="1" dirty="0"/>
              <a:t>Conceptual physical science explorations</a:t>
            </a:r>
            <a:r>
              <a:rPr lang="en-US" dirty="0"/>
              <a:t> (2nd ed.). Glenview, IL: Pearson.</a:t>
            </a:r>
          </a:p>
          <a:p>
            <a:r>
              <a:rPr lang="en-US" dirty="0" smtClean="0"/>
              <a:t>Lab </a:t>
            </a:r>
            <a:r>
              <a:rPr lang="en-US" dirty="0"/>
              <a:t>Aids. (2012). </a:t>
            </a:r>
            <a:r>
              <a:rPr lang="en-US" i="1" dirty="0"/>
              <a:t>Investigating the design and output of wet cell batteries</a:t>
            </a:r>
            <a:r>
              <a:rPr lang="en-US" dirty="0"/>
              <a:t>. Ronkonkoma, NY: Author.</a:t>
            </a:r>
          </a:p>
          <a:p>
            <a:r>
              <a:rPr lang="en-US" dirty="0"/>
              <a:t>SEPUP. (2005). </a:t>
            </a:r>
            <a:r>
              <a:rPr lang="en-US" i="1" dirty="0"/>
              <a:t>Science and sustainability</a:t>
            </a:r>
            <a:r>
              <a:rPr lang="en-US" dirty="0"/>
              <a:t>. Lawrence Hall of Science, University of California at Berkeley. Ronkonkoma, NY: Lab Aids.</a:t>
            </a:r>
          </a:p>
          <a:p>
            <a:r>
              <a:rPr lang="en-US" dirty="0" err="1"/>
              <a:t>Stanitski</a:t>
            </a:r>
            <a:r>
              <a:rPr lang="en-US" dirty="0"/>
              <a:t>, C. (1998). </a:t>
            </a:r>
            <a:r>
              <a:rPr lang="en-US" i="1" dirty="0" err="1"/>
              <a:t>Chemcom</a:t>
            </a:r>
            <a:r>
              <a:rPr lang="en-US" i="1" dirty="0"/>
              <a:t> chemistry in the community</a:t>
            </a:r>
            <a:r>
              <a:rPr lang="en-US" dirty="0"/>
              <a:t> (3rd ed.). Dubuque, IA: </a:t>
            </a:r>
            <a:r>
              <a:rPr lang="en-US"/>
              <a:t>Kendall/Hunt</a:t>
            </a:r>
            <a:r>
              <a:rPr lang="en-US" smtClean="0"/>
              <a:t>.</a:t>
            </a:r>
            <a:endParaRPr lang="en-US" dirty="0"/>
          </a:p>
        </p:txBody>
      </p:sp>
      <p:sp>
        <p:nvSpPr>
          <p:cNvPr id="4" name="Slide Number Placeholder 3"/>
          <p:cNvSpPr>
            <a:spLocks noGrp="1"/>
          </p:cNvSpPr>
          <p:nvPr>
            <p:ph type="sldNum" sz="quarter" idx="12"/>
          </p:nvPr>
        </p:nvSpPr>
        <p:spPr/>
        <p:txBody>
          <a:bodyPr/>
          <a:lstStyle/>
          <a:p>
            <a:fld id="{4B98D9DB-9F03-49E4-BBAA-20DA05506B06}" type="slidenum">
              <a:rPr lang="en-US" smtClean="0"/>
              <a:t>8</a:t>
            </a:fld>
            <a:endParaRPr lang="en-US"/>
          </a:p>
        </p:txBody>
      </p:sp>
    </p:spTree>
    <p:extLst>
      <p:ext uri="{BB962C8B-B14F-4D97-AF65-F5344CB8AC3E}">
        <p14:creationId xmlns:p14="http://schemas.microsoft.com/office/powerpoint/2010/main" val="864845353"/>
      </p:ext>
    </p:extLst>
  </p:cSld>
  <p:clrMapOvr>
    <a:masterClrMapping/>
  </p:clrMapOvr>
</p:sld>
</file>

<file path=ppt/theme/theme1.xml><?xml version="1.0" encoding="utf-8"?>
<a:theme xmlns:a="http://schemas.openxmlformats.org/drawingml/2006/main" name="NRE_PowerPoint_Templat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Presentation1" id="{EDE36327-EE29-49E3-B582-C6073B08BDCF}" vid="{F9AAE648-6E72-4095-938A-252C00B5A805}"/>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APT_PPT_Template</Template>
  <TotalTime>85</TotalTime>
  <Words>578</Words>
  <Application>Microsoft Office PowerPoint</Application>
  <PresentationFormat>On-screen Show (4:3)</PresentationFormat>
  <Paragraphs>87</Paragraphs>
  <Slides>8</Slides>
  <Notes>8</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8</vt:i4>
      </vt:variant>
    </vt:vector>
  </HeadingPairs>
  <TitlesOfParts>
    <vt:vector size="11" baseType="lpstr">
      <vt:lpstr>Arial</vt:lpstr>
      <vt:lpstr>Calibri</vt:lpstr>
      <vt:lpstr>NRE_PowerPoint_Template</vt:lpstr>
      <vt:lpstr>PowerPoint Presentation</vt:lpstr>
      <vt:lpstr>Chemical Energy</vt:lpstr>
      <vt:lpstr>Chemical Energy</vt:lpstr>
      <vt:lpstr>Chemical Reactions</vt:lpstr>
      <vt:lpstr>Exothermic Reactions</vt:lpstr>
      <vt:lpstr>Combustion</vt:lpstr>
      <vt:lpstr>Electrochemical Energy</vt:lpstr>
      <vt:lpstr>References</vt:lpstr>
    </vt:vector>
  </TitlesOfParts>
  <Manager>Dan Jansen</Manager>
  <Company>Curriculum for Agricultural Science Education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Chemical Energy</dc:title>
  <dc:subject>APT - Lesson 5.1 Chemical Energy</dc:subject>
  <dc:creator>Carl Aakre</dc:creator>
  <cp:lastModifiedBy>Marlene Jansen</cp:lastModifiedBy>
  <cp:revision>15</cp:revision>
  <dcterms:created xsi:type="dcterms:W3CDTF">2015-05-01T15:39:51Z</dcterms:created>
  <dcterms:modified xsi:type="dcterms:W3CDTF">2015-12-04T19:01:45Z</dcterms:modified>
</cp:coreProperties>
</file>