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71" r:id="rId13"/>
    <p:sldId id="257" r:id="rId14"/>
  </p:sldIdLst>
  <p:sldSz cx="9144000" cy="6858000" type="screen4x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84C"/>
    <a:srgbClr val="92D050"/>
    <a:srgbClr val="FF6600"/>
    <a:srgbClr val="FFFF1D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2729" autoAdjust="0"/>
  </p:normalViewPr>
  <p:slideViewPr>
    <p:cSldViewPr>
      <p:cViewPr varScale="1">
        <p:scale>
          <a:sx n="86" d="100"/>
          <a:sy n="86" d="100"/>
        </p:scale>
        <p:origin x="1310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934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Conserve, Preserve, or Exploit?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2743201" y="0"/>
            <a:ext cx="4113213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3"/>
            <a:ext cx="3352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846554"/>
            <a:ext cx="1066892" cy="4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2743201" y="0"/>
            <a:ext cx="4113213" cy="465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3"/>
            <a:ext cx="32766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3"/>
            <a:ext cx="2971800" cy="46569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846554"/>
            <a:ext cx="1066892" cy="4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540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04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13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126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497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7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53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16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Conserve, Preserve, or Exploit?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1.1 Natural Resources and Ecology 101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025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C4884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Natural Resources and Ecology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vironment-green.com/Illegal_Logging.html" TargetMode="External"/><Relationship Id="rId7" Type="http://schemas.openxmlformats.org/officeDocument/2006/relationships/hyperlink" Target="http://newsnewmexico.blogspot.com/2010_09_30_archive.htm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ddensresort.wordpress.com/category/recreation/fishing/" TargetMode="External"/><Relationship Id="rId5" Type="http://schemas.openxmlformats.org/officeDocument/2006/relationships/hyperlink" Target="http://www.lefeverlogging.com/Logging-jobs.html" TargetMode="External"/><Relationship Id="rId4" Type="http://schemas.openxmlformats.org/officeDocument/2006/relationships/hyperlink" Target="http://www.sfgate.com/cgi-bin/article.cgi?f=/c/a/2007/11/08/MN3TT959H.DTL#ixzz1nsv4fxY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Spotted Owl (</a:t>
            </a:r>
            <a:r>
              <a:rPr lang="en-US" i="1" dirty="0" err="1"/>
              <a:t>Strix</a:t>
            </a:r>
            <a:r>
              <a:rPr lang="en-US" i="1" dirty="0"/>
              <a:t> </a:t>
            </a:r>
            <a:r>
              <a:rPr lang="en-US" i="1" dirty="0" err="1"/>
              <a:t>occidentalis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486400" y="2590800"/>
            <a:ext cx="3124200" cy="2743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The spotted owl has been listed as an endangered species.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2209800"/>
            <a:ext cx="4461172" cy="3505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6307133"/>
            <a:ext cx="58352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http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://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newsnewmexico.blogspot.com/2010_09_30_archive.html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90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Canal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6096000" y="2438400"/>
            <a:ext cx="2895600" cy="182879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Water canal with fishing rights feeding a water reservoir.</a:t>
            </a:r>
            <a:endParaRPr lang="en-US" dirty="0"/>
          </a:p>
        </p:txBody>
      </p:sp>
      <p:pic>
        <p:nvPicPr>
          <p:cNvPr id="7" name="Content Placeholder 5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853184"/>
            <a:ext cx="4876800" cy="3886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6216134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 </a:t>
            </a:r>
            <a:r>
              <a:rPr lang="en-US" dirty="0" smtClean="0"/>
              <a:t>Source</a:t>
            </a:r>
            <a:r>
              <a:rPr lang="en-US" dirty="0"/>
              <a:t>: Taken by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PBN</a:t>
            </a:r>
          </a:p>
        </p:txBody>
      </p:sp>
    </p:spTree>
    <p:extLst>
      <p:ext uri="{BB962C8B-B14F-4D97-AF65-F5344CB8AC3E}">
        <p14:creationId xmlns:p14="http://schemas.microsoft.com/office/powerpoint/2010/main" val="317652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Transportation of Goods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791200" y="2743201"/>
            <a:ext cx="3200400" cy="1524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Rail line in use transporting goods long distances.</a:t>
            </a:r>
            <a:endParaRPr lang="en-US" dirty="0"/>
          </a:p>
        </p:txBody>
      </p:sp>
      <p:pic>
        <p:nvPicPr>
          <p:cNvPr id="6" name="Content Placeholder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7400"/>
            <a:ext cx="4800600" cy="3962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2400" y="6325111"/>
            <a:ext cx="2590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: Taken by PBN</a:t>
            </a:r>
          </a:p>
        </p:txBody>
      </p: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Environment Green. (2008). Retrieved from </a:t>
            </a:r>
            <a:r>
              <a:rPr lang="en-US" dirty="0">
                <a:hlinkClick r:id="rId3"/>
              </a:rPr>
              <a:t>http://www.environment-green.com/Illegal_Logging.html</a:t>
            </a:r>
            <a:r>
              <a:rPr lang="en-US" dirty="0"/>
              <a:t> </a:t>
            </a:r>
          </a:p>
          <a:p>
            <a:r>
              <a:rPr lang="en-US" dirty="0" err="1"/>
              <a:t>Fimrite</a:t>
            </a:r>
            <a:r>
              <a:rPr lang="en-US" dirty="0"/>
              <a:t>, P.,&amp; Cabanatuan, M. (November 8, 2011). Seabirds' would-be rescuers can only watch in Marin Headlands. </a:t>
            </a:r>
            <a:r>
              <a:rPr lang="en-US" i="1" dirty="0"/>
              <a:t>San Francisco Chronicle. </a:t>
            </a:r>
            <a:r>
              <a:rPr lang="en-US" dirty="0"/>
              <a:t>Retrieved from </a:t>
            </a:r>
            <a:r>
              <a:rPr lang="en-US" dirty="0">
                <a:hlinkClick r:id="rId4"/>
              </a:rPr>
              <a:t>http://www.sfgate.com/cgi-bin/article.cgi?f=/c/a/2007/11/08/MN3TT959H.DTL#ixzz1nsv4fxY9</a:t>
            </a:r>
            <a:r>
              <a:rPr lang="en-US" dirty="0"/>
              <a:t> </a:t>
            </a:r>
          </a:p>
          <a:p>
            <a:r>
              <a:rPr lang="en-US" dirty="0" err="1"/>
              <a:t>Lefere</a:t>
            </a:r>
            <a:r>
              <a:rPr lang="en-US" dirty="0"/>
              <a:t> Logging and Land Clearing. (</a:t>
            </a:r>
            <a:r>
              <a:rPr lang="en-US" dirty="0" err="1"/>
              <a:t>n.d.</a:t>
            </a:r>
            <a:r>
              <a:rPr lang="en-US" dirty="0"/>
              <a:t>). Retrieved from </a:t>
            </a:r>
            <a:r>
              <a:rPr lang="en-US" dirty="0">
                <a:hlinkClick r:id="rId5"/>
              </a:rPr>
              <a:t>http://www.lefeverlogging.com/Logging-jobs.html</a:t>
            </a:r>
            <a:r>
              <a:rPr lang="en-US" dirty="0"/>
              <a:t> </a:t>
            </a:r>
          </a:p>
          <a:p>
            <a:r>
              <a:rPr lang="en-US" dirty="0"/>
              <a:t>Resort Guide. (</a:t>
            </a:r>
            <a:r>
              <a:rPr lang="en-US" dirty="0" err="1"/>
              <a:t>n.d.</a:t>
            </a:r>
            <a:r>
              <a:rPr lang="en-US" dirty="0"/>
              <a:t>) Retrieved from </a:t>
            </a:r>
            <a:r>
              <a:rPr lang="en-US" dirty="0">
                <a:hlinkClick r:id="rId6"/>
              </a:rPr>
              <a:t>http://maddensresort.wordpress.com/category/recreation/fishing/</a:t>
            </a:r>
            <a:r>
              <a:rPr lang="en-US" dirty="0"/>
              <a:t> </a:t>
            </a:r>
          </a:p>
          <a:p>
            <a:r>
              <a:rPr lang="en-US" dirty="0" err="1"/>
              <a:t>Swickard</a:t>
            </a:r>
            <a:r>
              <a:rPr lang="en-US" dirty="0"/>
              <a:t>, M. (September 30, 2010). After 20 years of protection, owl is declining but forests remain. </a:t>
            </a:r>
            <a:r>
              <a:rPr lang="en-US" i="1" dirty="0"/>
              <a:t>News New Mexico. </a:t>
            </a:r>
            <a:r>
              <a:rPr lang="en-US" dirty="0"/>
              <a:t>Retrieved from </a:t>
            </a:r>
            <a:r>
              <a:rPr lang="en-US" dirty="0">
                <a:hlinkClick r:id="rId7"/>
              </a:rPr>
              <a:t>http://newsnewmexico.blogspot.com/2010_09_30_archive.html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345227"/>
            <a:ext cx="8382000" cy="523220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Natural Resources and Ecology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Conserve, Preserve, or Exploit?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Unit 1 Lesson 1.1 Natural Resources &amp; Ecology 101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286000"/>
            <a:ext cx="4648200" cy="34861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6359616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Jan Marie Traynor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38800" y="3048000"/>
            <a:ext cx="3048000" cy="16764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stream flowing through a forested area.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64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Natural Gas Well Drilling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pic>
        <p:nvPicPr>
          <p:cNvPr id="5" name="Content Placeholder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209800"/>
            <a:ext cx="4528608" cy="339645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257800" y="2514600"/>
            <a:ext cx="3581400" cy="34290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natural gas well occupying an area of approximately 5 acres. 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335232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Jan Marie Traynor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4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Young Forest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638800" y="2362200"/>
            <a:ext cx="3352800" cy="243840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young second growth forest that has been harvested and managed for timber.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6" name="Content Placehold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209800"/>
            <a:ext cx="4724400" cy="35658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6316944"/>
            <a:ext cx="327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Jan Marie Traynor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13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Oil Soaked Water Fowl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638800" y="2743200"/>
            <a:ext cx="3276600" cy="1524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sea duck soaked in oil after a spill in San Francisco Bay.</a:t>
            </a:r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7400"/>
            <a:ext cx="4433888" cy="38836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6170122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http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://www.sfgate.com/cgi-bin/article.cgi?f=/c/a/2007/11/08/MN3TT959H.DTL#ixzz1nsv4fxY9</a:t>
            </a:r>
          </a:p>
        </p:txBody>
      </p:sp>
    </p:spTree>
    <p:extLst>
      <p:ext uri="{BB962C8B-B14F-4D97-AF65-F5344CB8AC3E}">
        <p14:creationId xmlns:p14="http://schemas.microsoft.com/office/powerpoint/2010/main" val="308624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Plowed Field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096000" y="3048000"/>
            <a:ext cx="2743200" cy="1524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Plowed field ready for planting.</a:t>
            </a:r>
            <a:endParaRPr lang="en-US" dirty="0"/>
          </a:p>
        </p:txBody>
      </p:sp>
      <p:pic>
        <p:nvPicPr>
          <p:cNvPr id="6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2286000"/>
            <a:ext cx="5149970" cy="3429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6316944"/>
            <a:ext cx="2667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Jan Marie Traynor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30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Clear Cut Area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5943600" y="3200400"/>
            <a:ext cx="2895600" cy="16002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scene of clear cutting in a rain forest.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5029200" cy="355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" y="6324600"/>
            <a:ext cx="5257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http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://www.environment-green.com/Illegal_Logging.html</a:t>
            </a:r>
          </a:p>
        </p:txBody>
      </p:sp>
    </p:spTree>
    <p:extLst>
      <p:ext uri="{BB962C8B-B14F-4D97-AF65-F5344CB8AC3E}">
        <p14:creationId xmlns:p14="http://schemas.microsoft.com/office/powerpoint/2010/main" val="31554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Sea Fishing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mtClean="0"/>
              <a:t>Deep Sea Fishing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757686" y="2438400"/>
            <a:ext cx="3276600" cy="220980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 fisherman on a deep sea charter fishing boat reeling in a catch.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828800"/>
            <a:ext cx="5062008" cy="379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8872" y="6324600"/>
            <a:ext cx="59522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http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://maddensresort.wordpress.com/category/recreation/fishing/</a:t>
            </a:r>
          </a:p>
        </p:txBody>
      </p:sp>
    </p:spTree>
    <p:extLst>
      <p:ext uri="{BB962C8B-B14F-4D97-AF65-F5344CB8AC3E}">
        <p14:creationId xmlns:p14="http://schemas.microsoft.com/office/powerpoint/2010/main" val="386003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E_PPT_Template" id="{52D7FC26-FAB3-4033-9A56-9CBB2D7E6788}" vid="{4413C327-70F5-4C13-B797-6ECF61386D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NRE_PPT_Template</Template>
  <TotalTime>165</TotalTime>
  <Words>704</Words>
  <Application>Microsoft Office PowerPoint</Application>
  <PresentationFormat>On-screen Show (4:3)</PresentationFormat>
  <Paragraphs>117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NRE_PowerPoint_Template</vt:lpstr>
      <vt:lpstr>PowerPoint Presentation</vt:lpstr>
      <vt:lpstr>Conserve, Preserve, or Exploit?</vt:lpstr>
      <vt:lpstr>Stream</vt:lpstr>
      <vt:lpstr>Natural Gas Well Drilling</vt:lpstr>
      <vt:lpstr>Young Forest</vt:lpstr>
      <vt:lpstr>Oil Soaked Water Fowl</vt:lpstr>
      <vt:lpstr>Plowed Field</vt:lpstr>
      <vt:lpstr>Clear Cut Area</vt:lpstr>
      <vt:lpstr>Deep Sea Fishing</vt:lpstr>
      <vt:lpstr>Spotted Owl (Strix occidentalis)</vt:lpstr>
      <vt:lpstr>Water Canal</vt:lpstr>
      <vt:lpstr>Transportation of Goods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Conserve, Preserve or Exploit?</dc:title>
  <dc:subject>NRE - Lesson 1.1 Natural Resources and Ecology 101</dc:subject>
  <dc:creator>Pam B. Newberry and Jan Marie Traynor</dc:creator>
  <cp:lastModifiedBy>John McGinity</cp:lastModifiedBy>
  <cp:revision>16</cp:revision>
  <cp:lastPrinted>2015-03-03T04:14:31Z</cp:lastPrinted>
  <dcterms:created xsi:type="dcterms:W3CDTF">2014-08-04T20:56:46Z</dcterms:created>
  <dcterms:modified xsi:type="dcterms:W3CDTF">2015-03-03T04:49:30Z</dcterms:modified>
</cp:coreProperties>
</file>