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72" r:id="rId4"/>
    <p:sldId id="274" r:id="rId5"/>
    <p:sldId id="276" r:id="rId6"/>
    <p:sldId id="278" r:id="rId7"/>
    <p:sldId id="280" r:id="rId8"/>
    <p:sldId id="282" r:id="rId9"/>
    <p:sldId id="284" r:id="rId10"/>
    <p:sldId id="286" r:id="rId11"/>
    <p:sldId id="288" r:id="rId12"/>
    <p:sldId id="290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4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505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2729" autoAdjust="0"/>
  </p:normalViewPr>
  <p:slideViewPr>
    <p:cSldViewPr>
      <p:cViewPr varScale="1">
        <p:scale>
          <a:sx n="66" d="100"/>
          <a:sy n="66" d="100"/>
        </p:scale>
        <p:origin x="12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Can I Spy? Discussion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513" y="8685213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468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817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36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13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2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t>3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/>
              <a:t>Can I Spy? Discussion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>
          <a:xfrm>
            <a:off x="3048000" y="0"/>
            <a:ext cx="3808413" cy="457200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Unit 3 – Lesson 3.1 Good Manufacturing Practices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596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7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2971800" y="0"/>
            <a:ext cx="38846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487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140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124200" y="0"/>
            <a:ext cx="37322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300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Can I Spy? Discussion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>
          <a:xfrm>
            <a:off x="3200400" y="0"/>
            <a:ext cx="3656013" cy="457200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Food Science and Safety  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Unit 3 – Lesson 3.1 Good Manufacturing Practices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27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9966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Food Science and Safety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6328582"/>
            <a:ext cx="1066892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oodle.tccsa.net/gren/pluginfil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10</a:t>
            </a:fld>
            <a:endParaRPr lang="en-US" dirty="0"/>
          </a:p>
        </p:txBody>
      </p:sp>
      <p:pic>
        <p:nvPicPr>
          <p:cNvPr id="2050" name="Picture 2" descr="Displaying Food stored with chemicals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3" r="47696"/>
          <a:stretch/>
        </p:blipFill>
        <p:spPr bwMode="auto">
          <a:xfrm>
            <a:off x="571500" y="1732761"/>
            <a:ext cx="3200400" cy="500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857250" y="4648200"/>
            <a:ext cx="2438400" cy="155575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267200" y="2133600"/>
            <a:ext cx="441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Improper Food Handling</a:t>
            </a:r>
          </a:p>
          <a:p>
            <a:pPr lvl="1"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Food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supplies shall not be stored directly on the floor. Pallets or racks may be used. </a:t>
            </a:r>
          </a:p>
        </p:txBody>
      </p:sp>
    </p:spTree>
    <p:extLst>
      <p:ext uri="{BB962C8B-B14F-4D97-AF65-F5344CB8AC3E}">
        <p14:creationId xmlns:p14="http://schemas.microsoft.com/office/powerpoint/2010/main" val="240300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11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2057400"/>
            <a:ext cx="5620834" cy="374722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129145" y="4038600"/>
            <a:ext cx="3429000" cy="160020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943600" y="2133600"/>
            <a:ext cx="3200399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Improper Chemical Storage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Food and packaging materials should be put away or covered before cleaning/sanitation begins.</a:t>
            </a:r>
          </a:p>
        </p:txBody>
      </p:sp>
    </p:spTree>
    <p:extLst>
      <p:ext uri="{BB962C8B-B14F-4D97-AF65-F5344CB8AC3E}">
        <p14:creationId xmlns:p14="http://schemas.microsoft.com/office/powerpoint/2010/main" val="161024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12</a:t>
            </a:fld>
            <a:endParaRPr lang="en-US" dirty="0"/>
          </a:p>
        </p:txBody>
      </p:sp>
      <p:pic>
        <p:nvPicPr>
          <p:cNvPr id="1026" name="Picture 2" descr="Displaying No Hair Ne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" b="17459"/>
          <a:stretch/>
        </p:blipFill>
        <p:spPr bwMode="auto">
          <a:xfrm>
            <a:off x="533400" y="1831272"/>
            <a:ext cx="3895099" cy="485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1337949" y="2514600"/>
            <a:ext cx="2286000" cy="297180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572000" y="2286000"/>
            <a:ext cx="42672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Improper Personal Hygiene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All employees should wear hair nets to avoid contamination of food and food contact surfaces.</a:t>
            </a:r>
          </a:p>
        </p:txBody>
      </p:sp>
    </p:spTree>
    <p:extLst>
      <p:ext uri="{BB962C8B-B14F-4D97-AF65-F5344CB8AC3E}">
        <p14:creationId xmlns:p14="http://schemas.microsoft.com/office/powerpoint/2010/main" val="263523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Ohio FFA. (2006). </a:t>
            </a:r>
            <a:r>
              <a:rPr lang="en-US" i="1" dirty="0"/>
              <a:t>Food safety and 	sanitation problem identification</a:t>
            </a:r>
            <a:r>
              <a:rPr lang="en-US" dirty="0"/>
              <a:t>. 	Retrieved from 	</a:t>
            </a:r>
            <a:r>
              <a:rPr lang="en-US" b="1" dirty="0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http://moodle.tccsa.net/gren/pluginfil</a:t>
            </a:r>
            <a:r>
              <a:rPr lang="en-US" b="1" dirty="0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e.php</a:t>
            </a:r>
            <a:r>
              <a:rPr lang="en-US" b="1" dirty="0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/1466/</a:t>
            </a:r>
            <a:r>
              <a:rPr lang="en-US" b="1" dirty="0" err="1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mod_resource</a:t>
            </a:r>
            <a:r>
              <a:rPr lang="en-US" b="1" dirty="0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/content/0/	</a:t>
            </a:r>
            <a:r>
              <a:rPr lang="en-US" b="1" dirty="0" err="1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Ohio_Food_Safety_and_Sanitation</a:t>
            </a:r>
            <a:r>
              <a:rPr lang="en-US" b="1" dirty="0">
                <a:solidFill>
                  <a:srgbClr val="0000FF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_	Explanations.pdf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99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Food Science and Safety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Can I Spy?</a:t>
            </a:r>
            <a:b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</a:br>
            <a:r>
              <a:rPr lang="en-US" sz="4400" b="0" kern="0" cap="none" dirty="0" smtClean="0">
                <a:solidFill>
                  <a:sysClr val="windowText" lastClr="000000"/>
                </a:solidFill>
              </a:rPr>
              <a:t>Discussion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3 – Lesson </a:t>
            </a:r>
            <a:r>
              <a:rPr lang="en-US" sz="3200" kern="0" noProof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3.1 Good Manufacturing Practices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B98D9DB-9F03-49E4-BBAA-20DA05506B0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3</a:t>
            </a:fld>
            <a:endParaRPr lang="en-US" dirty="0"/>
          </a:p>
        </p:txBody>
      </p:sp>
      <p:pic>
        <p:nvPicPr>
          <p:cNvPr id="1026" name="Picture 2" descr="Displaying Jewelry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2" r="673"/>
          <a:stretch/>
        </p:blipFill>
        <p:spPr bwMode="auto">
          <a:xfrm>
            <a:off x="437936" y="1840636"/>
            <a:ext cx="4192946" cy="4892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048000" y="4648200"/>
            <a:ext cx="457200" cy="38100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800600" y="2440314"/>
            <a:ext cx="38100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Improper Personal Hygiene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All insecure jewelry must not be worn to avoid the possibility that the object can fall into food, equipment, or containers.</a:t>
            </a:r>
          </a:p>
        </p:txBody>
      </p:sp>
    </p:spTree>
    <p:extLst>
      <p:ext uri="{BB962C8B-B14F-4D97-AF65-F5344CB8AC3E}">
        <p14:creationId xmlns:p14="http://schemas.microsoft.com/office/powerpoint/2010/main" val="97352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4</a:t>
            </a:fld>
            <a:endParaRPr lang="en-US" dirty="0"/>
          </a:p>
        </p:txBody>
      </p:sp>
      <p:pic>
        <p:nvPicPr>
          <p:cNvPr id="2050" name="Picture 2" descr="Displaying All Good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672441"/>
            <a:ext cx="3375025" cy="50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15000" y="22098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No Violation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8610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5</a:t>
            </a:fld>
            <a:endParaRPr lang="en-US" dirty="0"/>
          </a:p>
        </p:txBody>
      </p:sp>
      <p:pic>
        <p:nvPicPr>
          <p:cNvPr id="3076" name="Picture 4" descr="Displaying Door Should Be Shut 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68454"/>
            <a:ext cx="3375025" cy="506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76800" y="2057400"/>
            <a:ext cx="3962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Improper Pest Management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All outside doors and windows without screens must be kept closed.  This is necessary to limit the entry of insects and rodents.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676400" y="4495800"/>
            <a:ext cx="1371600" cy="609600"/>
          </a:xfrm>
          <a:prstGeom prst="rightArrow">
            <a:avLst/>
          </a:prstGeom>
          <a:solidFill>
            <a:srgbClr val="FF05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2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6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359" t="10000"/>
          <a:stretch/>
        </p:blipFill>
        <p:spPr>
          <a:xfrm>
            <a:off x="457200" y="2362200"/>
            <a:ext cx="4447873" cy="342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05400" y="1828229"/>
            <a:ext cx="3733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Improper Food Handling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Temperature must be properly controlled (at recommended temperatures) for both processing and storage of food</a:t>
            </a:r>
          </a:p>
        </p:txBody>
      </p:sp>
    </p:spTree>
    <p:extLst>
      <p:ext uri="{BB962C8B-B14F-4D97-AF65-F5344CB8AC3E}">
        <p14:creationId xmlns:p14="http://schemas.microsoft.com/office/powerpoint/2010/main" val="411584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7</a:t>
            </a:fld>
            <a:endParaRPr lang="en-US" dirty="0"/>
          </a:p>
        </p:txBody>
      </p:sp>
      <p:pic>
        <p:nvPicPr>
          <p:cNvPr id="4098" name="Picture 2" descr="Displaying Not Following Safety Sign 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58900"/>
            <a:ext cx="3657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76200" y="5483687"/>
            <a:ext cx="1676400" cy="106680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38200" y="2133600"/>
            <a:ext cx="2286000" cy="1968500"/>
          </a:xfrm>
          <a:prstGeom prst="ellipse">
            <a:avLst/>
          </a:prstGeom>
          <a:noFill/>
          <a:ln w="57150">
            <a:solidFill>
              <a:srgbClr val="FF05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419600" y="1981200"/>
            <a:ext cx="3886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Safety Hazard</a:t>
            </a:r>
          </a:p>
          <a:p>
            <a:pPr lvl="1"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Employees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should follow all posted safety signs.</a:t>
            </a:r>
          </a:p>
        </p:txBody>
      </p:sp>
    </p:spTree>
    <p:extLst>
      <p:ext uri="{BB962C8B-B14F-4D97-AF65-F5344CB8AC3E}">
        <p14:creationId xmlns:p14="http://schemas.microsoft.com/office/powerpoint/2010/main" val="204578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1600" y="1795462"/>
            <a:ext cx="3375025" cy="5062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57800" y="2057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No Violation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39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Photograph 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t>9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4800" y="2362200"/>
            <a:ext cx="5143500" cy="342900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838200" y="4343400"/>
            <a:ext cx="978408" cy="484632"/>
          </a:xfrm>
          <a:prstGeom prst="rightArrow">
            <a:avLst/>
          </a:prstGeom>
          <a:solidFill>
            <a:srgbClr val="FF05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3073320" y="4343400"/>
            <a:ext cx="978408" cy="484632"/>
          </a:xfrm>
          <a:prstGeom prst="rightArrow">
            <a:avLst/>
          </a:prstGeom>
          <a:solidFill>
            <a:srgbClr val="FF05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638800" y="2362200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Safety Hazard</a:t>
            </a:r>
          </a:p>
          <a:p>
            <a:pPr lvl="1"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Horseplay is not permitted in the food plant.</a:t>
            </a:r>
          </a:p>
        </p:txBody>
      </p:sp>
    </p:spTree>
    <p:extLst>
      <p:ext uri="{BB962C8B-B14F-4D97-AF65-F5344CB8AC3E}">
        <p14:creationId xmlns:p14="http://schemas.microsoft.com/office/powerpoint/2010/main" val="222256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</p:bldLst>
  </p:timing>
</p:sld>
</file>

<file path=ppt/theme/theme1.xml><?xml version="1.0" encoding="utf-8"?>
<a:theme xmlns:a="http://schemas.openxmlformats.org/drawingml/2006/main" name="NRE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T_PPT_Template" id="{117BB68F-015F-4454-93BF-DEB7C2386560}" vid="{E3715A0D-0EA1-4213-B0A6-B0534BEEAA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FSS_PPT_Template</Template>
  <TotalTime>1349</TotalTime>
  <Words>542</Words>
  <Application>Microsoft Office PowerPoint</Application>
  <PresentationFormat>On-screen Show (4:3)</PresentationFormat>
  <Paragraphs>110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NRE_PowerPoint_Template</vt:lpstr>
      <vt:lpstr>PowerPoint Presentation</vt:lpstr>
      <vt:lpstr>Can I Spy? Discussion</vt:lpstr>
      <vt:lpstr>Photograph 1</vt:lpstr>
      <vt:lpstr>Photograph 2</vt:lpstr>
      <vt:lpstr>Photograph 3</vt:lpstr>
      <vt:lpstr>Photograph 4</vt:lpstr>
      <vt:lpstr>Photograph 5</vt:lpstr>
      <vt:lpstr>Photograph 6</vt:lpstr>
      <vt:lpstr>Photograph 7</vt:lpstr>
      <vt:lpstr>Photograph 8</vt:lpstr>
      <vt:lpstr>Photograph 9</vt:lpstr>
      <vt:lpstr>Photograph 10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 I Spy? Discussion</dc:title>
  <dc:subject>FSS - Lesson 3.1 Good Manufacturing Practices</dc:subject>
  <dc:creator>Leslie Fairchild</dc:creator>
  <cp:lastModifiedBy>Leslie Fairchild</cp:lastModifiedBy>
  <cp:revision>17</cp:revision>
  <dcterms:created xsi:type="dcterms:W3CDTF">2015-01-30T18:39:03Z</dcterms:created>
  <dcterms:modified xsi:type="dcterms:W3CDTF">2015-06-20T18:28:43Z</dcterms:modified>
</cp:coreProperties>
</file>