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71" r:id="rId4"/>
    <p:sldId id="272" r:id="rId5"/>
    <p:sldId id="273" r:id="rId6"/>
    <p:sldId id="25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 horzBarState="maximized">
    <p:restoredLeft sz="14994" autoAdjust="0"/>
    <p:restoredTop sz="82729" autoAdjust="0"/>
  </p:normalViewPr>
  <p:slideViewPr>
    <p:cSldViewPr>
      <p:cViewPr varScale="1">
        <p:scale>
          <a:sx n="92" d="100"/>
          <a:sy n="92" d="100"/>
        </p:scale>
        <p:origin x="137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263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Planogram Science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429000" y="0"/>
            <a:ext cx="34274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6 – Lesson 6.2 To Protect and Sell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Planogram Science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52800" y="0"/>
            <a:ext cx="3503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6 – Lesson 6.2 To Protect and Sell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Planogram Science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>
          <a:xfrm>
            <a:off x="3276600" y="0"/>
            <a:ext cx="3579813" cy="4572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6 – Lesson 6.2 To Protect and Sell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Planogram Science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6 – Lesson 6.2 To Protect and Sell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Planogram Science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6 – Lesson 6.2 To Protect and Sell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09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Planogram Science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Food Science and Safety    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Unit 6 – Lesson 6.2 To Protect and Sell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10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Planogram Science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Food Science and Safety    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Unit 6 – Lesson 6.2 To Protect and Sell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986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6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Planogram Science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6 – Lesson 6.2 To Protect and Sell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99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Food Science and Safety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9966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f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rahcalandro.com/thesisblog_2/?p=64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owgrocery.com/planograms/symbol/beans-pasta-planogram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arahcalandro.com/thesisblog_2/?p=64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9966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Food Science and Safety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Planogram Science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6 – Lesson </a:t>
            </a:r>
            <a:r>
              <a:rPr lang="en-US" sz="3200" kern="0" noProof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6.2 To Protect and Sell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diagram showing how and where specific products should be placed to increase customer awareness and purchases.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308350"/>
            <a:ext cx="4191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30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Planogram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 placement</a:t>
            </a:r>
          </a:p>
          <a:p>
            <a:r>
              <a:rPr lang="en-US" dirty="0" smtClean="0"/>
              <a:t>Improved sales</a:t>
            </a:r>
          </a:p>
          <a:p>
            <a:r>
              <a:rPr lang="en-US" dirty="0" smtClean="0"/>
              <a:t>Visual appeal</a:t>
            </a:r>
          </a:p>
          <a:p>
            <a:r>
              <a:rPr lang="en-US" dirty="0" smtClean="0"/>
              <a:t>Inventory control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141" y="2209800"/>
            <a:ext cx="4316551" cy="385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59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2400" y="6519446"/>
            <a:ext cx="4648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http://www.sarahcalandro.com/thesisblog_2/?</a:t>
            </a:r>
            <a:r>
              <a:rPr lang="en-US" sz="1600" dirty="0" smtClean="0">
                <a:hlinkClick r:id="rId3"/>
              </a:rPr>
              <a:t>p=641</a:t>
            </a:r>
            <a:r>
              <a:rPr lang="en-US" sz="1600" dirty="0" smtClean="0"/>
              <a:t> </a:t>
            </a:r>
            <a:endParaRPr lang="en-US" sz="16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775" y="1824705"/>
            <a:ext cx="4642948" cy="4531645"/>
          </a:xfrm>
        </p:spPr>
      </p:pic>
    </p:spTree>
    <p:extLst>
      <p:ext uri="{BB962C8B-B14F-4D97-AF65-F5344CB8AC3E}">
        <p14:creationId xmlns:p14="http://schemas.microsoft.com/office/powerpoint/2010/main" val="3970704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References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/>
          <a:lstStyle/>
          <a:p>
            <a:r>
              <a:rPr lang="en-US" dirty="0" smtClean="0"/>
              <a:t>H.J. Heinz Co. (2012). </a:t>
            </a:r>
            <a:r>
              <a:rPr lang="en-US" i="1" dirty="0" smtClean="0"/>
              <a:t>Planograms</a:t>
            </a:r>
            <a:r>
              <a:rPr lang="en-US" dirty="0" smtClean="0"/>
              <a:t>. </a:t>
            </a:r>
            <a:r>
              <a:rPr lang="en-US" dirty="0"/>
              <a:t>Retrieved from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www.growgrocery.com/planograms/symbol/beans-pasta-planogram.html</a:t>
            </a:r>
            <a:r>
              <a:rPr lang="en-US" dirty="0" smtClean="0"/>
              <a:t>.</a:t>
            </a:r>
          </a:p>
          <a:p>
            <a:r>
              <a:rPr lang="en-US" dirty="0" smtClean="0"/>
              <a:t>Calandro, Sarah. (2015). </a:t>
            </a:r>
            <a:r>
              <a:rPr lang="en-US" i="1" dirty="0" smtClean="0"/>
              <a:t>The grocery store design</a:t>
            </a:r>
            <a:r>
              <a:rPr lang="en-US" dirty="0" smtClean="0"/>
              <a:t>. </a:t>
            </a:r>
            <a:r>
              <a:rPr lang="en-US" dirty="0"/>
              <a:t>Retrieved from </a:t>
            </a:r>
            <a:r>
              <a:rPr lang="en-US" dirty="0">
                <a:hlinkClick r:id="rId4"/>
              </a:rPr>
              <a:t>http://www.sarahcalandro.com/thesisblog_2/?</a:t>
            </a:r>
            <a:r>
              <a:rPr lang="en-US" dirty="0" smtClean="0">
                <a:hlinkClick r:id="rId4"/>
              </a:rPr>
              <a:t>p=641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T_PPT_Template" id="{117BB68F-015F-4454-93BF-DEB7C2386560}" vid="{E3715A0D-0EA1-4213-B0A6-B0534BEEAA7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FSS_PPT_Template</Template>
  <TotalTime>147</TotalTime>
  <Words>230</Words>
  <Application>Microsoft Office PowerPoint</Application>
  <PresentationFormat>On-screen Show (4:3)</PresentationFormat>
  <Paragraphs>50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NRE_PowerPoint_Template</vt:lpstr>
      <vt:lpstr>PowerPoint Presentation</vt:lpstr>
      <vt:lpstr>Planogram Science</vt:lpstr>
      <vt:lpstr>Planograms</vt:lpstr>
      <vt:lpstr>Planogram Purpose</vt:lpstr>
      <vt:lpstr>Example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Planogram Science</dc:title>
  <dc:subject>FSS - Lesson 6.2 To Protect and Sell</dc:subject>
  <dc:creator>Leslie Fairchild</dc:creator>
  <cp:lastModifiedBy>Leslie Fairchild</cp:lastModifiedBy>
  <cp:revision>10</cp:revision>
  <dcterms:created xsi:type="dcterms:W3CDTF">2015-06-19T21:26:33Z</dcterms:created>
  <dcterms:modified xsi:type="dcterms:W3CDTF">2015-06-22T21:42:15Z</dcterms:modified>
</cp:coreProperties>
</file>