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3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3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7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6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0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8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8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89385-EFCF-4AB8-B8BB-4A3BE6697A01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78FA4-D3C9-494E-87F5-14D9C5FDD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0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7894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Antibiotics &amp; Growth </a:t>
            </a:r>
            <a:br>
              <a:rPr lang="en-US" dirty="0" smtClean="0"/>
            </a:br>
            <a:r>
              <a:rPr lang="en-US" dirty="0" smtClean="0"/>
              <a:t>Hormones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MS Reference Sans Serif" panose="020B0604030504040204" pitchFamily="34" charset="0"/>
              </a:rPr>
              <a:t>Pros</a:t>
            </a:r>
            <a:endParaRPr lang="en-US" sz="4400" dirty="0">
              <a:latin typeface="MS Reference Sans Serif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b="0" i="0" dirty="0" smtClean="0">
                <a:effectLst/>
                <a:latin typeface="Times New Roman" panose="02020603050405020304" pitchFamily="18" charset="0"/>
              </a:rPr>
              <a:t>Animals receiving antibiotics in their feed gain 4% to 5% more body weight than animals that do not receive antibiotics.</a:t>
            </a:r>
          </a:p>
          <a:p>
            <a:r>
              <a:rPr lang="en-US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livestock that are treated live longer.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MS Reference Sans Serif" panose="020B0604030504040204" pitchFamily="34" charset="0"/>
              </a:rPr>
              <a:t>Cons</a:t>
            </a:r>
            <a:endParaRPr lang="en-US" sz="4400" dirty="0">
              <a:latin typeface="MS Reference Sans Serif" panose="020B060403050404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0" i="0" dirty="0" smtClean="0">
                <a:effectLst/>
                <a:latin typeface="Times New Roman" panose="02020603050405020304" pitchFamily="18" charset="0"/>
              </a:rPr>
              <a:t> </a:t>
            </a:r>
            <a:r>
              <a:rPr lang="en-US" sz="2000" b="0" i="0" dirty="0" smtClean="0">
                <a:effectLst/>
                <a:latin typeface="Times New Roman" panose="02020603050405020304" pitchFamily="18" charset="0"/>
              </a:rPr>
              <a:t>It leads to resistant </a:t>
            </a:r>
            <a:r>
              <a:rPr lang="en-US" sz="2000" b="0" dirty="0" smtClean="0">
                <a:effectLst/>
                <a:latin typeface="Times New Roman" panose="02020603050405020304" pitchFamily="18" charset="0"/>
              </a:rPr>
              <a:t>Salmonella strain</a:t>
            </a:r>
            <a:r>
              <a:rPr lang="en-US" sz="2000" b="0" i="1" dirty="0" smtClean="0">
                <a:effectLst/>
                <a:latin typeface="Times New Roman" panose="02020603050405020304" pitchFamily="18" charset="0"/>
              </a:rPr>
              <a:t>s</a:t>
            </a:r>
            <a:r>
              <a:rPr lang="en-US" sz="2000" b="0" i="0" dirty="0" smtClean="0">
                <a:effectLst/>
                <a:latin typeface="Times New Roman" panose="02020603050405020304" pitchFamily="18" charset="0"/>
              </a:rPr>
              <a:t> found in both meat and eggs. 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ntibiotics can lead to multi-drug resistant pathogens.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88" y="3759052"/>
            <a:ext cx="4364716" cy="30989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6445" y="4114800"/>
            <a:ext cx="56197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7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4283</TotalTime>
  <Words>36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MS Reference Sans Serif</vt:lpstr>
      <vt:lpstr>Times New Roman</vt:lpstr>
      <vt:lpstr>Office Theme</vt:lpstr>
      <vt:lpstr>Antibiotics &amp; Growth  Hormones</vt:lpstr>
    </vt:vector>
  </TitlesOfParts>
  <Company>ECVTS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 Jose Lopez</dc:creator>
  <cp:lastModifiedBy>Nelson Jose Lopez</cp:lastModifiedBy>
  <cp:revision>3</cp:revision>
  <dcterms:created xsi:type="dcterms:W3CDTF">2017-12-01T14:38:22Z</dcterms:created>
  <dcterms:modified xsi:type="dcterms:W3CDTF">2017-12-04T14:01:24Z</dcterms:modified>
</cp:coreProperties>
</file>