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40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6" r:id="rId2"/>
    <p:sldId id="414" r:id="rId3"/>
    <p:sldId id="257" r:id="rId4"/>
    <p:sldId id="258" r:id="rId5"/>
    <p:sldId id="259" r:id="rId6"/>
    <p:sldId id="263" r:id="rId7"/>
    <p:sldId id="260" r:id="rId8"/>
    <p:sldId id="261" r:id="rId9"/>
    <p:sldId id="262" r:id="rId10"/>
    <p:sldId id="264" r:id="rId11"/>
    <p:sldId id="266" r:id="rId12"/>
    <p:sldId id="265" r:id="rId13"/>
    <p:sldId id="267" r:id="rId14"/>
    <p:sldId id="268" r:id="rId15"/>
    <p:sldId id="270" r:id="rId16"/>
    <p:sldId id="269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3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300" r:id="rId46"/>
    <p:sldId id="415" r:id="rId47"/>
    <p:sldId id="301" r:id="rId48"/>
    <p:sldId id="304" r:id="rId49"/>
    <p:sldId id="303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3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3CE029-0F9D-4881-BDBF-926AE0631752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53E12F9-9DA7-42A6-AC11-00B9F146F024}">
      <dgm:prSet/>
      <dgm:spPr/>
      <dgm:t>
        <a:bodyPr/>
        <a:lstStyle/>
        <a:p>
          <a:r>
            <a:rPr lang="en-US"/>
            <a:t>Long hollow tube leading from mouth to anus</a:t>
          </a:r>
        </a:p>
      </dgm:t>
    </dgm:pt>
    <dgm:pt modelId="{DA3BAB32-A65A-4AC6-B9C0-8E402E595215}" type="parTrans" cxnId="{BA760426-FF6F-4441-BBAA-A2FC4F423C62}">
      <dgm:prSet/>
      <dgm:spPr/>
      <dgm:t>
        <a:bodyPr/>
        <a:lstStyle/>
        <a:p>
          <a:endParaRPr lang="en-US"/>
        </a:p>
      </dgm:t>
    </dgm:pt>
    <dgm:pt modelId="{33761D39-100B-492B-9145-0CD8AB68D923}" type="sibTrans" cxnId="{BA760426-FF6F-4441-BBAA-A2FC4F423C62}">
      <dgm:prSet/>
      <dgm:spPr/>
      <dgm:t>
        <a:bodyPr/>
        <a:lstStyle/>
        <a:p>
          <a:endParaRPr lang="en-US"/>
        </a:p>
      </dgm:t>
    </dgm:pt>
    <dgm:pt modelId="{763B88C2-6C9F-499C-87A9-D69FE5A3CB28}">
      <dgm:prSet/>
      <dgm:spPr/>
      <dgm:t>
        <a:bodyPr/>
        <a:lstStyle/>
        <a:p>
          <a:r>
            <a:rPr lang="en-US"/>
            <a:t>Functions to change food and drink into form the body can use</a:t>
          </a:r>
        </a:p>
      </dgm:t>
    </dgm:pt>
    <dgm:pt modelId="{0B854FDB-E684-4432-8EDD-5C1C2E4690DB}" type="parTrans" cxnId="{31486C17-405C-4CC4-BB57-C4E6A12BA8F7}">
      <dgm:prSet/>
      <dgm:spPr/>
      <dgm:t>
        <a:bodyPr/>
        <a:lstStyle/>
        <a:p>
          <a:endParaRPr lang="en-US"/>
        </a:p>
      </dgm:t>
    </dgm:pt>
    <dgm:pt modelId="{A2A0B61B-C92F-44CE-95FD-CC9ED9D6499E}" type="sibTrans" cxnId="{31486C17-405C-4CC4-BB57-C4E6A12BA8F7}">
      <dgm:prSet/>
      <dgm:spPr/>
      <dgm:t>
        <a:bodyPr/>
        <a:lstStyle/>
        <a:p>
          <a:endParaRPr lang="en-US"/>
        </a:p>
      </dgm:t>
    </dgm:pt>
    <dgm:pt modelId="{DA528EB7-2BB0-451F-8C3A-8730885122EF}">
      <dgm:prSet/>
      <dgm:spPr/>
      <dgm:t>
        <a:bodyPr/>
        <a:lstStyle/>
        <a:p>
          <a:r>
            <a:rPr lang="en-US"/>
            <a:t>Provides body with water and nutrients</a:t>
          </a:r>
        </a:p>
      </dgm:t>
    </dgm:pt>
    <dgm:pt modelId="{6143AB69-1DA3-4360-8F6C-26A6CF3DA709}" type="parTrans" cxnId="{7D9B8606-822C-4331-9210-1AECB55A57B6}">
      <dgm:prSet/>
      <dgm:spPr/>
      <dgm:t>
        <a:bodyPr/>
        <a:lstStyle/>
        <a:p>
          <a:endParaRPr lang="en-US"/>
        </a:p>
      </dgm:t>
    </dgm:pt>
    <dgm:pt modelId="{C8BE3791-43EC-4D6B-A5A4-BE849ECFA2A1}" type="sibTrans" cxnId="{7D9B8606-822C-4331-9210-1AECB55A57B6}">
      <dgm:prSet/>
      <dgm:spPr/>
      <dgm:t>
        <a:bodyPr/>
        <a:lstStyle/>
        <a:p>
          <a:endParaRPr lang="en-US"/>
        </a:p>
      </dgm:t>
    </dgm:pt>
    <dgm:pt modelId="{4299BF07-E947-4A93-BDAC-42C8722AADAC}">
      <dgm:prSet/>
      <dgm:spPr/>
      <dgm:t>
        <a:bodyPr/>
        <a:lstStyle/>
        <a:p>
          <a:r>
            <a:rPr lang="en-US"/>
            <a:t>Eliminates waste</a:t>
          </a:r>
        </a:p>
      </dgm:t>
    </dgm:pt>
    <dgm:pt modelId="{35E469C7-E095-4621-8C9B-9935B538C84C}" type="parTrans" cxnId="{185EC124-701E-437D-97A6-32FA3E3B271C}">
      <dgm:prSet/>
      <dgm:spPr/>
      <dgm:t>
        <a:bodyPr/>
        <a:lstStyle/>
        <a:p>
          <a:endParaRPr lang="en-US"/>
        </a:p>
      </dgm:t>
    </dgm:pt>
    <dgm:pt modelId="{7E0E8D04-0CC1-40CC-81D1-19A72F5C85F7}" type="sibTrans" cxnId="{185EC124-701E-437D-97A6-32FA3E3B271C}">
      <dgm:prSet/>
      <dgm:spPr/>
      <dgm:t>
        <a:bodyPr/>
        <a:lstStyle/>
        <a:p>
          <a:endParaRPr lang="en-US"/>
        </a:p>
      </dgm:t>
    </dgm:pt>
    <dgm:pt modelId="{C722F575-86B9-4E9A-B893-214E791499CB}">
      <dgm:prSet/>
      <dgm:spPr/>
      <dgm:t>
        <a:bodyPr/>
        <a:lstStyle/>
        <a:p>
          <a:r>
            <a:rPr lang="en-US"/>
            <a:t>Ostomy may occur nearly anywhere along tract</a:t>
          </a:r>
        </a:p>
      </dgm:t>
    </dgm:pt>
    <dgm:pt modelId="{F747A62D-E01F-4918-99EB-AFE2B7ADB747}" type="parTrans" cxnId="{E0A5A969-EC9A-4CBF-B880-F82C4C73119C}">
      <dgm:prSet/>
      <dgm:spPr/>
      <dgm:t>
        <a:bodyPr/>
        <a:lstStyle/>
        <a:p>
          <a:endParaRPr lang="en-US"/>
        </a:p>
      </dgm:t>
    </dgm:pt>
    <dgm:pt modelId="{92FAC817-8E53-473E-965B-0B99C96A52CF}" type="sibTrans" cxnId="{E0A5A969-EC9A-4CBF-B880-F82C4C73119C}">
      <dgm:prSet/>
      <dgm:spPr/>
      <dgm:t>
        <a:bodyPr/>
        <a:lstStyle/>
        <a:p>
          <a:endParaRPr lang="en-US"/>
        </a:p>
      </dgm:t>
    </dgm:pt>
    <dgm:pt modelId="{43C5FD62-CDE3-4C42-B209-F79DD216DF24}" type="pres">
      <dgm:prSet presAssocID="{833CE029-0F9D-4881-BDBF-926AE0631752}" presName="vert0" presStyleCnt="0">
        <dgm:presLayoutVars>
          <dgm:dir/>
          <dgm:animOne val="branch"/>
          <dgm:animLvl val="lvl"/>
        </dgm:presLayoutVars>
      </dgm:prSet>
      <dgm:spPr/>
    </dgm:pt>
    <dgm:pt modelId="{3033621C-6BFF-492C-A642-815748AE36D9}" type="pres">
      <dgm:prSet presAssocID="{653E12F9-9DA7-42A6-AC11-00B9F146F024}" presName="thickLine" presStyleLbl="alignNode1" presStyleIdx="0" presStyleCnt="5"/>
      <dgm:spPr/>
    </dgm:pt>
    <dgm:pt modelId="{E8851024-5A95-4CA7-A6EA-BC6E76498B3A}" type="pres">
      <dgm:prSet presAssocID="{653E12F9-9DA7-42A6-AC11-00B9F146F024}" presName="horz1" presStyleCnt="0"/>
      <dgm:spPr/>
    </dgm:pt>
    <dgm:pt modelId="{35BF250D-63E5-460A-AAE6-C3F3AFA8CD87}" type="pres">
      <dgm:prSet presAssocID="{653E12F9-9DA7-42A6-AC11-00B9F146F024}" presName="tx1" presStyleLbl="revTx" presStyleIdx="0" presStyleCnt="5"/>
      <dgm:spPr/>
    </dgm:pt>
    <dgm:pt modelId="{06CEE7CC-ED2F-47EF-9E95-9884B275DB11}" type="pres">
      <dgm:prSet presAssocID="{653E12F9-9DA7-42A6-AC11-00B9F146F024}" presName="vert1" presStyleCnt="0"/>
      <dgm:spPr/>
    </dgm:pt>
    <dgm:pt modelId="{814B861A-72AC-47AB-A2E6-2B6B18C54F30}" type="pres">
      <dgm:prSet presAssocID="{763B88C2-6C9F-499C-87A9-D69FE5A3CB28}" presName="thickLine" presStyleLbl="alignNode1" presStyleIdx="1" presStyleCnt="5"/>
      <dgm:spPr/>
    </dgm:pt>
    <dgm:pt modelId="{D43EBC32-5EC5-4780-8A4E-184676684E15}" type="pres">
      <dgm:prSet presAssocID="{763B88C2-6C9F-499C-87A9-D69FE5A3CB28}" presName="horz1" presStyleCnt="0"/>
      <dgm:spPr/>
    </dgm:pt>
    <dgm:pt modelId="{9CA97121-DE2E-4DF3-BA62-43B2995403CA}" type="pres">
      <dgm:prSet presAssocID="{763B88C2-6C9F-499C-87A9-D69FE5A3CB28}" presName="tx1" presStyleLbl="revTx" presStyleIdx="1" presStyleCnt="5"/>
      <dgm:spPr/>
    </dgm:pt>
    <dgm:pt modelId="{14EB4EAB-5261-4D5E-838C-D83DD590E1C8}" type="pres">
      <dgm:prSet presAssocID="{763B88C2-6C9F-499C-87A9-D69FE5A3CB28}" presName="vert1" presStyleCnt="0"/>
      <dgm:spPr/>
    </dgm:pt>
    <dgm:pt modelId="{D9BD1791-2D96-400B-955E-232FFC3C7FAA}" type="pres">
      <dgm:prSet presAssocID="{DA528EB7-2BB0-451F-8C3A-8730885122EF}" presName="thickLine" presStyleLbl="alignNode1" presStyleIdx="2" presStyleCnt="5"/>
      <dgm:spPr/>
    </dgm:pt>
    <dgm:pt modelId="{3678C8D8-70CF-4F8B-946C-24F0DF2C3412}" type="pres">
      <dgm:prSet presAssocID="{DA528EB7-2BB0-451F-8C3A-8730885122EF}" presName="horz1" presStyleCnt="0"/>
      <dgm:spPr/>
    </dgm:pt>
    <dgm:pt modelId="{8A513DB7-7AF2-4008-9FF3-9D0CD69CA83C}" type="pres">
      <dgm:prSet presAssocID="{DA528EB7-2BB0-451F-8C3A-8730885122EF}" presName="tx1" presStyleLbl="revTx" presStyleIdx="2" presStyleCnt="5"/>
      <dgm:spPr/>
    </dgm:pt>
    <dgm:pt modelId="{AD9C9D1B-7D35-44F0-9857-088A7CA074FA}" type="pres">
      <dgm:prSet presAssocID="{DA528EB7-2BB0-451F-8C3A-8730885122EF}" presName="vert1" presStyleCnt="0"/>
      <dgm:spPr/>
    </dgm:pt>
    <dgm:pt modelId="{816B6E7B-DAC3-4E3D-AC8B-947C2F281D1C}" type="pres">
      <dgm:prSet presAssocID="{4299BF07-E947-4A93-BDAC-42C8722AADAC}" presName="thickLine" presStyleLbl="alignNode1" presStyleIdx="3" presStyleCnt="5"/>
      <dgm:spPr/>
    </dgm:pt>
    <dgm:pt modelId="{65466B23-EABF-49B5-8BC0-6838115BB953}" type="pres">
      <dgm:prSet presAssocID="{4299BF07-E947-4A93-BDAC-42C8722AADAC}" presName="horz1" presStyleCnt="0"/>
      <dgm:spPr/>
    </dgm:pt>
    <dgm:pt modelId="{0DBCC52D-A24A-4797-BBE5-1207D3A52CA3}" type="pres">
      <dgm:prSet presAssocID="{4299BF07-E947-4A93-BDAC-42C8722AADAC}" presName="tx1" presStyleLbl="revTx" presStyleIdx="3" presStyleCnt="5"/>
      <dgm:spPr/>
    </dgm:pt>
    <dgm:pt modelId="{37E6293A-B96E-4BA1-9114-7935B0AF5D76}" type="pres">
      <dgm:prSet presAssocID="{4299BF07-E947-4A93-BDAC-42C8722AADAC}" presName="vert1" presStyleCnt="0"/>
      <dgm:spPr/>
    </dgm:pt>
    <dgm:pt modelId="{57B7AFEB-6402-4429-807F-B2C183898DFA}" type="pres">
      <dgm:prSet presAssocID="{C722F575-86B9-4E9A-B893-214E791499CB}" presName="thickLine" presStyleLbl="alignNode1" presStyleIdx="4" presStyleCnt="5"/>
      <dgm:spPr/>
    </dgm:pt>
    <dgm:pt modelId="{547ACAB1-6CA6-46C9-8FB3-6D1D68B4E026}" type="pres">
      <dgm:prSet presAssocID="{C722F575-86B9-4E9A-B893-214E791499CB}" presName="horz1" presStyleCnt="0"/>
      <dgm:spPr/>
    </dgm:pt>
    <dgm:pt modelId="{B30E0421-76C0-49C4-BC8E-6C9AFD7782DC}" type="pres">
      <dgm:prSet presAssocID="{C722F575-86B9-4E9A-B893-214E791499CB}" presName="tx1" presStyleLbl="revTx" presStyleIdx="4" presStyleCnt="5"/>
      <dgm:spPr/>
    </dgm:pt>
    <dgm:pt modelId="{E83688F9-D84C-4E01-AC72-EE3596174A6B}" type="pres">
      <dgm:prSet presAssocID="{C722F575-86B9-4E9A-B893-214E791499CB}" presName="vert1" presStyleCnt="0"/>
      <dgm:spPr/>
    </dgm:pt>
  </dgm:ptLst>
  <dgm:cxnLst>
    <dgm:cxn modelId="{7D9B8606-822C-4331-9210-1AECB55A57B6}" srcId="{833CE029-0F9D-4881-BDBF-926AE0631752}" destId="{DA528EB7-2BB0-451F-8C3A-8730885122EF}" srcOrd="2" destOrd="0" parTransId="{6143AB69-1DA3-4360-8F6C-26A6CF3DA709}" sibTransId="{C8BE3791-43EC-4D6B-A5A4-BE849ECFA2A1}"/>
    <dgm:cxn modelId="{31486C17-405C-4CC4-BB57-C4E6A12BA8F7}" srcId="{833CE029-0F9D-4881-BDBF-926AE0631752}" destId="{763B88C2-6C9F-499C-87A9-D69FE5A3CB28}" srcOrd="1" destOrd="0" parTransId="{0B854FDB-E684-4432-8EDD-5C1C2E4690DB}" sibTransId="{A2A0B61B-C92F-44CE-95FD-CC9ED9D6499E}"/>
    <dgm:cxn modelId="{185EC124-701E-437D-97A6-32FA3E3B271C}" srcId="{833CE029-0F9D-4881-BDBF-926AE0631752}" destId="{4299BF07-E947-4A93-BDAC-42C8722AADAC}" srcOrd="3" destOrd="0" parTransId="{35E469C7-E095-4621-8C9B-9935B538C84C}" sibTransId="{7E0E8D04-0CC1-40CC-81D1-19A72F5C85F7}"/>
    <dgm:cxn modelId="{BA760426-FF6F-4441-BBAA-A2FC4F423C62}" srcId="{833CE029-0F9D-4881-BDBF-926AE0631752}" destId="{653E12F9-9DA7-42A6-AC11-00B9F146F024}" srcOrd="0" destOrd="0" parTransId="{DA3BAB32-A65A-4AC6-B9C0-8E402E595215}" sibTransId="{33761D39-100B-492B-9145-0CD8AB68D923}"/>
    <dgm:cxn modelId="{E0A5A969-EC9A-4CBF-B880-F82C4C73119C}" srcId="{833CE029-0F9D-4881-BDBF-926AE0631752}" destId="{C722F575-86B9-4E9A-B893-214E791499CB}" srcOrd="4" destOrd="0" parTransId="{F747A62D-E01F-4918-99EB-AFE2B7ADB747}" sibTransId="{92FAC817-8E53-473E-965B-0B99C96A52CF}"/>
    <dgm:cxn modelId="{A5EC0875-A729-4ADA-9020-A7AD167DCFE8}" type="presOf" srcId="{DA528EB7-2BB0-451F-8C3A-8730885122EF}" destId="{8A513DB7-7AF2-4008-9FF3-9D0CD69CA83C}" srcOrd="0" destOrd="0" presId="urn:microsoft.com/office/officeart/2008/layout/LinedList"/>
    <dgm:cxn modelId="{E02DF777-1DFA-486D-87B0-51BBCC0EDBFA}" type="presOf" srcId="{833CE029-0F9D-4881-BDBF-926AE0631752}" destId="{43C5FD62-CDE3-4C42-B209-F79DD216DF24}" srcOrd="0" destOrd="0" presId="urn:microsoft.com/office/officeart/2008/layout/LinedList"/>
    <dgm:cxn modelId="{6B4B5483-7E12-4AEE-80EE-0C6FF50744AE}" type="presOf" srcId="{4299BF07-E947-4A93-BDAC-42C8722AADAC}" destId="{0DBCC52D-A24A-4797-BBE5-1207D3A52CA3}" srcOrd="0" destOrd="0" presId="urn:microsoft.com/office/officeart/2008/layout/LinedList"/>
    <dgm:cxn modelId="{95B4B89F-D9C1-4EE7-BE86-8433FF4FB11C}" type="presOf" srcId="{763B88C2-6C9F-499C-87A9-D69FE5A3CB28}" destId="{9CA97121-DE2E-4DF3-BA62-43B2995403CA}" srcOrd="0" destOrd="0" presId="urn:microsoft.com/office/officeart/2008/layout/LinedList"/>
    <dgm:cxn modelId="{DC381DA6-03AC-47A3-A713-A068CF5C93BB}" type="presOf" srcId="{653E12F9-9DA7-42A6-AC11-00B9F146F024}" destId="{35BF250D-63E5-460A-AAE6-C3F3AFA8CD87}" srcOrd="0" destOrd="0" presId="urn:microsoft.com/office/officeart/2008/layout/LinedList"/>
    <dgm:cxn modelId="{108651FF-389A-424A-9626-D7D7C2E0EFCD}" type="presOf" srcId="{C722F575-86B9-4E9A-B893-214E791499CB}" destId="{B30E0421-76C0-49C4-BC8E-6C9AFD7782DC}" srcOrd="0" destOrd="0" presId="urn:microsoft.com/office/officeart/2008/layout/LinedList"/>
    <dgm:cxn modelId="{3779491F-43AE-4A61-84FC-DA776F217381}" type="presParOf" srcId="{43C5FD62-CDE3-4C42-B209-F79DD216DF24}" destId="{3033621C-6BFF-492C-A642-815748AE36D9}" srcOrd="0" destOrd="0" presId="urn:microsoft.com/office/officeart/2008/layout/LinedList"/>
    <dgm:cxn modelId="{8D040DEA-BD3C-4181-A775-E127AF7214D5}" type="presParOf" srcId="{43C5FD62-CDE3-4C42-B209-F79DD216DF24}" destId="{E8851024-5A95-4CA7-A6EA-BC6E76498B3A}" srcOrd="1" destOrd="0" presId="urn:microsoft.com/office/officeart/2008/layout/LinedList"/>
    <dgm:cxn modelId="{5CFBB58E-CF96-415F-AE96-3C9C7334BE71}" type="presParOf" srcId="{E8851024-5A95-4CA7-A6EA-BC6E76498B3A}" destId="{35BF250D-63E5-460A-AAE6-C3F3AFA8CD87}" srcOrd="0" destOrd="0" presId="urn:microsoft.com/office/officeart/2008/layout/LinedList"/>
    <dgm:cxn modelId="{3BFE4790-7685-4B9B-B2A5-84A8C83011C8}" type="presParOf" srcId="{E8851024-5A95-4CA7-A6EA-BC6E76498B3A}" destId="{06CEE7CC-ED2F-47EF-9E95-9884B275DB11}" srcOrd="1" destOrd="0" presId="urn:microsoft.com/office/officeart/2008/layout/LinedList"/>
    <dgm:cxn modelId="{7911546E-1F17-449C-B5F5-7AB9C5054692}" type="presParOf" srcId="{43C5FD62-CDE3-4C42-B209-F79DD216DF24}" destId="{814B861A-72AC-47AB-A2E6-2B6B18C54F30}" srcOrd="2" destOrd="0" presId="urn:microsoft.com/office/officeart/2008/layout/LinedList"/>
    <dgm:cxn modelId="{2DC6B267-E52D-4AF8-B179-4E3669FA4518}" type="presParOf" srcId="{43C5FD62-CDE3-4C42-B209-F79DD216DF24}" destId="{D43EBC32-5EC5-4780-8A4E-184676684E15}" srcOrd="3" destOrd="0" presId="urn:microsoft.com/office/officeart/2008/layout/LinedList"/>
    <dgm:cxn modelId="{76C74284-0632-42DE-90DE-C647BEBA640B}" type="presParOf" srcId="{D43EBC32-5EC5-4780-8A4E-184676684E15}" destId="{9CA97121-DE2E-4DF3-BA62-43B2995403CA}" srcOrd="0" destOrd="0" presId="urn:microsoft.com/office/officeart/2008/layout/LinedList"/>
    <dgm:cxn modelId="{F17F5E1B-2654-453F-A593-7A80F0D979A5}" type="presParOf" srcId="{D43EBC32-5EC5-4780-8A4E-184676684E15}" destId="{14EB4EAB-5261-4D5E-838C-D83DD590E1C8}" srcOrd="1" destOrd="0" presId="urn:microsoft.com/office/officeart/2008/layout/LinedList"/>
    <dgm:cxn modelId="{5F8E36CB-273B-4F49-B67C-D72EC2C48EF0}" type="presParOf" srcId="{43C5FD62-CDE3-4C42-B209-F79DD216DF24}" destId="{D9BD1791-2D96-400B-955E-232FFC3C7FAA}" srcOrd="4" destOrd="0" presId="urn:microsoft.com/office/officeart/2008/layout/LinedList"/>
    <dgm:cxn modelId="{9742F360-A0E3-45B0-9F11-0BC12F34CDAC}" type="presParOf" srcId="{43C5FD62-CDE3-4C42-B209-F79DD216DF24}" destId="{3678C8D8-70CF-4F8B-946C-24F0DF2C3412}" srcOrd="5" destOrd="0" presId="urn:microsoft.com/office/officeart/2008/layout/LinedList"/>
    <dgm:cxn modelId="{579AB25D-CF9B-4ECA-B887-6F5A0C3355EA}" type="presParOf" srcId="{3678C8D8-70CF-4F8B-946C-24F0DF2C3412}" destId="{8A513DB7-7AF2-4008-9FF3-9D0CD69CA83C}" srcOrd="0" destOrd="0" presId="urn:microsoft.com/office/officeart/2008/layout/LinedList"/>
    <dgm:cxn modelId="{9F421975-5647-46FA-A3BE-194E240F17E7}" type="presParOf" srcId="{3678C8D8-70CF-4F8B-946C-24F0DF2C3412}" destId="{AD9C9D1B-7D35-44F0-9857-088A7CA074FA}" srcOrd="1" destOrd="0" presId="urn:microsoft.com/office/officeart/2008/layout/LinedList"/>
    <dgm:cxn modelId="{1CD03032-DD21-47DB-BF95-AC5BDAFA6708}" type="presParOf" srcId="{43C5FD62-CDE3-4C42-B209-F79DD216DF24}" destId="{816B6E7B-DAC3-4E3D-AC8B-947C2F281D1C}" srcOrd="6" destOrd="0" presId="urn:microsoft.com/office/officeart/2008/layout/LinedList"/>
    <dgm:cxn modelId="{FCE7F8F9-8845-46EF-A058-CAB1FA5BAF5C}" type="presParOf" srcId="{43C5FD62-CDE3-4C42-B209-F79DD216DF24}" destId="{65466B23-EABF-49B5-8BC0-6838115BB953}" srcOrd="7" destOrd="0" presId="urn:microsoft.com/office/officeart/2008/layout/LinedList"/>
    <dgm:cxn modelId="{E6AAEF66-B793-4A0D-8B72-B83C1AD14C23}" type="presParOf" srcId="{65466B23-EABF-49B5-8BC0-6838115BB953}" destId="{0DBCC52D-A24A-4797-BBE5-1207D3A52CA3}" srcOrd="0" destOrd="0" presId="urn:microsoft.com/office/officeart/2008/layout/LinedList"/>
    <dgm:cxn modelId="{88829979-EA88-414B-BA86-216BC19BC438}" type="presParOf" srcId="{65466B23-EABF-49B5-8BC0-6838115BB953}" destId="{37E6293A-B96E-4BA1-9114-7935B0AF5D76}" srcOrd="1" destOrd="0" presId="urn:microsoft.com/office/officeart/2008/layout/LinedList"/>
    <dgm:cxn modelId="{7C17F093-DFB5-4329-89FC-C09EFB0020E9}" type="presParOf" srcId="{43C5FD62-CDE3-4C42-B209-F79DD216DF24}" destId="{57B7AFEB-6402-4429-807F-B2C183898DFA}" srcOrd="8" destOrd="0" presId="urn:microsoft.com/office/officeart/2008/layout/LinedList"/>
    <dgm:cxn modelId="{3DCCE716-DDA2-4F62-A27F-EA78519B4F11}" type="presParOf" srcId="{43C5FD62-CDE3-4C42-B209-F79DD216DF24}" destId="{547ACAB1-6CA6-46C9-8FB3-6D1D68B4E026}" srcOrd="9" destOrd="0" presId="urn:microsoft.com/office/officeart/2008/layout/LinedList"/>
    <dgm:cxn modelId="{77E08226-893E-48A6-A661-DC75400F260C}" type="presParOf" srcId="{547ACAB1-6CA6-46C9-8FB3-6D1D68B4E026}" destId="{B30E0421-76C0-49C4-BC8E-6C9AFD7782DC}" srcOrd="0" destOrd="0" presId="urn:microsoft.com/office/officeart/2008/layout/LinedList"/>
    <dgm:cxn modelId="{FD05532D-C5F0-45DE-AC74-B8D97B561DEE}" type="presParOf" srcId="{547ACAB1-6CA6-46C9-8FB3-6D1D68B4E026}" destId="{E83688F9-D84C-4E01-AC72-EE3596174A6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CC3DC9-5DE9-4E72-997F-85F5178D368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7C03FFE-8868-421B-A655-D725ECFC0AD9}">
      <dgm:prSet/>
      <dgm:spPr/>
      <dgm:t>
        <a:bodyPr/>
        <a:lstStyle/>
        <a:p>
          <a:r>
            <a:rPr lang="en-US"/>
            <a:t>Crohn’s Disease</a:t>
          </a:r>
        </a:p>
      </dgm:t>
    </dgm:pt>
    <dgm:pt modelId="{5AF6F3DA-A28E-46AC-8135-2AC81886CCD8}" type="parTrans" cxnId="{534124BB-C27E-41DD-B270-3FA431CE64C2}">
      <dgm:prSet/>
      <dgm:spPr/>
      <dgm:t>
        <a:bodyPr/>
        <a:lstStyle/>
        <a:p>
          <a:endParaRPr lang="en-US"/>
        </a:p>
      </dgm:t>
    </dgm:pt>
    <dgm:pt modelId="{53FC9E9A-F11A-4670-BB8D-E5B4F6764B57}" type="sibTrans" cxnId="{534124BB-C27E-41DD-B270-3FA431CE64C2}">
      <dgm:prSet/>
      <dgm:spPr/>
      <dgm:t>
        <a:bodyPr/>
        <a:lstStyle/>
        <a:p>
          <a:endParaRPr lang="en-US"/>
        </a:p>
      </dgm:t>
    </dgm:pt>
    <dgm:pt modelId="{6CFF5A26-6D3E-4E08-B747-7A44107D3D2C}">
      <dgm:prSet/>
      <dgm:spPr/>
      <dgm:t>
        <a:bodyPr/>
        <a:lstStyle/>
        <a:p>
          <a:r>
            <a:rPr lang="en-US"/>
            <a:t>Ulcerative Colitis</a:t>
          </a:r>
        </a:p>
      </dgm:t>
    </dgm:pt>
    <dgm:pt modelId="{200A83C6-099D-4434-8B40-205077B32007}" type="parTrans" cxnId="{3C976091-2C90-4DD8-AEE2-9451B93FBC60}">
      <dgm:prSet/>
      <dgm:spPr/>
      <dgm:t>
        <a:bodyPr/>
        <a:lstStyle/>
        <a:p>
          <a:endParaRPr lang="en-US"/>
        </a:p>
      </dgm:t>
    </dgm:pt>
    <dgm:pt modelId="{FF2D480B-D3FF-49EF-B9A8-7E8E79BB38C3}" type="sibTrans" cxnId="{3C976091-2C90-4DD8-AEE2-9451B93FBC60}">
      <dgm:prSet/>
      <dgm:spPr/>
      <dgm:t>
        <a:bodyPr/>
        <a:lstStyle/>
        <a:p>
          <a:endParaRPr lang="en-US"/>
        </a:p>
      </dgm:t>
    </dgm:pt>
    <dgm:pt modelId="{3C542D9C-5492-4A1B-8E92-142B83047967}">
      <dgm:prSet/>
      <dgm:spPr/>
      <dgm:t>
        <a:bodyPr/>
        <a:lstStyle/>
        <a:p>
          <a:r>
            <a:rPr lang="en-US"/>
            <a:t>Temporary and Permanent</a:t>
          </a:r>
        </a:p>
      </dgm:t>
    </dgm:pt>
    <dgm:pt modelId="{5E62DF32-76FE-42EF-A82A-58F884DF2E8A}" type="parTrans" cxnId="{B2C911CC-749A-4699-8D42-9A34E50883D8}">
      <dgm:prSet/>
      <dgm:spPr/>
      <dgm:t>
        <a:bodyPr/>
        <a:lstStyle/>
        <a:p>
          <a:endParaRPr lang="en-US"/>
        </a:p>
      </dgm:t>
    </dgm:pt>
    <dgm:pt modelId="{0F5DD91F-8C21-4292-9066-360260F85ED8}" type="sibTrans" cxnId="{B2C911CC-749A-4699-8D42-9A34E50883D8}">
      <dgm:prSet/>
      <dgm:spPr/>
      <dgm:t>
        <a:bodyPr/>
        <a:lstStyle/>
        <a:p>
          <a:endParaRPr lang="en-US"/>
        </a:p>
      </dgm:t>
    </dgm:pt>
    <dgm:pt modelId="{1908CDDE-730F-40FE-9702-F94E9FA5D498}" type="pres">
      <dgm:prSet presAssocID="{86CC3DC9-5DE9-4E72-997F-85F5178D3684}" presName="linear" presStyleCnt="0">
        <dgm:presLayoutVars>
          <dgm:animLvl val="lvl"/>
          <dgm:resizeHandles val="exact"/>
        </dgm:presLayoutVars>
      </dgm:prSet>
      <dgm:spPr/>
    </dgm:pt>
    <dgm:pt modelId="{F224AA12-7510-4343-9917-82A04F28A03A}" type="pres">
      <dgm:prSet presAssocID="{F7C03FFE-8868-421B-A655-D725ECFC0AD9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7487C26-2D21-4F96-B46B-C7C0A7B23E69}" type="pres">
      <dgm:prSet presAssocID="{53FC9E9A-F11A-4670-BB8D-E5B4F6764B57}" presName="spacer" presStyleCnt="0"/>
      <dgm:spPr/>
    </dgm:pt>
    <dgm:pt modelId="{88F2C65E-0567-419E-BC4A-110CF5C9D010}" type="pres">
      <dgm:prSet presAssocID="{6CFF5A26-6D3E-4E08-B747-7A44107D3D2C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9404E90-8DB2-4BF3-A0C9-E44C189147BF}" type="pres">
      <dgm:prSet presAssocID="{FF2D480B-D3FF-49EF-B9A8-7E8E79BB38C3}" presName="spacer" presStyleCnt="0"/>
      <dgm:spPr/>
    </dgm:pt>
    <dgm:pt modelId="{F03714EC-A20C-4BFB-9AF2-A441084B11EA}" type="pres">
      <dgm:prSet presAssocID="{3C542D9C-5492-4A1B-8E92-142B83047967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EB6E8C35-30EE-48F8-BC49-2B9BD2FC209A}" type="presOf" srcId="{6CFF5A26-6D3E-4E08-B747-7A44107D3D2C}" destId="{88F2C65E-0567-419E-BC4A-110CF5C9D010}" srcOrd="0" destOrd="0" presId="urn:microsoft.com/office/officeart/2005/8/layout/vList2"/>
    <dgm:cxn modelId="{66A53845-5C47-4511-892D-BB4D0F9DBFC0}" type="presOf" srcId="{86CC3DC9-5DE9-4E72-997F-85F5178D3684}" destId="{1908CDDE-730F-40FE-9702-F94E9FA5D498}" srcOrd="0" destOrd="0" presId="urn:microsoft.com/office/officeart/2005/8/layout/vList2"/>
    <dgm:cxn modelId="{B835BA45-E9C7-4640-97F6-809272A47761}" type="presOf" srcId="{F7C03FFE-8868-421B-A655-D725ECFC0AD9}" destId="{F224AA12-7510-4343-9917-82A04F28A03A}" srcOrd="0" destOrd="0" presId="urn:microsoft.com/office/officeart/2005/8/layout/vList2"/>
    <dgm:cxn modelId="{3C976091-2C90-4DD8-AEE2-9451B93FBC60}" srcId="{86CC3DC9-5DE9-4E72-997F-85F5178D3684}" destId="{6CFF5A26-6D3E-4E08-B747-7A44107D3D2C}" srcOrd="1" destOrd="0" parTransId="{200A83C6-099D-4434-8B40-205077B32007}" sibTransId="{FF2D480B-D3FF-49EF-B9A8-7E8E79BB38C3}"/>
    <dgm:cxn modelId="{534124BB-C27E-41DD-B270-3FA431CE64C2}" srcId="{86CC3DC9-5DE9-4E72-997F-85F5178D3684}" destId="{F7C03FFE-8868-421B-A655-D725ECFC0AD9}" srcOrd="0" destOrd="0" parTransId="{5AF6F3DA-A28E-46AC-8135-2AC81886CCD8}" sibTransId="{53FC9E9A-F11A-4670-BB8D-E5B4F6764B57}"/>
    <dgm:cxn modelId="{B95AACC9-357C-4A7D-B11C-684928928BDD}" type="presOf" srcId="{3C542D9C-5492-4A1B-8E92-142B83047967}" destId="{F03714EC-A20C-4BFB-9AF2-A441084B11EA}" srcOrd="0" destOrd="0" presId="urn:microsoft.com/office/officeart/2005/8/layout/vList2"/>
    <dgm:cxn modelId="{B2C911CC-749A-4699-8D42-9A34E50883D8}" srcId="{86CC3DC9-5DE9-4E72-997F-85F5178D3684}" destId="{3C542D9C-5492-4A1B-8E92-142B83047967}" srcOrd="2" destOrd="0" parTransId="{5E62DF32-76FE-42EF-A82A-58F884DF2E8A}" sibTransId="{0F5DD91F-8C21-4292-9066-360260F85ED8}"/>
    <dgm:cxn modelId="{FEB07312-39A1-48F9-96BE-54698B954E4C}" type="presParOf" srcId="{1908CDDE-730F-40FE-9702-F94E9FA5D498}" destId="{F224AA12-7510-4343-9917-82A04F28A03A}" srcOrd="0" destOrd="0" presId="urn:microsoft.com/office/officeart/2005/8/layout/vList2"/>
    <dgm:cxn modelId="{E3BE87F1-53FC-4751-BC87-5B4FC629AAAA}" type="presParOf" srcId="{1908CDDE-730F-40FE-9702-F94E9FA5D498}" destId="{07487C26-2D21-4F96-B46B-C7C0A7B23E69}" srcOrd="1" destOrd="0" presId="urn:microsoft.com/office/officeart/2005/8/layout/vList2"/>
    <dgm:cxn modelId="{F6D3C2C7-1311-41DB-983C-993BA95F49F6}" type="presParOf" srcId="{1908CDDE-730F-40FE-9702-F94E9FA5D498}" destId="{88F2C65E-0567-419E-BC4A-110CF5C9D010}" srcOrd="2" destOrd="0" presId="urn:microsoft.com/office/officeart/2005/8/layout/vList2"/>
    <dgm:cxn modelId="{F43EB209-FB58-4BD8-9CB7-45373C1D345A}" type="presParOf" srcId="{1908CDDE-730F-40FE-9702-F94E9FA5D498}" destId="{49404E90-8DB2-4BF3-A0C9-E44C189147BF}" srcOrd="3" destOrd="0" presId="urn:microsoft.com/office/officeart/2005/8/layout/vList2"/>
    <dgm:cxn modelId="{8E665356-6DCE-4759-93E5-07EE556E8606}" type="presParOf" srcId="{1908CDDE-730F-40FE-9702-F94E9FA5D498}" destId="{F03714EC-A20C-4BFB-9AF2-A441084B11E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97CEDAE-54DA-49F6-B99A-8C69FB0D612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58D1254-DBED-43B4-916D-28EE1174DF03}">
      <dgm:prSet/>
      <dgm:spPr/>
      <dgm:t>
        <a:bodyPr/>
        <a:lstStyle/>
        <a:p>
          <a:r>
            <a:rPr lang="en-US"/>
            <a:t>Hirschprung’s Disease</a:t>
          </a:r>
        </a:p>
      </dgm:t>
    </dgm:pt>
    <dgm:pt modelId="{C8097FA0-305F-49C1-ABC7-497B181598AF}" type="parTrans" cxnId="{55A8875B-5998-4648-955D-332E8F5F37BF}">
      <dgm:prSet/>
      <dgm:spPr/>
      <dgm:t>
        <a:bodyPr/>
        <a:lstStyle/>
        <a:p>
          <a:endParaRPr lang="en-US"/>
        </a:p>
      </dgm:t>
    </dgm:pt>
    <dgm:pt modelId="{BEAB8B0F-2EFF-49EE-A5D1-E0FAC1B20590}" type="sibTrans" cxnId="{55A8875B-5998-4648-955D-332E8F5F37BF}">
      <dgm:prSet/>
      <dgm:spPr/>
      <dgm:t>
        <a:bodyPr/>
        <a:lstStyle/>
        <a:p>
          <a:endParaRPr lang="en-US"/>
        </a:p>
      </dgm:t>
    </dgm:pt>
    <dgm:pt modelId="{B3996F93-CB4B-4C5A-AE85-43C8EFE07A9E}">
      <dgm:prSet/>
      <dgm:spPr/>
      <dgm:t>
        <a:bodyPr/>
        <a:lstStyle/>
        <a:p>
          <a:r>
            <a:rPr lang="en-US"/>
            <a:t>1 in 5,000 newborns</a:t>
          </a:r>
        </a:p>
      </dgm:t>
    </dgm:pt>
    <dgm:pt modelId="{AC8F01A8-7ED9-4F7C-B897-771338ABEA1A}" type="parTrans" cxnId="{FF94FD1D-F988-45C5-860B-188DC0E870F9}">
      <dgm:prSet/>
      <dgm:spPr/>
      <dgm:t>
        <a:bodyPr/>
        <a:lstStyle/>
        <a:p>
          <a:endParaRPr lang="en-US"/>
        </a:p>
      </dgm:t>
    </dgm:pt>
    <dgm:pt modelId="{C4AECB50-8268-4F2A-BC7F-EDE46971AC6C}" type="sibTrans" cxnId="{FF94FD1D-F988-45C5-860B-188DC0E870F9}">
      <dgm:prSet/>
      <dgm:spPr/>
      <dgm:t>
        <a:bodyPr/>
        <a:lstStyle/>
        <a:p>
          <a:endParaRPr lang="en-US"/>
        </a:p>
      </dgm:t>
    </dgm:pt>
    <dgm:pt modelId="{10F3128C-3334-4B74-B242-5C3117262F85}">
      <dgm:prSet/>
      <dgm:spPr/>
      <dgm:t>
        <a:bodyPr/>
        <a:lstStyle/>
        <a:p>
          <a:r>
            <a:rPr lang="en-US"/>
            <a:t>Malrotation of intestines, Volvulus</a:t>
          </a:r>
        </a:p>
      </dgm:t>
    </dgm:pt>
    <dgm:pt modelId="{437B174C-6C7B-450A-9147-484D85145DDD}" type="parTrans" cxnId="{57686B59-63E9-40FF-9309-917F0D5274CC}">
      <dgm:prSet/>
      <dgm:spPr/>
      <dgm:t>
        <a:bodyPr/>
        <a:lstStyle/>
        <a:p>
          <a:endParaRPr lang="en-US"/>
        </a:p>
      </dgm:t>
    </dgm:pt>
    <dgm:pt modelId="{ABD28767-C4D6-47F9-9814-FE47195C60C9}" type="sibTrans" cxnId="{57686B59-63E9-40FF-9309-917F0D5274CC}">
      <dgm:prSet/>
      <dgm:spPr/>
      <dgm:t>
        <a:bodyPr/>
        <a:lstStyle/>
        <a:p>
          <a:endParaRPr lang="en-US"/>
        </a:p>
      </dgm:t>
    </dgm:pt>
    <dgm:pt modelId="{27DAB541-65E0-4ED3-BE1C-E97D2F3602F7}">
      <dgm:prSet/>
      <dgm:spPr/>
      <dgm:t>
        <a:bodyPr/>
        <a:lstStyle/>
        <a:p>
          <a:r>
            <a:rPr lang="en-US"/>
            <a:t>Stenosis</a:t>
          </a:r>
        </a:p>
      </dgm:t>
    </dgm:pt>
    <dgm:pt modelId="{EE9C0DA3-F423-4C9E-A0EC-77A91A805B71}" type="parTrans" cxnId="{0F32FA97-44FE-4200-A55D-BF6E5A9A67C5}">
      <dgm:prSet/>
      <dgm:spPr/>
      <dgm:t>
        <a:bodyPr/>
        <a:lstStyle/>
        <a:p>
          <a:endParaRPr lang="en-US"/>
        </a:p>
      </dgm:t>
    </dgm:pt>
    <dgm:pt modelId="{4959FCA6-D61A-4AA0-8A95-99367CE8F426}" type="sibTrans" cxnId="{0F32FA97-44FE-4200-A55D-BF6E5A9A67C5}">
      <dgm:prSet/>
      <dgm:spPr/>
      <dgm:t>
        <a:bodyPr/>
        <a:lstStyle/>
        <a:p>
          <a:endParaRPr lang="en-US"/>
        </a:p>
      </dgm:t>
    </dgm:pt>
    <dgm:pt modelId="{C1856606-137E-41A8-9B61-0CA60EF88DD8}">
      <dgm:prSet/>
      <dgm:spPr/>
      <dgm:t>
        <a:bodyPr/>
        <a:lstStyle/>
        <a:p>
          <a:r>
            <a:rPr lang="en-US"/>
            <a:t>Familial adenomatus Polyposis </a:t>
          </a:r>
        </a:p>
      </dgm:t>
    </dgm:pt>
    <dgm:pt modelId="{B6FDF448-53C6-4FBA-912C-95310D25A83B}" type="parTrans" cxnId="{3106E2C9-2842-45DB-AB6D-4E6B6978C81D}">
      <dgm:prSet/>
      <dgm:spPr/>
      <dgm:t>
        <a:bodyPr/>
        <a:lstStyle/>
        <a:p>
          <a:endParaRPr lang="en-US"/>
        </a:p>
      </dgm:t>
    </dgm:pt>
    <dgm:pt modelId="{8801285A-06D9-43F0-961D-DB78D84238BE}" type="sibTrans" cxnId="{3106E2C9-2842-45DB-AB6D-4E6B6978C81D}">
      <dgm:prSet/>
      <dgm:spPr/>
      <dgm:t>
        <a:bodyPr/>
        <a:lstStyle/>
        <a:p>
          <a:endParaRPr lang="en-US"/>
        </a:p>
      </dgm:t>
    </dgm:pt>
    <dgm:pt modelId="{D03145C8-2590-43EA-8D51-70D30D4A3454}" type="pres">
      <dgm:prSet presAssocID="{C97CEDAE-54DA-49F6-B99A-8C69FB0D6121}" presName="linear" presStyleCnt="0">
        <dgm:presLayoutVars>
          <dgm:dir/>
          <dgm:animLvl val="lvl"/>
          <dgm:resizeHandles val="exact"/>
        </dgm:presLayoutVars>
      </dgm:prSet>
      <dgm:spPr/>
    </dgm:pt>
    <dgm:pt modelId="{116F484D-A4C2-406C-AFA8-2D8EA3FAF9D1}" type="pres">
      <dgm:prSet presAssocID="{958D1254-DBED-43B4-916D-28EE1174DF03}" presName="parentLin" presStyleCnt="0"/>
      <dgm:spPr/>
    </dgm:pt>
    <dgm:pt modelId="{CDAFF485-62D8-4088-B225-22060174349F}" type="pres">
      <dgm:prSet presAssocID="{958D1254-DBED-43B4-916D-28EE1174DF03}" presName="parentLeftMargin" presStyleLbl="node1" presStyleIdx="0" presStyleCnt="4"/>
      <dgm:spPr/>
    </dgm:pt>
    <dgm:pt modelId="{86228C34-7803-4412-BE6B-112FA8BF7C6D}" type="pres">
      <dgm:prSet presAssocID="{958D1254-DBED-43B4-916D-28EE1174DF0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ECC5A55E-A663-4F1E-9A19-B34AD33D00BB}" type="pres">
      <dgm:prSet presAssocID="{958D1254-DBED-43B4-916D-28EE1174DF03}" presName="negativeSpace" presStyleCnt="0"/>
      <dgm:spPr/>
    </dgm:pt>
    <dgm:pt modelId="{1A703D64-6429-4A5C-9D01-6B84273FDC1B}" type="pres">
      <dgm:prSet presAssocID="{958D1254-DBED-43B4-916D-28EE1174DF03}" presName="childText" presStyleLbl="conFgAcc1" presStyleIdx="0" presStyleCnt="4">
        <dgm:presLayoutVars>
          <dgm:bulletEnabled val="1"/>
        </dgm:presLayoutVars>
      </dgm:prSet>
      <dgm:spPr/>
    </dgm:pt>
    <dgm:pt modelId="{680062DB-7A21-4027-A002-C97860C85E61}" type="pres">
      <dgm:prSet presAssocID="{BEAB8B0F-2EFF-49EE-A5D1-E0FAC1B20590}" presName="spaceBetweenRectangles" presStyleCnt="0"/>
      <dgm:spPr/>
    </dgm:pt>
    <dgm:pt modelId="{99F9EF90-654A-42D9-AED0-FDB2BE604208}" type="pres">
      <dgm:prSet presAssocID="{10F3128C-3334-4B74-B242-5C3117262F85}" presName="parentLin" presStyleCnt="0"/>
      <dgm:spPr/>
    </dgm:pt>
    <dgm:pt modelId="{7BEC6086-0C13-4562-9900-1C96E70A6318}" type="pres">
      <dgm:prSet presAssocID="{10F3128C-3334-4B74-B242-5C3117262F85}" presName="parentLeftMargin" presStyleLbl="node1" presStyleIdx="0" presStyleCnt="4"/>
      <dgm:spPr/>
    </dgm:pt>
    <dgm:pt modelId="{B1F1A212-C6FF-4F56-B75A-E7B7E54B8FBC}" type="pres">
      <dgm:prSet presAssocID="{10F3128C-3334-4B74-B242-5C3117262F85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42411480-63AD-43EE-8A4A-D425F9743B64}" type="pres">
      <dgm:prSet presAssocID="{10F3128C-3334-4B74-B242-5C3117262F85}" presName="negativeSpace" presStyleCnt="0"/>
      <dgm:spPr/>
    </dgm:pt>
    <dgm:pt modelId="{DDE46B8C-2C45-444A-8057-26ABB86D59A3}" type="pres">
      <dgm:prSet presAssocID="{10F3128C-3334-4B74-B242-5C3117262F85}" presName="childText" presStyleLbl="conFgAcc1" presStyleIdx="1" presStyleCnt="4">
        <dgm:presLayoutVars>
          <dgm:bulletEnabled val="1"/>
        </dgm:presLayoutVars>
      </dgm:prSet>
      <dgm:spPr/>
    </dgm:pt>
    <dgm:pt modelId="{E9306C57-55C7-4044-8D6F-07CF6BADFF85}" type="pres">
      <dgm:prSet presAssocID="{ABD28767-C4D6-47F9-9814-FE47195C60C9}" presName="spaceBetweenRectangles" presStyleCnt="0"/>
      <dgm:spPr/>
    </dgm:pt>
    <dgm:pt modelId="{ED2430C0-0B40-4B6A-AA55-EBE3DEAABED5}" type="pres">
      <dgm:prSet presAssocID="{27DAB541-65E0-4ED3-BE1C-E97D2F3602F7}" presName="parentLin" presStyleCnt="0"/>
      <dgm:spPr/>
    </dgm:pt>
    <dgm:pt modelId="{1A6ABD2A-269F-4873-B8FE-A736801442D3}" type="pres">
      <dgm:prSet presAssocID="{27DAB541-65E0-4ED3-BE1C-E97D2F3602F7}" presName="parentLeftMargin" presStyleLbl="node1" presStyleIdx="1" presStyleCnt="4"/>
      <dgm:spPr/>
    </dgm:pt>
    <dgm:pt modelId="{076532BF-4BAD-4646-A784-6A96A23B1518}" type="pres">
      <dgm:prSet presAssocID="{27DAB541-65E0-4ED3-BE1C-E97D2F3602F7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36FE345E-49C1-4ACD-9694-69F51287345E}" type="pres">
      <dgm:prSet presAssocID="{27DAB541-65E0-4ED3-BE1C-E97D2F3602F7}" presName="negativeSpace" presStyleCnt="0"/>
      <dgm:spPr/>
    </dgm:pt>
    <dgm:pt modelId="{4604AAD7-276D-4F40-B1C2-DAEB7A8337EC}" type="pres">
      <dgm:prSet presAssocID="{27DAB541-65E0-4ED3-BE1C-E97D2F3602F7}" presName="childText" presStyleLbl="conFgAcc1" presStyleIdx="2" presStyleCnt="4">
        <dgm:presLayoutVars>
          <dgm:bulletEnabled val="1"/>
        </dgm:presLayoutVars>
      </dgm:prSet>
      <dgm:spPr/>
    </dgm:pt>
    <dgm:pt modelId="{C5345F09-D5C2-4718-BA38-CB541D7AEC75}" type="pres">
      <dgm:prSet presAssocID="{4959FCA6-D61A-4AA0-8A95-99367CE8F426}" presName="spaceBetweenRectangles" presStyleCnt="0"/>
      <dgm:spPr/>
    </dgm:pt>
    <dgm:pt modelId="{7E178748-5337-4631-9E5C-802035989BCD}" type="pres">
      <dgm:prSet presAssocID="{C1856606-137E-41A8-9B61-0CA60EF88DD8}" presName="parentLin" presStyleCnt="0"/>
      <dgm:spPr/>
    </dgm:pt>
    <dgm:pt modelId="{4DE92474-E1A1-4CD3-A191-F28E7A339B80}" type="pres">
      <dgm:prSet presAssocID="{C1856606-137E-41A8-9B61-0CA60EF88DD8}" presName="parentLeftMargin" presStyleLbl="node1" presStyleIdx="2" presStyleCnt="4"/>
      <dgm:spPr/>
    </dgm:pt>
    <dgm:pt modelId="{731FEE75-B27A-4F2E-98CC-7DB335AD78D2}" type="pres">
      <dgm:prSet presAssocID="{C1856606-137E-41A8-9B61-0CA60EF88DD8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EFF19E89-DDBF-4F81-8CC3-85FCF4026E62}" type="pres">
      <dgm:prSet presAssocID="{C1856606-137E-41A8-9B61-0CA60EF88DD8}" presName="negativeSpace" presStyleCnt="0"/>
      <dgm:spPr/>
    </dgm:pt>
    <dgm:pt modelId="{456B8396-6BD1-40D9-83FF-E86366323238}" type="pres">
      <dgm:prSet presAssocID="{C1856606-137E-41A8-9B61-0CA60EF88DD8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FF94FD1D-F988-45C5-860B-188DC0E870F9}" srcId="{958D1254-DBED-43B4-916D-28EE1174DF03}" destId="{B3996F93-CB4B-4C5A-AE85-43C8EFE07A9E}" srcOrd="0" destOrd="0" parTransId="{AC8F01A8-7ED9-4F7C-B897-771338ABEA1A}" sibTransId="{C4AECB50-8268-4F2A-BC7F-EDE46971AC6C}"/>
    <dgm:cxn modelId="{62D0AB26-5B07-4B4A-8686-3BB5E8A7020C}" type="presOf" srcId="{27DAB541-65E0-4ED3-BE1C-E97D2F3602F7}" destId="{076532BF-4BAD-4646-A784-6A96A23B1518}" srcOrd="1" destOrd="0" presId="urn:microsoft.com/office/officeart/2005/8/layout/list1"/>
    <dgm:cxn modelId="{8A89A532-1166-4144-81F3-2E31D188D23C}" type="presOf" srcId="{27DAB541-65E0-4ED3-BE1C-E97D2F3602F7}" destId="{1A6ABD2A-269F-4873-B8FE-A736801442D3}" srcOrd="0" destOrd="0" presId="urn:microsoft.com/office/officeart/2005/8/layout/list1"/>
    <dgm:cxn modelId="{55A8875B-5998-4648-955D-332E8F5F37BF}" srcId="{C97CEDAE-54DA-49F6-B99A-8C69FB0D6121}" destId="{958D1254-DBED-43B4-916D-28EE1174DF03}" srcOrd="0" destOrd="0" parTransId="{C8097FA0-305F-49C1-ABC7-497B181598AF}" sibTransId="{BEAB8B0F-2EFF-49EE-A5D1-E0FAC1B20590}"/>
    <dgm:cxn modelId="{66806F45-BA07-4307-9CE6-930EFFF1EE1C}" type="presOf" srcId="{C1856606-137E-41A8-9B61-0CA60EF88DD8}" destId="{4DE92474-E1A1-4CD3-A191-F28E7A339B80}" srcOrd="0" destOrd="0" presId="urn:microsoft.com/office/officeart/2005/8/layout/list1"/>
    <dgm:cxn modelId="{BAE19D56-113C-4190-82CA-B9D6A463B3B7}" type="presOf" srcId="{C97CEDAE-54DA-49F6-B99A-8C69FB0D6121}" destId="{D03145C8-2590-43EA-8D51-70D30D4A3454}" srcOrd="0" destOrd="0" presId="urn:microsoft.com/office/officeart/2005/8/layout/list1"/>
    <dgm:cxn modelId="{57686B59-63E9-40FF-9309-917F0D5274CC}" srcId="{C97CEDAE-54DA-49F6-B99A-8C69FB0D6121}" destId="{10F3128C-3334-4B74-B242-5C3117262F85}" srcOrd="1" destOrd="0" parTransId="{437B174C-6C7B-450A-9147-484D85145DDD}" sibTransId="{ABD28767-C4D6-47F9-9814-FE47195C60C9}"/>
    <dgm:cxn modelId="{0F32FA97-44FE-4200-A55D-BF6E5A9A67C5}" srcId="{C97CEDAE-54DA-49F6-B99A-8C69FB0D6121}" destId="{27DAB541-65E0-4ED3-BE1C-E97D2F3602F7}" srcOrd="2" destOrd="0" parTransId="{EE9C0DA3-F423-4C9E-A0EC-77A91A805B71}" sibTransId="{4959FCA6-D61A-4AA0-8A95-99367CE8F426}"/>
    <dgm:cxn modelId="{C3B69AB4-1642-436F-8AB5-3ADF96619765}" type="presOf" srcId="{10F3128C-3334-4B74-B242-5C3117262F85}" destId="{B1F1A212-C6FF-4F56-B75A-E7B7E54B8FBC}" srcOrd="1" destOrd="0" presId="urn:microsoft.com/office/officeart/2005/8/layout/list1"/>
    <dgm:cxn modelId="{35008CBA-59E8-4A19-8009-11FF362108CB}" type="presOf" srcId="{10F3128C-3334-4B74-B242-5C3117262F85}" destId="{7BEC6086-0C13-4562-9900-1C96E70A6318}" srcOrd="0" destOrd="0" presId="urn:microsoft.com/office/officeart/2005/8/layout/list1"/>
    <dgm:cxn modelId="{3106E2C9-2842-45DB-AB6D-4E6B6978C81D}" srcId="{C97CEDAE-54DA-49F6-B99A-8C69FB0D6121}" destId="{C1856606-137E-41A8-9B61-0CA60EF88DD8}" srcOrd="3" destOrd="0" parTransId="{B6FDF448-53C6-4FBA-912C-95310D25A83B}" sibTransId="{8801285A-06D9-43F0-961D-DB78D84238BE}"/>
    <dgm:cxn modelId="{A120FECB-547A-458B-9085-25A31A738F1A}" type="presOf" srcId="{C1856606-137E-41A8-9B61-0CA60EF88DD8}" destId="{731FEE75-B27A-4F2E-98CC-7DB335AD78D2}" srcOrd="1" destOrd="0" presId="urn:microsoft.com/office/officeart/2005/8/layout/list1"/>
    <dgm:cxn modelId="{368FC2DC-1D51-422D-BAE7-79E69430F3E3}" type="presOf" srcId="{958D1254-DBED-43B4-916D-28EE1174DF03}" destId="{86228C34-7803-4412-BE6B-112FA8BF7C6D}" srcOrd="1" destOrd="0" presId="urn:microsoft.com/office/officeart/2005/8/layout/list1"/>
    <dgm:cxn modelId="{BFA3CAF3-3636-4244-9AC2-6340CD11D242}" type="presOf" srcId="{B3996F93-CB4B-4C5A-AE85-43C8EFE07A9E}" destId="{1A703D64-6429-4A5C-9D01-6B84273FDC1B}" srcOrd="0" destOrd="0" presId="urn:microsoft.com/office/officeart/2005/8/layout/list1"/>
    <dgm:cxn modelId="{4D2B43F6-2485-4DB3-9010-29BF43B3797A}" type="presOf" srcId="{958D1254-DBED-43B4-916D-28EE1174DF03}" destId="{CDAFF485-62D8-4088-B225-22060174349F}" srcOrd="0" destOrd="0" presId="urn:microsoft.com/office/officeart/2005/8/layout/list1"/>
    <dgm:cxn modelId="{CA10AA88-EB4B-4BD1-9339-70F6C34F4C56}" type="presParOf" srcId="{D03145C8-2590-43EA-8D51-70D30D4A3454}" destId="{116F484D-A4C2-406C-AFA8-2D8EA3FAF9D1}" srcOrd="0" destOrd="0" presId="urn:microsoft.com/office/officeart/2005/8/layout/list1"/>
    <dgm:cxn modelId="{3CC11258-3CB5-448D-BE66-A031F9007DA5}" type="presParOf" srcId="{116F484D-A4C2-406C-AFA8-2D8EA3FAF9D1}" destId="{CDAFF485-62D8-4088-B225-22060174349F}" srcOrd="0" destOrd="0" presId="urn:microsoft.com/office/officeart/2005/8/layout/list1"/>
    <dgm:cxn modelId="{CD9DDD3D-D917-4C55-8E2E-1672802B5DFC}" type="presParOf" srcId="{116F484D-A4C2-406C-AFA8-2D8EA3FAF9D1}" destId="{86228C34-7803-4412-BE6B-112FA8BF7C6D}" srcOrd="1" destOrd="0" presId="urn:microsoft.com/office/officeart/2005/8/layout/list1"/>
    <dgm:cxn modelId="{C6B647E0-8FB4-4C1E-85C1-BB6FCB17F132}" type="presParOf" srcId="{D03145C8-2590-43EA-8D51-70D30D4A3454}" destId="{ECC5A55E-A663-4F1E-9A19-B34AD33D00BB}" srcOrd="1" destOrd="0" presId="urn:microsoft.com/office/officeart/2005/8/layout/list1"/>
    <dgm:cxn modelId="{087CBAF9-97B0-4C41-B9FD-3562A3BC0E3D}" type="presParOf" srcId="{D03145C8-2590-43EA-8D51-70D30D4A3454}" destId="{1A703D64-6429-4A5C-9D01-6B84273FDC1B}" srcOrd="2" destOrd="0" presId="urn:microsoft.com/office/officeart/2005/8/layout/list1"/>
    <dgm:cxn modelId="{5267893A-821C-48B0-938C-33AD7E376047}" type="presParOf" srcId="{D03145C8-2590-43EA-8D51-70D30D4A3454}" destId="{680062DB-7A21-4027-A002-C97860C85E61}" srcOrd="3" destOrd="0" presId="urn:microsoft.com/office/officeart/2005/8/layout/list1"/>
    <dgm:cxn modelId="{A842FAFE-54F6-404A-810E-7ED66D12B5E2}" type="presParOf" srcId="{D03145C8-2590-43EA-8D51-70D30D4A3454}" destId="{99F9EF90-654A-42D9-AED0-FDB2BE604208}" srcOrd="4" destOrd="0" presId="urn:microsoft.com/office/officeart/2005/8/layout/list1"/>
    <dgm:cxn modelId="{E31C709A-1BF0-4C40-B8D5-26150A1A814D}" type="presParOf" srcId="{99F9EF90-654A-42D9-AED0-FDB2BE604208}" destId="{7BEC6086-0C13-4562-9900-1C96E70A6318}" srcOrd="0" destOrd="0" presId="urn:microsoft.com/office/officeart/2005/8/layout/list1"/>
    <dgm:cxn modelId="{90495985-AD20-48AA-B676-DE4DDA9F676A}" type="presParOf" srcId="{99F9EF90-654A-42D9-AED0-FDB2BE604208}" destId="{B1F1A212-C6FF-4F56-B75A-E7B7E54B8FBC}" srcOrd="1" destOrd="0" presId="urn:microsoft.com/office/officeart/2005/8/layout/list1"/>
    <dgm:cxn modelId="{08305046-D3D1-4E83-96EA-871CD74551A8}" type="presParOf" srcId="{D03145C8-2590-43EA-8D51-70D30D4A3454}" destId="{42411480-63AD-43EE-8A4A-D425F9743B64}" srcOrd="5" destOrd="0" presId="urn:microsoft.com/office/officeart/2005/8/layout/list1"/>
    <dgm:cxn modelId="{DAED3B2D-3A0A-4A0B-97C4-FEDF9C5CE689}" type="presParOf" srcId="{D03145C8-2590-43EA-8D51-70D30D4A3454}" destId="{DDE46B8C-2C45-444A-8057-26ABB86D59A3}" srcOrd="6" destOrd="0" presId="urn:microsoft.com/office/officeart/2005/8/layout/list1"/>
    <dgm:cxn modelId="{8EBB0C5D-5905-4DDF-9A4B-FAF0C96960DA}" type="presParOf" srcId="{D03145C8-2590-43EA-8D51-70D30D4A3454}" destId="{E9306C57-55C7-4044-8D6F-07CF6BADFF85}" srcOrd="7" destOrd="0" presId="urn:microsoft.com/office/officeart/2005/8/layout/list1"/>
    <dgm:cxn modelId="{9F08C806-FD92-47BC-BF77-2B8BE35FD7A8}" type="presParOf" srcId="{D03145C8-2590-43EA-8D51-70D30D4A3454}" destId="{ED2430C0-0B40-4B6A-AA55-EBE3DEAABED5}" srcOrd="8" destOrd="0" presId="urn:microsoft.com/office/officeart/2005/8/layout/list1"/>
    <dgm:cxn modelId="{414C32F0-021D-454D-9B14-F26FEFAE566D}" type="presParOf" srcId="{ED2430C0-0B40-4B6A-AA55-EBE3DEAABED5}" destId="{1A6ABD2A-269F-4873-B8FE-A736801442D3}" srcOrd="0" destOrd="0" presId="urn:microsoft.com/office/officeart/2005/8/layout/list1"/>
    <dgm:cxn modelId="{82486DB6-4B38-4174-8F01-BDB29FEB8E0B}" type="presParOf" srcId="{ED2430C0-0B40-4B6A-AA55-EBE3DEAABED5}" destId="{076532BF-4BAD-4646-A784-6A96A23B1518}" srcOrd="1" destOrd="0" presId="urn:microsoft.com/office/officeart/2005/8/layout/list1"/>
    <dgm:cxn modelId="{BCC43E22-04EB-4395-B426-F6D6BFCD6708}" type="presParOf" srcId="{D03145C8-2590-43EA-8D51-70D30D4A3454}" destId="{36FE345E-49C1-4ACD-9694-69F51287345E}" srcOrd="9" destOrd="0" presId="urn:microsoft.com/office/officeart/2005/8/layout/list1"/>
    <dgm:cxn modelId="{8DB78CFC-1539-4DD1-9B5F-ABB63D29B923}" type="presParOf" srcId="{D03145C8-2590-43EA-8D51-70D30D4A3454}" destId="{4604AAD7-276D-4F40-B1C2-DAEB7A8337EC}" srcOrd="10" destOrd="0" presId="urn:microsoft.com/office/officeart/2005/8/layout/list1"/>
    <dgm:cxn modelId="{D2E9FFD4-69CD-4388-8396-24073ABDABB9}" type="presParOf" srcId="{D03145C8-2590-43EA-8D51-70D30D4A3454}" destId="{C5345F09-D5C2-4718-BA38-CB541D7AEC75}" srcOrd="11" destOrd="0" presId="urn:microsoft.com/office/officeart/2005/8/layout/list1"/>
    <dgm:cxn modelId="{70E2330C-7DF6-4F78-80FA-DCA290A3D207}" type="presParOf" srcId="{D03145C8-2590-43EA-8D51-70D30D4A3454}" destId="{7E178748-5337-4631-9E5C-802035989BCD}" srcOrd="12" destOrd="0" presId="urn:microsoft.com/office/officeart/2005/8/layout/list1"/>
    <dgm:cxn modelId="{D1C84DD6-69E6-42B3-A1EB-554EB0E984F5}" type="presParOf" srcId="{7E178748-5337-4631-9E5C-802035989BCD}" destId="{4DE92474-E1A1-4CD3-A191-F28E7A339B80}" srcOrd="0" destOrd="0" presId="urn:microsoft.com/office/officeart/2005/8/layout/list1"/>
    <dgm:cxn modelId="{E8C37C8F-1877-48AA-9373-2660CC1598A6}" type="presParOf" srcId="{7E178748-5337-4631-9E5C-802035989BCD}" destId="{731FEE75-B27A-4F2E-98CC-7DB335AD78D2}" srcOrd="1" destOrd="0" presId="urn:microsoft.com/office/officeart/2005/8/layout/list1"/>
    <dgm:cxn modelId="{F1EE41D4-9A67-4246-9FF7-CB92BE4C235C}" type="presParOf" srcId="{D03145C8-2590-43EA-8D51-70D30D4A3454}" destId="{EFF19E89-DDBF-4F81-8CC3-85FCF4026E62}" srcOrd="13" destOrd="0" presId="urn:microsoft.com/office/officeart/2005/8/layout/list1"/>
    <dgm:cxn modelId="{F5236F03-9B46-4E96-B134-9A207B0C0663}" type="presParOf" srcId="{D03145C8-2590-43EA-8D51-70D30D4A3454}" destId="{456B8396-6BD1-40D9-83FF-E86366323238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0E1156F-24A7-45A5-83F1-9294792B56F9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971485F-1B39-42D7-93CE-9FD5EC89AB49}">
      <dgm:prSet/>
      <dgm:spPr/>
      <dgm:t>
        <a:bodyPr/>
        <a:lstStyle/>
        <a:p>
          <a:r>
            <a:rPr lang="en-US" dirty="0"/>
            <a:t>Ileum resected and becomes the conduit</a:t>
          </a:r>
        </a:p>
      </dgm:t>
    </dgm:pt>
    <dgm:pt modelId="{45ADA9EF-D5E0-4102-8AF4-11860843B144}" type="parTrans" cxnId="{5E5AD635-36E0-4411-86F0-5BE081B0D0B7}">
      <dgm:prSet/>
      <dgm:spPr/>
      <dgm:t>
        <a:bodyPr/>
        <a:lstStyle/>
        <a:p>
          <a:endParaRPr lang="en-US"/>
        </a:p>
      </dgm:t>
    </dgm:pt>
    <dgm:pt modelId="{87687445-AE49-47F2-9019-0855F8F689E0}" type="sibTrans" cxnId="{5E5AD635-36E0-4411-86F0-5BE081B0D0B7}">
      <dgm:prSet/>
      <dgm:spPr/>
      <dgm:t>
        <a:bodyPr/>
        <a:lstStyle/>
        <a:p>
          <a:endParaRPr lang="en-US"/>
        </a:p>
      </dgm:t>
    </dgm:pt>
    <dgm:pt modelId="{39736E85-019A-43CC-BE56-8D236688DDB8}">
      <dgm:prSet/>
      <dgm:spPr/>
      <dgm:t>
        <a:bodyPr/>
        <a:lstStyle/>
        <a:p>
          <a:r>
            <a:rPr lang="en-US"/>
            <a:t>Ureters anastomosed to ileal conduit</a:t>
          </a:r>
        </a:p>
      </dgm:t>
    </dgm:pt>
    <dgm:pt modelId="{0AA8A186-CD24-489A-8C60-F5A5FA4CE310}" type="parTrans" cxnId="{DB7B276D-EF72-496F-81A1-1D9C82683130}">
      <dgm:prSet/>
      <dgm:spPr/>
      <dgm:t>
        <a:bodyPr/>
        <a:lstStyle/>
        <a:p>
          <a:endParaRPr lang="en-US"/>
        </a:p>
      </dgm:t>
    </dgm:pt>
    <dgm:pt modelId="{F81BB5E9-36F5-4A24-B626-F74711BA0F73}" type="sibTrans" cxnId="{DB7B276D-EF72-496F-81A1-1D9C82683130}">
      <dgm:prSet/>
      <dgm:spPr/>
      <dgm:t>
        <a:bodyPr/>
        <a:lstStyle/>
        <a:p>
          <a:endParaRPr lang="en-US"/>
        </a:p>
      </dgm:t>
    </dgm:pt>
    <dgm:pt modelId="{E90BD7B3-CFB7-43A2-822A-7C559D8489F4}">
      <dgm:prSet/>
      <dgm:spPr/>
      <dgm:t>
        <a:bodyPr/>
        <a:lstStyle/>
        <a:p>
          <a:r>
            <a:rPr lang="en-US"/>
            <a:t>Urine out of stoma… appearance?</a:t>
          </a:r>
        </a:p>
      </dgm:t>
    </dgm:pt>
    <dgm:pt modelId="{7345CBA0-10AA-4C7B-A433-3EDECBD7D6B9}" type="parTrans" cxnId="{39D4E033-6E45-41E0-B7AA-061A2AE1C0A6}">
      <dgm:prSet/>
      <dgm:spPr/>
      <dgm:t>
        <a:bodyPr/>
        <a:lstStyle/>
        <a:p>
          <a:endParaRPr lang="en-US"/>
        </a:p>
      </dgm:t>
    </dgm:pt>
    <dgm:pt modelId="{70219040-ADE0-4B8E-925F-6B0C0108249D}" type="sibTrans" cxnId="{39D4E033-6E45-41E0-B7AA-061A2AE1C0A6}">
      <dgm:prSet/>
      <dgm:spPr/>
      <dgm:t>
        <a:bodyPr/>
        <a:lstStyle/>
        <a:p>
          <a:endParaRPr lang="en-US"/>
        </a:p>
      </dgm:t>
    </dgm:pt>
    <dgm:pt modelId="{7EB4F419-9837-49A9-8D8A-D85DADB4B248}">
      <dgm:prSet/>
      <dgm:spPr/>
      <dgm:t>
        <a:bodyPr/>
        <a:lstStyle/>
        <a:p>
          <a:r>
            <a:rPr lang="en-US"/>
            <a:t>No sphincter results in no control</a:t>
          </a:r>
        </a:p>
      </dgm:t>
    </dgm:pt>
    <dgm:pt modelId="{56EDE0EF-D65A-448C-89AB-64A39252F74D}" type="parTrans" cxnId="{33722C32-366C-45A8-9589-4C04370452F6}">
      <dgm:prSet/>
      <dgm:spPr/>
      <dgm:t>
        <a:bodyPr/>
        <a:lstStyle/>
        <a:p>
          <a:endParaRPr lang="en-US"/>
        </a:p>
      </dgm:t>
    </dgm:pt>
    <dgm:pt modelId="{2A3F8905-23F3-4483-BB8A-768ED1A1711C}" type="sibTrans" cxnId="{33722C32-366C-45A8-9589-4C04370452F6}">
      <dgm:prSet/>
      <dgm:spPr/>
      <dgm:t>
        <a:bodyPr/>
        <a:lstStyle/>
        <a:p>
          <a:endParaRPr lang="en-US"/>
        </a:p>
      </dgm:t>
    </dgm:pt>
    <dgm:pt modelId="{CA8C2220-EA3C-4F93-8424-F3F5A36DECA0}">
      <dgm:prSet/>
      <dgm:spPr/>
      <dgm:t>
        <a:bodyPr/>
        <a:lstStyle/>
        <a:p>
          <a:r>
            <a:rPr lang="en-US"/>
            <a:t>No capacity results in constant dribble</a:t>
          </a:r>
        </a:p>
      </dgm:t>
    </dgm:pt>
    <dgm:pt modelId="{13BF4D9B-003A-43EA-903C-FDD0556AAC6D}" type="parTrans" cxnId="{8AF4BF15-4731-4D5D-8A59-681B00437D25}">
      <dgm:prSet/>
      <dgm:spPr/>
      <dgm:t>
        <a:bodyPr/>
        <a:lstStyle/>
        <a:p>
          <a:endParaRPr lang="en-US"/>
        </a:p>
      </dgm:t>
    </dgm:pt>
    <dgm:pt modelId="{9A861F0A-446E-435B-9307-22A722BBB8C5}" type="sibTrans" cxnId="{8AF4BF15-4731-4D5D-8A59-681B00437D25}">
      <dgm:prSet/>
      <dgm:spPr/>
      <dgm:t>
        <a:bodyPr/>
        <a:lstStyle/>
        <a:p>
          <a:endParaRPr lang="en-US"/>
        </a:p>
      </dgm:t>
    </dgm:pt>
    <dgm:pt modelId="{6390B8E9-1063-4010-9406-F1B767B16F0E}">
      <dgm:prSet/>
      <dgm:spPr/>
      <dgm:t>
        <a:bodyPr/>
        <a:lstStyle/>
        <a:p>
          <a:r>
            <a:rPr lang="en-US"/>
            <a:t>Type of pouch?</a:t>
          </a:r>
        </a:p>
      </dgm:t>
    </dgm:pt>
    <dgm:pt modelId="{C16CFE7F-161B-4294-94E1-7D5249E6BEE9}" type="parTrans" cxnId="{6F436462-711C-4A75-A29B-054602269D38}">
      <dgm:prSet/>
      <dgm:spPr/>
      <dgm:t>
        <a:bodyPr/>
        <a:lstStyle/>
        <a:p>
          <a:endParaRPr lang="en-US"/>
        </a:p>
      </dgm:t>
    </dgm:pt>
    <dgm:pt modelId="{F5F4B4FE-A71B-48A9-80C4-4C7322E2D5ED}" type="sibTrans" cxnId="{6F436462-711C-4A75-A29B-054602269D38}">
      <dgm:prSet/>
      <dgm:spPr/>
      <dgm:t>
        <a:bodyPr/>
        <a:lstStyle/>
        <a:p>
          <a:endParaRPr lang="en-US"/>
        </a:p>
      </dgm:t>
    </dgm:pt>
    <dgm:pt modelId="{8C6BABE6-92FF-4A55-BDAB-22A05949628E}" type="pres">
      <dgm:prSet presAssocID="{10E1156F-24A7-45A5-83F1-9294792B56F9}" presName="vert0" presStyleCnt="0">
        <dgm:presLayoutVars>
          <dgm:dir/>
          <dgm:animOne val="branch"/>
          <dgm:animLvl val="lvl"/>
        </dgm:presLayoutVars>
      </dgm:prSet>
      <dgm:spPr/>
    </dgm:pt>
    <dgm:pt modelId="{57A5D5C7-4584-40AF-BCD4-E3CAB2C08489}" type="pres">
      <dgm:prSet presAssocID="{4971485F-1B39-42D7-93CE-9FD5EC89AB49}" presName="thickLine" presStyleLbl="alignNode1" presStyleIdx="0" presStyleCnt="6"/>
      <dgm:spPr/>
    </dgm:pt>
    <dgm:pt modelId="{71975EB9-6B00-480F-B7C3-59F65797033D}" type="pres">
      <dgm:prSet presAssocID="{4971485F-1B39-42D7-93CE-9FD5EC89AB49}" presName="horz1" presStyleCnt="0"/>
      <dgm:spPr/>
    </dgm:pt>
    <dgm:pt modelId="{E9B25D67-7911-4ED6-A620-09B99E2AB744}" type="pres">
      <dgm:prSet presAssocID="{4971485F-1B39-42D7-93CE-9FD5EC89AB49}" presName="tx1" presStyleLbl="revTx" presStyleIdx="0" presStyleCnt="6"/>
      <dgm:spPr/>
    </dgm:pt>
    <dgm:pt modelId="{D5A7CE2F-2056-4448-B375-21E9ACF5192D}" type="pres">
      <dgm:prSet presAssocID="{4971485F-1B39-42D7-93CE-9FD5EC89AB49}" presName="vert1" presStyleCnt="0"/>
      <dgm:spPr/>
    </dgm:pt>
    <dgm:pt modelId="{2AE74935-5854-40E0-92DC-53C64CFE182D}" type="pres">
      <dgm:prSet presAssocID="{39736E85-019A-43CC-BE56-8D236688DDB8}" presName="thickLine" presStyleLbl="alignNode1" presStyleIdx="1" presStyleCnt="6"/>
      <dgm:spPr/>
    </dgm:pt>
    <dgm:pt modelId="{BF7F5B88-4A46-4088-829E-0DF58F337935}" type="pres">
      <dgm:prSet presAssocID="{39736E85-019A-43CC-BE56-8D236688DDB8}" presName="horz1" presStyleCnt="0"/>
      <dgm:spPr/>
    </dgm:pt>
    <dgm:pt modelId="{4DF81505-E982-48B7-A452-7F907B948389}" type="pres">
      <dgm:prSet presAssocID="{39736E85-019A-43CC-BE56-8D236688DDB8}" presName="tx1" presStyleLbl="revTx" presStyleIdx="1" presStyleCnt="6"/>
      <dgm:spPr/>
    </dgm:pt>
    <dgm:pt modelId="{46983319-E030-48FC-B015-240FB22F493D}" type="pres">
      <dgm:prSet presAssocID="{39736E85-019A-43CC-BE56-8D236688DDB8}" presName="vert1" presStyleCnt="0"/>
      <dgm:spPr/>
    </dgm:pt>
    <dgm:pt modelId="{252D7404-2894-400C-845A-7660CF95C289}" type="pres">
      <dgm:prSet presAssocID="{E90BD7B3-CFB7-43A2-822A-7C559D8489F4}" presName="thickLine" presStyleLbl="alignNode1" presStyleIdx="2" presStyleCnt="6"/>
      <dgm:spPr/>
    </dgm:pt>
    <dgm:pt modelId="{140843D2-73F1-4044-96F2-465784C50B64}" type="pres">
      <dgm:prSet presAssocID="{E90BD7B3-CFB7-43A2-822A-7C559D8489F4}" presName="horz1" presStyleCnt="0"/>
      <dgm:spPr/>
    </dgm:pt>
    <dgm:pt modelId="{14B36275-00CB-4646-83B5-2B8D4718243F}" type="pres">
      <dgm:prSet presAssocID="{E90BD7B3-CFB7-43A2-822A-7C559D8489F4}" presName="tx1" presStyleLbl="revTx" presStyleIdx="2" presStyleCnt="6"/>
      <dgm:spPr/>
    </dgm:pt>
    <dgm:pt modelId="{B76DB363-B31A-4794-84D8-2810BA7F2146}" type="pres">
      <dgm:prSet presAssocID="{E90BD7B3-CFB7-43A2-822A-7C559D8489F4}" presName="vert1" presStyleCnt="0"/>
      <dgm:spPr/>
    </dgm:pt>
    <dgm:pt modelId="{44875753-FF95-4A89-8673-DBB5A0079467}" type="pres">
      <dgm:prSet presAssocID="{7EB4F419-9837-49A9-8D8A-D85DADB4B248}" presName="thickLine" presStyleLbl="alignNode1" presStyleIdx="3" presStyleCnt="6"/>
      <dgm:spPr/>
    </dgm:pt>
    <dgm:pt modelId="{B5C234E8-518C-4148-BF13-505D2A0C96A5}" type="pres">
      <dgm:prSet presAssocID="{7EB4F419-9837-49A9-8D8A-D85DADB4B248}" presName="horz1" presStyleCnt="0"/>
      <dgm:spPr/>
    </dgm:pt>
    <dgm:pt modelId="{29917C3F-6C1E-483E-8B76-4392EB0C3793}" type="pres">
      <dgm:prSet presAssocID="{7EB4F419-9837-49A9-8D8A-D85DADB4B248}" presName="tx1" presStyleLbl="revTx" presStyleIdx="3" presStyleCnt="6"/>
      <dgm:spPr/>
    </dgm:pt>
    <dgm:pt modelId="{B6B80B94-3188-4717-8399-B402A757E780}" type="pres">
      <dgm:prSet presAssocID="{7EB4F419-9837-49A9-8D8A-D85DADB4B248}" presName="vert1" presStyleCnt="0"/>
      <dgm:spPr/>
    </dgm:pt>
    <dgm:pt modelId="{22BC0D2D-B23B-475B-91EA-A75D42496A5E}" type="pres">
      <dgm:prSet presAssocID="{CA8C2220-EA3C-4F93-8424-F3F5A36DECA0}" presName="thickLine" presStyleLbl="alignNode1" presStyleIdx="4" presStyleCnt="6"/>
      <dgm:spPr/>
    </dgm:pt>
    <dgm:pt modelId="{55CC214A-1CF1-481E-9C61-80BB53678B1C}" type="pres">
      <dgm:prSet presAssocID="{CA8C2220-EA3C-4F93-8424-F3F5A36DECA0}" presName="horz1" presStyleCnt="0"/>
      <dgm:spPr/>
    </dgm:pt>
    <dgm:pt modelId="{4A0FF0F0-8540-4AEC-9EC8-79DE98BFB1F6}" type="pres">
      <dgm:prSet presAssocID="{CA8C2220-EA3C-4F93-8424-F3F5A36DECA0}" presName="tx1" presStyleLbl="revTx" presStyleIdx="4" presStyleCnt="6"/>
      <dgm:spPr/>
    </dgm:pt>
    <dgm:pt modelId="{C7798C48-1AD7-47C4-A16F-2825EAEAD354}" type="pres">
      <dgm:prSet presAssocID="{CA8C2220-EA3C-4F93-8424-F3F5A36DECA0}" presName="vert1" presStyleCnt="0"/>
      <dgm:spPr/>
    </dgm:pt>
    <dgm:pt modelId="{89AD5FE9-3D68-4CED-A7A4-9A9338B82815}" type="pres">
      <dgm:prSet presAssocID="{6390B8E9-1063-4010-9406-F1B767B16F0E}" presName="thickLine" presStyleLbl="alignNode1" presStyleIdx="5" presStyleCnt="6"/>
      <dgm:spPr/>
    </dgm:pt>
    <dgm:pt modelId="{51AF6BA0-967C-4A46-A6DA-5373AF62D7BD}" type="pres">
      <dgm:prSet presAssocID="{6390B8E9-1063-4010-9406-F1B767B16F0E}" presName="horz1" presStyleCnt="0"/>
      <dgm:spPr/>
    </dgm:pt>
    <dgm:pt modelId="{C42218C6-EE19-42EC-8141-7C23AC22A0D2}" type="pres">
      <dgm:prSet presAssocID="{6390B8E9-1063-4010-9406-F1B767B16F0E}" presName="tx1" presStyleLbl="revTx" presStyleIdx="5" presStyleCnt="6"/>
      <dgm:spPr/>
    </dgm:pt>
    <dgm:pt modelId="{64915170-EDE7-4B22-B2CA-36155567881D}" type="pres">
      <dgm:prSet presAssocID="{6390B8E9-1063-4010-9406-F1B767B16F0E}" presName="vert1" presStyleCnt="0"/>
      <dgm:spPr/>
    </dgm:pt>
  </dgm:ptLst>
  <dgm:cxnLst>
    <dgm:cxn modelId="{8AF4BF15-4731-4D5D-8A59-681B00437D25}" srcId="{10E1156F-24A7-45A5-83F1-9294792B56F9}" destId="{CA8C2220-EA3C-4F93-8424-F3F5A36DECA0}" srcOrd="4" destOrd="0" parTransId="{13BF4D9B-003A-43EA-903C-FDD0556AAC6D}" sibTransId="{9A861F0A-446E-435B-9307-22A722BBB8C5}"/>
    <dgm:cxn modelId="{42AA832B-D8DF-435D-9F81-BE7C65AAB46B}" type="presOf" srcId="{10E1156F-24A7-45A5-83F1-9294792B56F9}" destId="{8C6BABE6-92FF-4A55-BDAB-22A05949628E}" srcOrd="0" destOrd="0" presId="urn:microsoft.com/office/officeart/2008/layout/LinedList"/>
    <dgm:cxn modelId="{33722C32-366C-45A8-9589-4C04370452F6}" srcId="{10E1156F-24A7-45A5-83F1-9294792B56F9}" destId="{7EB4F419-9837-49A9-8D8A-D85DADB4B248}" srcOrd="3" destOrd="0" parTransId="{56EDE0EF-D65A-448C-89AB-64A39252F74D}" sibTransId="{2A3F8905-23F3-4483-BB8A-768ED1A1711C}"/>
    <dgm:cxn modelId="{39D4E033-6E45-41E0-B7AA-061A2AE1C0A6}" srcId="{10E1156F-24A7-45A5-83F1-9294792B56F9}" destId="{E90BD7B3-CFB7-43A2-822A-7C559D8489F4}" srcOrd="2" destOrd="0" parTransId="{7345CBA0-10AA-4C7B-A433-3EDECBD7D6B9}" sibTransId="{70219040-ADE0-4B8E-925F-6B0C0108249D}"/>
    <dgm:cxn modelId="{5E5AD635-36E0-4411-86F0-5BE081B0D0B7}" srcId="{10E1156F-24A7-45A5-83F1-9294792B56F9}" destId="{4971485F-1B39-42D7-93CE-9FD5EC89AB49}" srcOrd="0" destOrd="0" parTransId="{45ADA9EF-D5E0-4102-8AF4-11860843B144}" sibTransId="{87687445-AE49-47F2-9019-0855F8F689E0}"/>
    <dgm:cxn modelId="{F3DED439-4F83-478E-8F7A-C476805AD8E2}" type="presOf" srcId="{CA8C2220-EA3C-4F93-8424-F3F5A36DECA0}" destId="{4A0FF0F0-8540-4AEC-9EC8-79DE98BFB1F6}" srcOrd="0" destOrd="0" presId="urn:microsoft.com/office/officeart/2008/layout/LinedList"/>
    <dgm:cxn modelId="{EB03405E-7207-4764-AE86-9195231BBB91}" type="presOf" srcId="{6390B8E9-1063-4010-9406-F1B767B16F0E}" destId="{C42218C6-EE19-42EC-8141-7C23AC22A0D2}" srcOrd="0" destOrd="0" presId="urn:microsoft.com/office/officeart/2008/layout/LinedList"/>
    <dgm:cxn modelId="{6F436462-711C-4A75-A29B-054602269D38}" srcId="{10E1156F-24A7-45A5-83F1-9294792B56F9}" destId="{6390B8E9-1063-4010-9406-F1B767B16F0E}" srcOrd="5" destOrd="0" parTransId="{C16CFE7F-161B-4294-94E1-7D5249E6BEE9}" sibTransId="{F5F4B4FE-A71B-48A9-80C4-4C7322E2D5ED}"/>
    <dgm:cxn modelId="{DB7B276D-EF72-496F-81A1-1D9C82683130}" srcId="{10E1156F-24A7-45A5-83F1-9294792B56F9}" destId="{39736E85-019A-43CC-BE56-8D236688DDB8}" srcOrd="1" destOrd="0" parTransId="{0AA8A186-CD24-489A-8C60-F5A5FA4CE310}" sibTransId="{F81BB5E9-36F5-4A24-B626-F74711BA0F73}"/>
    <dgm:cxn modelId="{EED5AA4E-6955-4463-B00F-16E9E2C82614}" type="presOf" srcId="{7EB4F419-9837-49A9-8D8A-D85DADB4B248}" destId="{29917C3F-6C1E-483E-8B76-4392EB0C3793}" srcOrd="0" destOrd="0" presId="urn:microsoft.com/office/officeart/2008/layout/LinedList"/>
    <dgm:cxn modelId="{72D66987-F2F0-4052-883E-896B2EF5D401}" type="presOf" srcId="{39736E85-019A-43CC-BE56-8D236688DDB8}" destId="{4DF81505-E982-48B7-A452-7F907B948389}" srcOrd="0" destOrd="0" presId="urn:microsoft.com/office/officeart/2008/layout/LinedList"/>
    <dgm:cxn modelId="{E3D0C597-2406-436B-BAC8-D4E08F3EFCD6}" type="presOf" srcId="{4971485F-1B39-42D7-93CE-9FD5EC89AB49}" destId="{E9B25D67-7911-4ED6-A620-09B99E2AB744}" srcOrd="0" destOrd="0" presId="urn:microsoft.com/office/officeart/2008/layout/LinedList"/>
    <dgm:cxn modelId="{C055F3A9-F429-4A9D-B7B7-69DFAE447C9C}" type="presOf" srcId="{E90BD7B3-CFB7-43A2-822A-7C559D8489F4}" destId="{14B36275-00CB-4646-83B5-2B8D4718243F}" srcOrd="0" destOrd="0" presId="urn:microsoft.com/office/officeart/2008/layout/LinedList"/>
    <dgm:cxn modelId="{D6AB31A6-049F-471C-95C6-58E87B1D97AF}" type="presParOf" srcId="{8C6BABE6-92FF-4A55-BDAB-22A05949628E}" destId="{57A5D5C7-4584-40AF-BCD4-E3CAB2C08489}" srcOrd="0" destOrd="0" presId="urn:microsoft.com/office/officeart/2008/layout/LinedList"/>
    <dgm:cxn modelId="{BDCF6440-4CDD-4CBD-9773-4CBA1CE757C5}" type="presParOf" srcId="{8C6BABE6-92FF-4A55-BDAB-22A05949628E}" destId="{71975EB9-6B00-480F-B7C3-59F65797033D}" srcOrd="1" destOrd="0" presId="urn:microsoft.com/office/officeart/2008/layout/LinedList"/>
    <dgm:cxn modelId="{D7BD0615-E90B-46A1-BA2B-94E2208F24F7}" type="presParOf" srcId="{71975EB9-6B00-480F-B7C3-59F65797033D}" destId="{E9B25D67-7911-4ED6-A620-09B99E2AB744}" srcOrd="0" destOrd="0" presId="urn:microsoft.com/office/officeart/2008/layout/LinedList"/>
    <dgm:cxn modelId="{C2AAA20C-4A88-438F-94B2-C462FD0C10C6}" type="presParOf" srcId="{71975EB9-6B00-480F-B7C3-59F65797033D}" destId="{D5A7CE2F-2056-4448-B375-21E9ACF5192D}" srcOrd="1" destOrd="0" presId="urn:microsoft.com/office/officeart/2008/layout/LinedList"/>
    <dgm:cxn modelId="{6C564E02-4F07-461B-B19F-692C6017231A}" type="presParOf" srcId="{8C6BABE6-92FF-4A55-BDAB-22A05949628E}" destId="{2AE74935-5854-40E0-92DC-53C64CFE182D}" srcOrd="2" destOrd="0" presId="urn:microsoft.com/office/officeart/2008/layout/LinedList"/>
    <dgm:cxn modelId="{37448C26-7717-4FBD-9166-D8AF37DDF3CD}" type="presParOf" srcId="{8C6BABE6-92FF-4A55-BDAB-22A05949628E}" destId="{BF7F5B88-4A46-4088-829E-0DF58F337935}" srcOrd="3" destOrd="0" presId="urn:microsoft.com/office/officeart/2008/layout/LinedList"/>
    <dgm:cxn modelId="{A8553C55-3C3C-41BC-8238-ED09EA0A6C92}" type="presParOf" srcId="{BF7F5B88-4A46-4088-829E-0DF58F337935}" destId="{4DF81505-E982-48B7-A452-7F907B948389}" srcOrd="0" destOrd="0" presId="urn:microsoft.com/office/officeart/2008/layout/LinedList"/>
    <dgm:cxn modelId="{FF946363-A9F3-4939-A091-C68D39217B04}" type="presParOf" srcId="{BF7F5B88-4A46-4088-829E-0DF58F337935}" destId="{46983319-E030-48FC-B015-240FB22F493D}" srcOrd="1" destOrd="0" presId="urn:microsoft.com/office/officeart/2008/layout/LinedList"/>
    <dgm:cxn modelId="{FB9C9469-D3DB-4C90-8419-91E5C999C80C}" type="presParOf" srcId="{8C6BABE6-92FF-4A55-BDAB-22A05949628E}" destId="{252D7404-2894-400C-845A-7660CF95C289}" srcOrd="4" destOrd="0" presId="urn:microsoft.com/office/officeart/2008/layout/LinedList"/>
    <dgm:cxn modelId="{8F983D4D-9FED-4F0F-B3CD-D67B867A8FDF}" type="presParOf" srcId="{8C6BABE6-92FF-4A55-BDAB-22A05949628E}" destId="{140843D2-73F1-4044-96F2-465784C50B64}" srcOrd="5" destOrd="0" presId="urn:microsoft.com/office/officeart/2008/layout/LinedList"/>
    <dgm:cxn modelId="{6CD25D8A-30A3-490A-8CCC-3A2B384218C9}" type="presParOf" srcId="{140843D2-73F1-4044-96F2-465784C50B64}" destId="{14B36275-00CB-4646-83B5-2B8D4718243F}" srcOrd="0" destOrd="0" presId="urn:microsoft.com/office/officeart/2008/layout/LinedList"/>
    <dgm:cxn modelId="{FF81F091-A266-4273-BEAC-1A4531FBF671}" type="presParOf" srcId="{140843D2-73F1-4044-96F2-465784C50B64}" destId="{B76DB363-B31A-4794-84D8-2810BA7F2146}" srcOrd="1" destOrd="0" presId="urn:microsoft.com/office/officeart/2008/layout/LinedList"/>
    <dgm:cxn modelId="{702945DD-6221-4FD1-BAAF-354E47B87C75}" type="presParOf" srcId="{8C6BABE6-92FF-4A55-BDAB-22A05949628E}" destId="{44875753-FF95-4A89-8673-DBB5A0079467}" srcOrd="6" destOrd="0" presId="urn:microsoft.com/office/officeart/2008/layout/LinedList"/>
    <dgm:cxn modelId="{B2A864B4-F2CC-49EB-B811-60BBACD09218}" type="presParOf" srcId="{8C6BABE6-92FF-4A55-BDAB-22A05949628E}" destId="{B5C234E8-518C-4148-BF13-505D2A0C96A5}" srcOrd="7" destOrd="0" presId="urn:microsoft.com/office/officeart/2008/layout/LinedList"/>
    <dgm:cxn modelId="{C2E4C741-CB1C-4277-AA29-4898A80CE2AD}" type="presParOf" srcId="{B5C234E8-518C-4148-BF13-505D2A0C96A5}" destId="{29917C3F-6C1E-483E-8B76-4392EB0C3793}" srcOrd="0" destOrd="0" presId="urn:microsoft.com/office/officeart/2008/layout/LinedList"/>
    <dgm:cxn modelId="{6A03910D-43E2-40A6-89BF-395002097519}" type="presParOf" srcId="{B5C234E8-518C-4148-BF13-505D2A0C96A5}" destId="{B6B80B94-3188-4717-8399-B402A757E780}" srcOrd="1" destOrd="0" presId="urn:microsoft.com/office/officeart/2008/layout/LinedList"/>
    <dgm:cxn modelId="{AA9A6975-5060-47EB-949B-87920403FF7A}" type="presParOf" srcId="{8C6BABE6-92FF-4A55-BDAB-22A05949628E}" destId="{22BC0D2D-B23B-475B-91EA-A75D42496A5E}" srcOrd="8" destOrd="0" presId="urn:microsoft.com/office/officeart/2008/layout/LinedList"/>
    <dgm:cxn modelId="{CCB98A3B-FC0C-4700-A864-9E3CBD479CDF}" type="presParOf" srcId="{8C6BABE6-92FF-4A55-BDAB-22A05949628E}" destId="{55CC214A-1CF1-481E-9C61-80BB53678B1C}" srcOrd="9" destOrd="0" presId="urn:microsoft.com/office/officeart/2008/layout/LinedList"/>
    <dgm:cxn modelId="{015E2D62-3B57-43F6-941E-83414C83877F}" type="presParOf" srcId="{55CC214A-1CF1-481E-9C61-80BB53678B1C}" destId="{4A0FF0F0-8540-4AEC-9EC8-79DE98BFB1F6}" srcOrd="0" destOrd="0" presId="urn:microsoft.com/office/officeart/2008/layout/LinedList"/>
    <dgm:cxn modelId="{A119FB5D-39F3-4EDB-A3F3-D8591E6C39AD}" type="presParOf" srcId="{55CC214A-1CF1-481E-9C61-80BB53678B1C}" destId="{C7798C48-1AD7-47C4-A16F-2825EAEAD354}" srcOrd="1" destOrd="0" presId="urn:microsoft.com/office/officeart/2008/layout/LinedList"/>
    <dgm:cxn modelId="{FE222568-C65C-41F5-B9E6-7474A28FFA19}" type="presParOf" srcId="{8C6BABE6-92FF-4A55-BDAB-22A05949628E}" destId="{89AD5FE9-3D68-4CED-A7A4-9A9338B82815}" srcOrd="10" destOrd="0" presId="urn:microsoft.com/office/officeart/2008/layout/LinedList"/>
    <dgm:cxn modelId="{D07BEF8A-39CE-4605-AEB0-1F2CD697B2FF}" type="presParOf" srcId="{8C6BABE6-92FF-4A55-BDAB-22A05949628E}" destId="{51AF6BA0-967C-4A46-A6DA-5373AF62D7BD}" srcOrd="11" destOrd="0" presId="urn:microsoft.com/office/officeart/2008/layout/LinedList"/>
    <dgm:cxn modelId="{90139AE4-46E0-4142-AD04-5B1188D31F57}" type="presParOf" srcId="{51AF6BA0-967C-4A46-A6DA-5373AF62D7BD}" destId="{C42218C6-EE19-42EC-8141-7C23AC22A0D2}" srcOrd="0" destOrd="0" presId="urn:microsoft.com/office/officeart/2008/layout/LinedList"/>
    <dgm:cxn modelId="{ADC9715D-56D0-401B-BEA7-B737D9CDB5A8}" type="presParOf" srcId="{51AF6BA0-967C-4A46-A6DA-5373AF62D7BD}" destId="{64915170-EDE7-4B22-B2CA-36155567881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6E50E71-FD32-4FD9-A545-F5A1D56DB1A0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B9F8115-9CD3-4B52-95B5-FC37B5CC2191}">
      <dgm:prSet/>
      <dgm:spPr/>
      <dgm:t>
        <a:bodyPr/>
        <a:lstStyle/>
        <a:p>
          <a:r>
            <a:rPr lang="en-US"/>
            <a:t>“Will my partner still love me?</a:t>
          </a:r>
        </a:p>
      </dgm:t>
    </dgm:pt>
    <dgm:pt modelId="{BE6E7ECB-D272-4696-8345-068A463DEA6C}" type="parTrans" cxnId="{54A4CA48-5C00-4399-A697-3718033CA452}">
      <dgm:prSet/>
      <dgm:spPr/>
      <dgm:t>
        <a:bodyPr/>
        <a:lstStyle/>
        <a:p>
          <a:endParaRPr lang="en-US"/>
        </a:p>
      </dgm:t>
    </dgm:pt>
    <dgm:pt modelId="{903F182B-24AD-4B16-9797-A9A359DE7FC5}" type="sibTrans" cxnId="{54A4CA48-5C00-4399-A697-3718033CA452}">
      <dgm:prSet/>
      <dgm:spPr/>
      <dgm:t>
        <a:bodyPr/>
        <a:lstStyle/>
        <a:p>
          <a:endParaRPr lang="en-US"/>
        </a:p>
      </dgm:t>
    </dgm:pt>
    <dgm:pt modelId="{92296FAC-F98E-4C03-A706-3B9A1FB551A5}">
      <dgm:prSet/>
      <dgm:spPr/>
      <dgm:t>
        <a:bodyPr/>
        <a:lstStyle/>
        <a:p>
          <a:r>
            <a:rPr lang="en-US"/>
            <a:t>Altered body image, “unlovable”</a:t>
          </a:r>
        </a:p>
      </dgm:t>
    </dgm:pt>
    <dgm:pt modelId="{935616E5-053B-499F-B353-EB1A994528F2}" type="parTrans" cxnId="{61BCEB92-7443-401E-968E-559A1BAC0A9F}">
      <dgm:prSet/>
      <dgm:spPr/>
      <dgm:t>
        <a:bodyPr/>
        <a:lstStyle/>
        <a:p>
          <a:endParaRPr lang="en-US"/>
        </a:p>
      </dgm:t>
    </dgm:pt>
    <dgm:pt modelId="{EEAB11D5-151C-47E0-BC32-8D321D6D3581}" type="sibTrans" cxnId="{61BCEB92-7443-401E-968E-559A1BAC0A9F}">
      <dgm:prSet/>
      <dgm:spPr/>
      <dgm:t>
        <a:bodyPr/>
        <a:lstStyle/>
        <a:p>
          <a:endParaRPr lang="en-US"/>
        </a:p>
      </dgm:t>
    </dgm:pt>
    <dgm:pt modelId="{74B23CA8-9814-464E-82DB-23436949BC2D}">
      <dgm:prSet/>
      <dgm:spPr/>
      <dgm:t>
        <a:bodyPr/>
        <a:lstStyle/>
        <a:p>
          <a:r>
            <a:rPr lang="en-US"/>
            <a:t>Fear partner turn off</a:t>
          </a:r>
        </a:p>
      </dgm:t>
    </dgm:pt>
    <dgm:pt modelId="{D5ADEBA3-81C5-46F4-8C2F-FED3A5F33908}" type="parTrans" cxnId="{BCB8E0E5-43D7-44FD-AA40-36C81252D0B1}">
      <dgm:prSet/>
      <dgm:spPr/>
      <dgm:t>
        <a:bodyPr/>
        <a:lstStyle/>
        <a:p>
          <a:endParaRPr lang="en-US"/>
        </a:p>
      </dgm:t>
    </dgm:pt>
    <dgm:pt modelId="{6541933C-8AAE-4F73-B980-71868BE09C2D}" type="sibTrans" cxnId="{BCB8E0E5-43D7-44FD-AA40-36C81252D0B1}">
      <dgm:prSet/>
      <dgm:spPr/>
      <dgm:t>
        <a:bodyPr/>
        <a:lstStyle/>
        <a:p>
          <a:endParaRPr lang="en-US"/>
        </a:p>
      </dgm:t>
    </dgm:pt>
    <dgm:pt modelId="{22CD1BA5-FA80-41A7-9854-D3797541DFF2}">
      <dgm:prSet/>
      <dgm:spPr/>
      <dgm:t>
        <a:bodyPr/>
        <a:lstStyle/>
        <a:p>
          <a:r>
            <a:rPr lang="en-US"/>
            <a:t>Fear leaks, odors, noises</a:t>
          </a:r>
        </a:p>
      </dgm:t>
    </dgm:pt>
    <dgm:pt modelId="{72BE1E58-B17D-468D-91A2-AA1EA5815A13}" type="parTrans" cxnId="{1033584B-1505-467C-AD9E-8F4C51C6450A}">
      <dgm:prSet/>
      <dgm:spPr/>
      <dgm:t>
        <a:bodyPr/>
        <a:lstStyle/>
        <a:p>
          <a:endParaRPr lang="en-US"/>
        </a:p>
      </dgm:t>
    </dgm:pt>
    <dgm:pt modelId="{F76D7DA7-2F47-4F96-9883-6DD7A460F940}" type="sibTrans" cxnId="{1033584B-1505-467C-AD9E-8F4C51C6450A}">
      <dgm:prSet/>
      <dgm:spPr/>
      <dgm:t>
        <a:bodyPr/>
        <a:lstStyle/>
        <a:p>
          <a:endParaRPr lang="en-US"/>
        </a:p>
      </dgm:t>
    </dgm:pt>
    <dgm:pt modelId="{58023873-B952-45B4-9422-812728D77613}" type="pres">
      <dgm:prSet presAssocID="{F6E50E71-FD32-4FD9-A545-F5A1D56DB1A0}" presName="vert0" presStyleCnt="0">
        <dgm:presLayoutVars>
          <dgm:dir/>
          <dgm:animOne val="branch"/>
          <dgm:animLvl val="lvl"/>
        </dgm:presLayoutVars>
      </dgm:prSet>
      <dgm:spPr/>
    </dgm:pt>
    <dgm:pt modelId="{427A0132-A5C1-4390-A3F0-A4C0F75249AC}" type="pres">
      <dgm:prSet presAssocID="{CB9F8115-9CD3-4B52-95B5-FC37B5CC2191}" presName="thickLine" presStyleLbl="alignNode1" presStyleIdx="0" presStyleCnt="4"/>
      <dgm:spPr/>
    </dgm:pt>
    <dgm:pt modelId="{CF093F28-6709-495E-8F40-CA19BD304A23}" type="pres">
      <dgm:prSet presAssocID="{CB9F8115-9CD3-4B52-95B5-FC37B5CC2191}" presName="horz1" presStyleCnt="0"/>
      <dgm:spPr/>
    </dgm:pt>
    <dgm:pt modelId="{C54F4210-7118-4E49-A4BB-CF6BA352938A}" type="pres">
      <dgm:prSet presAssocID="{CB9F8115-9CD3-4B52-95B5-FC37B5CC2191}" presName="tx1" presStyleLbl="revTx" presStyleIdx="0" presStyleCnt="4"/>
      <dgm:spPr/>
    </dgm:pt>
    <dgm:pt modelId="{B723EB72-B3DC-42F3-9B6F-CE9FCCCA8191}" type="pres">
      <dgm:prSet presAssocID="{CB9F8115-9CD3-4B52-95B5-FC37B5CC2191}" presName="vert1" presStyleCnt="0"/>
      <dgm:spPr/>
    </dgm:pt>
    <dgm:pt modelId="{117F0FE8-5DB4-45E2-90F0-55A2C4F59A38}" type="pres">
      <dgm:prSet presAssocID="{92296FAC-F98E-4C03-A706-3B9A1FB551A5}" presName="thickLine" presStyleLbl="alignNode1" presStyleIdx="1" presStyleCnt="4"/>
      <dgm:spPr/>
    </dgm:pt>
    <dgm:pt modelId="{BAF65444-C1A7-4563-AB51-F7B96A539C9A}" type="pres">
      <dgm:prSet presAssocID="{92296FAC-F98E-4C03-A706-3B9A1FB551A5}" presName="horz1" presStyleCnt="0"/>
      <dgm:spPr/>
    </dgm:pt>
    <dgm:pt modelId="{4C6E83C7-10E7-4261-91B1-6ECF312D2455}" type="pres">
      <dgm:prSet presAssocID="{92296FAC-F98E-4C03-A706-3B9A1FB551A5}" presName="tx1" presStyleLbl="revTx" presStyleIdx="1" presStyleCnt="4"/>
      <dgm:spPr/>
    </dgm:pt>
    <dgm:pt modelId="{2A8E34B1-42DB-459B-927F-F1374E8C06C9}" type="pres">
      <dgm:prSet presAssocID="{92296FAC-F98E-4C03-A706-3B9A1FB551A5}" presName="vert1" presStyleCnt="0"/>
      <dgm:spPr/>
    </dgm:pt>
    <dgm:pt modelId="{771D5441-F22A-43FB-9DA3-4050A5399139}" type="pres">
      <dgm:prSet presAssocID="{74B23CA8-9814-464E-82DB-23436949BC2D}" presName="thickLine" presStyleLbl="alignNode1" presStyleIdx="2" presStyleCnt="4"/>
      <dgm:spPr/>
    </dgm:pt>
    <dgm:pt modelId="{FBDB4689-1768-4141-85DF-DC0EF022AC50}" type="pres">
      <dgm:prSet presAssocID="{74B23CA8-9814-464E-82DB-23436949BC2D}" presName="horz1" presStyleCnt="0"/>
      <dgm:spPr/>
    </dgm:pt>
    <dgm:pt modelId="{01DFEA8D-D877-4817-B278-1ACC73B71A78}" type="pres">
      <dgm:prSet presAssocID="{74B23CA8-9814-464E-82DB-23436949BC2D}" presName="tx1" presStyleLbl="revTx" presStyleIdx="2" presStyleCnt="4"/>
      <dgm:spPr/>
    </dgm:pt>
    <dgm:pt modelId="{C4BBB80F-CD64-4117-88C7-D846E6781E66}" type="pres">
      <dgm:prSet presAssocID="{74B23CA8-9814-464E-82DB-23436949BC2D}" presName="vert1" presStyleCnt="0"/>
      <dgm:spPr/>
    </dgm:pt>
    <dgm:pt modelId="{86846A51-4279-4F74-B4F1-4985794A47FF}" type="pres">
      <dgm:prSet presAssocID="{22CD1BA5-FA80-41A7-9854-D3797541DFF2}" presName="thickLine" presStyleLbl="alignNode1" presStyleIdx="3" presStyleCnt="4"/>
      <dgm:spPr/>
    </dgm:pt>
    <dgm:pt modelId="{3AD7D859-3900-499F-9718-5BCC6F82C70F}" type="pres">
      <dgm:prSet presAssocID="{22CD1BA5-FA80-41A7-9854-D3797541DFF2}" presName="horz1" presStyleCnt="0"/>
      <dgm:spPr/>
    </dgm:pt>
    <dgm:pt modelId="{B0F032C0-3072-4915-9878-F7D613D7CDF9}" type="pres">
      <dgm:prSet presAssocID="{22CD1BA5-FA80-41A7-9854-D3797541DFF2}" presName="tx1" presStyleLbl="revTx" presStyleIdx="3" presStyleCnt="4"/>
      <dgm:spPr/>
    </dgm:pt>
    <dgm:pt modelId="{6D78AB56-6B81-47C4-B596-DAC7E4111E6F}" type="pres">
      <dgm:prSet presAssocID="{22CD1BA5-FA80-41A7-9854-D3797541DFF2}" presName="vert1" presStyleCnt="0"/>
      <dgm:spPr/>
    </dgm:pt>
  </dgm:ptLst>
  <dgm:cxnLst>
    <dgm:cxn modelId="{F927A009-A980-4CAE-99E3-F9B1D46F94AF}" type="presOf" srcId="{22CD1BA5-FA80-41A7-9854-D3797541DFF2}" destId="{B0F032C0-3072-4915-9878-F7D613D7CDF9}" srcOrd="0" destOrd="0" presId="urn:microsoft.com/office/officeart/2008/layout/LinedList"/>
    <dgm:cxn modelId="{54A4CA48-5C00-4399-A697-3718033CA452}" srcId="{F6E50E71-FD32-4FD9-A545-F5A1D56DB1A0}" destId="{CB9F8115-9CD3-4B52-95B5-FC37B5CC2191}" srcOrd="0" destOrd="0" parTransId="{BE6E7ECB-D272-4696-8345-068A463DEA6C}" sibTransId="{903F182B-24AD-4B16-9797-A9A359DE7FC5}"/>
    <dgm:cxn modelId="{1033584B-1505-467C-AD9E-8F4C51C6450A}" srcId="{F6E50E71-FD32-4FD9-A545-F5A1D56DB1A0}" destId="{22CD1BA5-FA80-41A7-9854-D3797541DFF2}" srcOrd="3" destOrd="0" parTransId="{72BE1E58-B17D-468D-91A2-AA1EA5815A13}" sibTransId="{F76D7DA7-2F47-4F96-9883-6DD7A460F940}"/>
    <dgm:cxn modelId="{61BCEB92-7443-401E-968E-559A1BAC0A9F}" srcId="{F6E50E71-FD32-4FD9-A545-F5A1D56DB1A0}" destId="{92296FAC-F98E-4C03-A706-3B9A1FB551A5}" srcOrd="1" destOrd="0" parTransId="{935616E5-053B-499F-B353-EB1A994528F2}" sibTransId="{EEAB11D5-151C-47E0-BC32-8D321D6D3581}"/>
    <dgm:cxn modelId="{F12769B3-8BDA-4D0B-9307-0D2B9BDE561D}" type="presOf" srcId="{CB9F8115-9CD3-4B52-95B5-FC37B5CC2191}" destId="{C54F4210-7118-4E49-A4BB-CF6BA352938A}" srcOrd="0" destOrd="0" presId="urn:microsoft.com/office/officeart/2008/layout/LinedList"/>
    <dgm:cxn modelId="{897661BE-8E82-4783-978E-4FAF7DCEB20B}" type="presOf" srcId="{F6E50E71-FD32-4FD9-A545-F5A1D56DB1A0}" destId="{58023873-B952-45B4-9422-812728D77613}" srcOrd="0" destOrd="0" presId="urn:microsoft.com/office/officeart/2008/layout/LinedList"/>
    <dgm:cxn modelId="{7815FBD1-DFEA-458F-919F-1238FDF418E2}" type="presOf" srcId="{74B23CA8-9814-464E-82DB-23436949BC2D}" destId="{01DFEA8D-D877-4817-B278-1ACC73B71A78}" srcOrd="0" destOrd="0" presId="urn:microsoft.com/office/officeart/2008/layout/LinedList"/>
    <dgm:cxn modelId="{3A8FACDD-20EC-4E57-AB4D-34BA6E32728D}" type="presOf" srcId="{92296FAC-F98E-4C03-A706-3B9A1FB551A5}" destId="{4C6E83C7-10E7-4261-91B1-6ECF312D2455}" srcOrd="0" destOrd="0" presId="urn:microsoft.com/office/officeart/2008/layout/LinedList"/>
    <dgm:cxn modelId="{BCB8E0E5-43D7-44FD-AA40-36C81252D0B1}" srcId="{F6E50E71-FD32-4FD9-A545-F5A1D56DB1A0}" destId="{74B23CA8-9814-464E-82DB-23436949BC2D}" srcOrd="2" destOrd="0" parTransId="{D5ADEBA3-81C5-46F4-8C2F-FED3A5F33908}" sibTransId="{6541933C-8AAE-4F73-B980-71868BE09C2D}"/>
    <dgm:cxn modelId="{82E222A2-D7F4-4BE7-BF83-6B048618C020}" type="presParOf" srcId="{58023873-B952-45B4-9422-812728D77613}" destId="{427A0132-A5C1-4390-A3F0-A4C0F75249AC}" srcOrd="0" destOrd="0" presId="urn:microsoft.com/office/officeart/2008/layout/LinedList"/>
    <dgm:cxn modelId="{3150B3C5-088B-4EE2-ACB3-FE3744CD2A92}" type="presParOf" srcId="{58023873-B952-45B4-9422-812728D77613}" destId="{CF093F28-6709-495E-8F40-CA19BD304A23}" srcOrd="1" destOrd="0" presId="urn:microsoft.com/office/officeart/2008/layout/LinedList"/>
    <dgm:cxn modelId="{2ED15B4D-F593-4FDA-8407-67E9E0B544BA}" type="presParOf" srcId="{CF093F28-6709-495E-8F40-CA19BD304A23}" destId="{C54F4210-7118-4E49-A4BB-CF6BA352938A}" srcOrd="0" destOrd="0" presId="urn:microsoft.com/office/officeart/2008/layout/LinedList"/>
    <dgm:cxn modelId="{AF0ACBDB-207A-4259-8C69-17CB99825968}" type="presParOf" srcId="{CF093F28-6709-495E-8F40-CA19BD304A23}" destId="{B723EB72-B3DC-42F3-9B6F-CE9FCCCA8191}" srcOrd="1" destOrd="0" presId="urn:microsoft.com/office/officeart/2008/layout/LinedList"/>
    <dgm:cxn modelId="{383FEC49-9BFF-4E3F-B6F2-77D722C8818F}" type="presParOf" srcId="{58023873-B952-45B4-9422-812728D77613}" destId="{117F0FE8-5DB4-45E2-90F0-55A2C4F59A38}" srcOrd="2" destOrd="0" presId="urn:microsoft.com/office/officeart/2008/layout/LinedList"/>
    <dgm:cxn modelId="{591E9AD9-66EC-4F46-BE7E-A4BD49870B04}" type="presParOf" srcId="{58023873-B952-45B4-9422-812728D77613}" destId="{BAF65444-C1A7-4563-AB51-F7B96A539C9A}" srcOrd="3" destOrd="0" presId="urn:microsoft.com/office/officeart/2008/layout/LinedList"/>
    <dgm:cxn modelId="{42B666CA-3933-4163-8423-06D2A4BBCF41}" type="presParOf" srcId="{BAF65444-C1A7-4563-AB51-F7B96A539C9A}" destId="{4C6E83C7-10E7-4261-91B1-6ECF312D2455}" srcOrd="0" destOrd="0" presId="urn:microsoft.com/office/officeart/2008/layout/LinedList"/>
    <dgm:cxn modelId="{730D1EDD-115C-4A19-AA79-9F711E7C6BE9}" type="presParOf" srcId="{BAF65444-C1A7-4563-AB51-F7B96A539C9A}" destId="{2A8E34B1-42DB-459B-927F-F1374E8C06C9}" srcOrd="1" destOrd="0" presId="urn:microsoft.com/office/officeart/2008/layout/LinedList"/>
    <dgm:cxn modelId="{03CCF4DC-FF27-472B-B5D1-05BDDB77733A}" type="presParOf" srcId="{58023873-B952-45B4-9422-812728D77613}" destId="{771D5441-F22A-43FB-9DA3-4050A5399139}" srcOrd="4" destOrd="0" presId="urn:microsoft.com/office/officeart/2008/layout/LinedList"/>
    <dgm:cxn modelId="{DFD73EF5-BA53-4526-83FE-6E005B2C4071}" type="presParOf" srcId="{58023873-B952-45B4-9422-812728D77613}" destId="{FBDB4689-1768-4141-85DF-DC0EF022AC50}" srcOrd="5" destOrd="0" presId="urn:microsoft.com/office/officeart/2008/layout/LinedList"/>
    <dgm:cxn modelId="{45422748-42A5-48BF-BBDD-915CC91F3E5B}" type="presParOf" srcId="{FBDB4689-1768-4141-85DF-DC0EF022AC50}" destId="{01DFEA8D-D877-4817-B278-1ACC73B71A78}" srcOrd="0" destOrd="0" presId="urn:microsoft.com/office/officeart/2008/layout/LinedList"/>
    <dgm:cxn modelId="{C6DABAB5-9A8D-4067-9B59-539BF43D03D1}" type="presParOf" srcId="{FBDB4689-1768-4141-85DF-DC0EF022AC50}" destId="{C4BBB80F-CD64-4117-88C7-D846E6781E66}" srcOrd="1" destOrd="0" presId="urn:microsoft.com/office/officeart/2008/layout/LinedList"/>
    <dgm:cxn modelId="{F2FF4434-1414-4148-9771-1B1A839A1778}" type="presParOf" srcId="{58023873-B952-45B4-9422-812728D77613}" destId="{86846A51-4279-4F74-B4F1-4985794A47FF}" srcOrd="6" destOrd="0" presId="urn:microsoft.com/office/officeart/2008/layout/LinedList"/>
    <dgm:cxn modelId="{7E70E19E-57FE-456A-B6C5-18D9AF1A8BCD}" type="presParOf" srcId="{58023873-B952-45B4-9422-812728D77613}" destId="{3AD7D859-3900-499F-9718-5BCC6F82C70F}" srcOrd="7" destOrd="0" presId="urn:microsoft.com/office/officeart/2008/layout/LinedList"/>
    <dgm:cxn modelId="{622D12B0-0698-41D2-8D82-342A6371B1D4}" type="presParOf" srcId="{3AD7D859-3900-499F-9718-5BCC6F82C70F}" destId="{B0F032C0-3072-4915-9878-F7D613D7CDF9}" srcOrd="0" destOrd="0" presId="urn:microsoft.com/office/officeart/2008/layout/LinedList"/>
    <dgm:cxn modelId="{2FAF1F50-4D82-4EE5-B3A8-F7A43AF19F14}" type="presParOf" srcId="{3AD7D859-3900-499F-9718-5BCC6F82C70F}" destId="{6D78AB56-6B81-47C4-B596-DAC7E4111E6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473DB86-29B2-4A48-B947-416934AEE19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E3923B8-5BC7-406A-A711-3EF515B2D160}">
      <dgm:prSet/>
      <dgm:spPr/>
      <dgm:t>
        <a:bodyPr/>
        <a:lstStyle/>
        <a:p>
          <a:r>
            <a:rPr lang="en-US"/>
            <a:t>Flat: </a:t>
          </a:r>
        </a:p>
      </dgm:t>
    </dgm:pt>
    <dgm:pt modelId="{C238845C-6FE7-4E95-A9A9-C50A754102A0}" type="parTrans" cxnId="{44B4D010-5F66-471F-A719-CA4250B7DF90}">
      <dgm:prSet/>
      <dgm:spPr/>
      <dgm:t>
        <a:bodyPr/>
        <a:lstStyle/>
        <a:p>
          <a:endParaRPr lang="en-US"/>
        </a:p>
      </dgm:t>
    </dgm:pt>
    <dgm:pt modelId="{96E3D7AF-C649-4BE4-A264-D60E31F04A29}" type="sibTrans" cxnId="{44B4D010-5F66-471F-A719-CA4250B7DF90}">
      <dgm:prSet/>
      <dgm:spPr/>
      <dgm:t>
        <a:bodyPr/>
        <a:lstStyle/>
        <a:p>
          <a:endParaRPr lang="en-US"/>
        </a:p>
      </dgm:t>
    </dgm:pt>
    <dgm:pt modelId="{2D1F8E4A-105B-43F2-BA1E-A719781D0C7D}">
      <dgm:prSet/>
      <dgm:spPr/>
      <dgm:t>
        <a:bodyPr/>
        <a:lstStyle/>
        <a:p>
          <a:r>
            <a:rPr lang="en-US"/>
            <a:t>Smooth abdomen</a:t>
          </a:r>
        </a:p>
      </dgm:t>
    </dgm:pt>
    <dgm:pt modelId="{BB0A63F3-FF71-401D-9639-B29E1A230CF1}" type="parTrans" cxnId="{7C99F397-CF58-4927-B677-C93B5049FAE8}">
      <dgm:prSet/>
      <dgm:spPr/>
      <dgm:t>
        <a:bodyPr/>
        <a:lstStyle/>
        <a:p>
          <a:endParaRPr lang="en-US"/>
        </a:p>
      </dgm:t>
    </dgm:pt>
    <dgm:pt modelId="{6E278617-F8B1-4FA4-BE98-CBFF32AB98D6}" type="sibTrans" cxnId="{7C99F397-CF58-4927-B677-C93B5049FAE8}">
      <dgm:prSet/>
      <dgm:spPr/>
      <dgm:t>
        <a:bodyPr/>
        <a:lstStyle/>
        <a:p>
          <a:endParaRPr lang="en-US"/>
        </a:p>
      </dgm:t>
    </dgm:pt>
    <dgm:pt modelId="{B12635C2-9F0A-4657-828E-102E76F2F527}">
      <dgm:prSet/>
      <dgm:spPr/>
      <dgm:t>
        <a:bodyPr/>
        <a:lstStyle/>
        <a:p>
          <a:r>
            <a:rPr lang="en-US"/>
            <a:t>Protruding stoma</a:t>
          </a:r>
        </a:p>
      </dgm:t>
    </dgm:pt>
    <dgm:pt modelId="{11288B13-3C16-410B-915A-731EF49F3777}" type="parTrans" cxnId="{D4B7E45E-214B-40B6-9999-12DAED4B5AED}">
      <dgm:prSet/>
      <dgm:spPr/>
      <dgm:t>
        <a:bodyPr/>
        <a:lstStyle/>
        <a:p>
          <a:endParaRPr lang="en-US"/>
        </a:p>
      </dgm:t>
    </dgm:pt>
    <dgm:pt modelId="{0E4FE0F2-36AC-44F5-9EB3-6ADBAFF086CC}" type="sibTrans" cxnId="{D4B7E45E-214B-40B6-9999-12DAED4B5AED}">
      <dgm:prSet/>
      <dgm:spPr/>
      <dgm:t>
        <a:bodyPr/>
        <a:lstStyle/>
        <a:p>
          <a:endParaRPr lang="en-US"/>
        </a:p>
      </dgm:t>
    </dgm:pt>
    <dgm:pt modelId="{09EA70B7-5BD4-4D4C-8631-DA39D2619239}">
      <dgm:prSet/>
      <dgm:spPr/>
      <dgm:t>
        <a:bodyPr/>
        <a:lstStyle/>
        <a:p>
          <a:r>
            <a:rPr lang="en-US"/>
            <a:t>Convex:</a:t>
          </a:r>
        </a:p>
      </dgm:t>
    </dgm:pt>
    <dgm:pt modelId="{A3FE51C9-BF64-4EEA-B548-238305523599}" type="parTrans" cxnId="{13F1ACE2-CC65-4B88-B0BA-31B8203057E1}">
      <dgm:prSet/>
      <dgm:spPr/>
      <dgm:t>
        <a:bodyPr/>
        <a:lstStyle/>
        <a:p>
          <a:endParaRPr lang="en-US"/>
        </a:p>
      </dgm:t>
    </dgm:pt>
    <dgm:pt modelId="{BC3C5590-22F8-4CBC-952A-600B157CF86C}" type="sibTrans" cxnId="{13F1ACE2-CC65-4B88-B0BA-31B8203057E1}">
      <dgm:prSet/>
      <dgm:spPr/>
      <dgm:t>
        <a:bodyPr/>
        <a:lstStyle/>
        <a:p>
          <a:endParaRPr lang="en-US"/>
        </a:p>
      </dgm:t>
    </dgm:pt>
    <dgm:pt modelId="{D166E051-A794-4B52-9D91-8CEDB7DF2707}">
      <dgm:prSet/>
      <dgm:spPr/>
      <dgm:t>
        <a:bodyPr/>
        <a:lstStyle/>
        <a:p>
          <a:r>
            <a:rPr lang="en-US"/>
            <a:t>Used on poorly constructed stoma</a:t>
          </a:r>
        </a:p>
      </dgm:t>
    </dgm:pt>
    <dgm:pt modelId="{0DF061D0-4304-4813-B45E-6A6FBE91B230}" type="parTrans" cxnId="{948C14E2-DD94-400A-94D1-E268D3B93B43}">
      <dgm:prSet/>
      <dgm:spPr/>
      <dgm:t>
        <a:bodyPr/>
        <a:lstStyle/>
        <a:p>
          <a:endParaRPr lang="en-US"/>
        </a:p>
      </dgm:t>
    </dgm:pt>
    <dgm:pt modelId="{D19DE70D-F4F2-4F10-BE49-347AD4245496}" type="sibTrans" cxnId="{948C14E2-DD94-400A-94D1-E268D3B93B43}">
      <dgm:prSet/>
      <dgm:spPr/>
      <dgm:t>
        <a:bodyPr/>
        <a:lstStyle/>
        <a:p>
          <a:endParaRPr lang="en-US"/>
        </a:p>
      </dgm:t>
    </dgm:pt>
    <dgm:pt modelId="{23E4CA92-9E89-49A0-B1DD-E17BCAFB7D55}">
      <dgm:prSet/>
      <dgm:spPr/>
      <dgm:t>
        <a:bodyPr/>
        <a:lstStyle/>
        <a:p>
          <a:r>
            <a:rPr lang="en-US"/>
            <a:t>Stoma in skin fold</a:t>
          </a:r>
        </a:p>
      </dgm:t>
    </dgm:pt>
    <dgm:pt modelId="{E9971A6D-9894-4CE6-B8A0-C5E57DE69BC5}" type="parTrans" cxnId="{5221FEED-1CF8-4B47-B08F-0FDE3F3F10A8}">
      <dgm:prSet/>
      <dgm:spPr/>
      <dgm:t>
        <a:bodyPr/>
        <a:lstStyle/>
        <a:p>
          <a:endParaRPr lang="en-US"/>
        </a:p>
      </dgm:t>
    </dgm:pt>
    <dgm:pt modelId="{F1ACC07D-3897-439D-9B4D-512A0A77A1B6}" type="sibTrans" cxnId="{5221FEED-1CF8-4B47-B08F-0FDE3F3F10A8}">
      <dgm:prSet/>
      <dgm:spPr/>
      <dgm:t>
        <a:bodyPr/>
        <a:lstStyle/>
        <a:p>
          <a:endParaRPr lang="en-US"/>
        </a:p>
      </dgm:t>
    </dgm:pt>
    <dgm:pt modelId="{832F27F2-60FB-46E0-A27B-A0B7628B182B}">
      <dgm:prSet/>
      <dgm:spPr/>
      <dgm:t>
        <a:bodyPr/>
        <a:lstStyle/>
        <a:p>
          <a:r>
            <a:rPr lang="en-US"/>
            <a:t>Flush lumen</a:t>
          </a:r>
        </a:p>
      </dgm:t>
    </dgm:pt>
    <dgm:pt modelId="{CE67BAEA-CC50-453A-97E8-B56EBD586128}" type="parTrans" cxnId="{60B815E3-963E-40A1-B82C-85A1980D678B}">
      <dgm:prSet/>
      <dgm:spPr/>
      <dgm:t>
        <a:bodyPr/>
        <a:lstStyle/>
        <a:p>
          <a:endParaRPr lang="en-US"/>
        </a:p>
      </dgm:t>
    </dgm:pt>
    <dgm:pt modelId="{003D40BE-814B-4E86-9E28-80D584AE4572}" type="sibTrans" cxnId="{60B815E3-963E-40A1-B82C-85A1980D678B}">
      <dgm:prSet/>
      <dgm:spPr/>
      <dgm:t>
        <a:bodyPr/>
        <a:lstStyle/>
        <a:p>
          <a:endParaRPr lang="en-US"/>
        </a:p>
      </dgm:t>
    </dgm:pt>
    <dgm:pt modelId="{B5DCF025-8D41-43C0-8FF7-68083ECFB4AC}" type="pres">
      <dgm:prSet presAssocID="{4473DB86-29B2-4A48-B947-416934AEE193}" presName="Name0" presStyleCnt="0">
        <dgm:presLayoutVars>
          <dgm:dir/>
          <dgm:animLvl val="lvl"/>
          <dgm:resizeHandles val="exact"/>
        </dgm:presLayoutVars>
      </dgm:prSet>
      <dgm:spPr/>
    </dgm:pt>
    <dgm:pt modelId="{0C8D48DA-4BD2-4F18-BFB1-D563B090964D}" type="pres">
      <dgm:prSet presAssocID="{6E3923B8-5BC7-406A-A711-3EF515B2D160}" presName="linNode" presStyleCnt="0"/>
      <dgm:spPr/>
    </dgm:pt>
    <dgm:pt modelId="{9F61D714-CCDD-4AF1-AF80-816388CC596F}" type="pres">
      <dgm:prSet presAssocID="{6E3923B8-5BC7-406A-A711-3EF515B2D160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A0A886A4-C1F2-43D7-A02B-C01BAE432454}" type="pres">
      <dgm:prSet presAssocID="{6E3923B8-5BC7-406A-A711-3EF515B2D160}" presName="descendantText" presStyleLbl="alignAccFollowNode1" presStyleIdx="0" presStyleCnt="2">
        <dgm:presLayoutVars>
          <dgm:bulletEnabled val="1"/>
        </dgm:presLayoutVars>
      </dgm:prSet>
      <dgm:spPr/>
    </dgm:pt>
    <dgm:pt modelId="{E120C980-42DF-459B-BAB2-DD950543CFFE}" type="pres">
      <dgm:prSet presAssocID="{96E3D7AF-C649-4BE4-A264-D60E31F04A29}" presName="sp" presStyleCnt="0"/>
      <dgm:spPr/>
    </dgm:pt>
    <dgm:pt modelId="{5A052EBD-4F4B-4408-B169-4CF3C4A2EF6F}" type="pres">
      <dgm:prSet presAssocID="{09EA70B7-5BD4-4D4C-8631-DA39D2619239}" presName="linNode" presStyleCnt="0"/>
      <dgm:spPr/>
    </dgm:pt>
    <dgm:pt modelId="{3B6DDC12-8EF5-495D-972B-C47624D6444C}" type="pres">
      <dgm:prSet presAssocID="{09EA70B7-5BD4-4D4C-8631-DA39D2619239}" presName="parentText" presStyleLbl="node1" presStyleIdx="1" presStyleCnt="2">
        <dgm:presLayoutVars>
          <dgm:chMax val="1"/>
          <dgm:bulletEnabled val="1"/>
        </dgm:presLayoutVars>
      </dgm:prSet>
      <dgm:spPr/>
    </dgm:pt>
    <dgm:pt modelId="{FD1321CD-4E77-4F54-BC63-830B45CF9614}" type="pres">
      <dgm:prSet presAssocID="{09EA70B7-5BD4-4D4C-8631-DA39D2619239}" presName="descendantText" presStyleLbl="alignAccFollowNode1" presStyleIdx="1" presStyleCnt="2">
        <dgm:presLayoutVars>
          <dgm:bulletEnabled val="1"/>
        </dgm:presLayoutVars>
      </dgm:prSet>
      <dgm:spPr/>
    </dgm:pt>
  </dgm:ptLst>
  <dgm:cxnLst>
    <dgm:cxn modelId="{44B4D010-5F66-471F-A719-CA4250B7DF90}" srcId="{4473DB86-29B2-4A48-B947-416934AEE193}" destId="{6E3923B8-5BC7-406A-A711-3EF515B2D160}" srcOrd="0" destOrd="0" parTransId="{C238845C-6FE7-4E95-A9A9-C50A754102A0}" sibTransId="{96E3D7AF-C649-4BE4-A264-D60E31F04A29}"/>
    <dgm:cxn modelId="{173A613F-A02B-4C22-9D4D-0CCAFBC70F31}" type="presOf" srcId="{832F27F2-60FB-46E0-A27B-A0B7628B182B}" destId="{FD1321CD-4E77-4F54-BC63-830B45CF9614}" srcOrd="0" destOrd="2" presId="urn:microsoft.com/office/officeart/2005/8/layout/vList5"/>
    <dgm:cxn modelId="{D4B7E45E-214B-40B6-9999-12DAED4B5AED}" srcId="{6E3923B8-5BC7-406A-A711-3EF515B2D160}" destId="{B12635C2-9F0A-4657-828E-102E76F2F527}" srcOrd="1" destOrd="0" parTransId="{11288B13-3C16-410B-915A-731EF49F3777}" sibTransId="{0E4FE0F2-36AC-44F5-9EB3-6ADBAFF086CC}"/>
    <dgm:cxn modelId="{6521A24B-9E6A-4A45-8A84-6A0415FFB2D5}" type="presOf" srcId="{B12635C2-9F0A-4657-828E-102E76F2F527}" destId="{A0A886A4-C1F2-43D7-A02B-C01BAE432454}" srcOrd="0" destOrd="1" presId="urn:microsoft.com/office/officeart/2005/8/layout/vList5"/>
    <dgm:cxn modelId="{7C1D9280-FF05-43CE-9C2B-08D26C77934F}" type="presOf" srcId="{09EA70B7-5BD4-4D4C-8631-DA39D2619239}" destId="{3B6DDC12-8EF5-495D-972B-C47624D6444C}" srcOrd="0" destOrd="0" presId="urn:microsoft.com/office/officeart/2005/8/layout/vList5"/>
    <dgm:cxn modelId="{37359288-A8B4-4DE7-B2BB-BDB5B5E3E6F9}" type="presOf" srcId="{4473DB86-29B2-4A48-B947-416934AEE193}" destId="{B5DCF025-8D41-43C0-8FF7-68083ECFB4AC}" srcOrd="0" destOrd="0" presId="urn:microsoft.com/office/officeart/2005/8/layout/vList5"/>
    <dgm:cxn modelId="{89F31891-B5D9-4DC7-9AA6-9A5060616695}" type="presOf" srcId="{2D1F8E4A-105B-43F2-BA1E-A719781D0C7D}" destId="{A0A886A4-C1F2-43D7-A02B-C01BAE432454}" srcOrd="0" destOrd="0" presId="urn:microsoft.com/office/officeart/2005/8/layout/vList5"/>
    <dgm:cxn modelId="{7C99F397-CF58-4927-B677-C93B5049FAE8}" srcId="{6E3923B8-5BC7-406A-A711-3EF515B2D160}" destId="{2D1F8E4A-105B-43F2-BA1E-A719781D0C7D}" srcOrd="0" destOrd="0" parTransId="{BB0A63F3-FF71-401D-9639-B29E1A230CF1}" sibTransId="{6E278617-F8B1-4FA4-BE98-CBFF32AB98D6}"/>
    <dgm:cxn modelId="{8FBC349D-60F7-462D-9F50-CA1674DAE50D}" type="presOf" srcId="{D166E051-A794-4B52-9D91-8CEDB7DF2707}" destId="{FD1321CD-4E77-4F54-BC63-830B45CF9614}" srcOrd="0" destOrd="0" presId="urn:microsoft.com/office/officeart/2005/8/layout/vList5"/>
    <dgm:cxn modelId="{D5E5C1C6-9BA3-4F91-93FA-3A1F69245053}" type="presOf" srcId="{23E4CA92-9E89-49A0-B1DD-E17BCAFB7D55}" destId="{FD1321CD-4E77-4F54-BC63-830B45CF9614}" srcOrd="0" destOrd="1" presId="urn:microsoft.com/office/officeart/2005/8/layout/vList5"/>
    <dgm:cxn modelId="{948C14E2-DD94-400A-94D1-E268D3B93B43}" srcId="{09EA70B7-5BD4-4D4C-8631-DA39D2619239}" destId="{D166E051-A794-4B52-9D91-8CEDB7DF2707}" srcOrd="0" destOrd="0" parTransId="{0DF061D0-4304-4813-B45E-6A6FBE91B230}" sibTransId="{D19DE70D-F4F2-4F10-BE49-347AD4245496}"/>
    <dgm:cxn modelId="{13F1ACE2-CC65-4B88-B0BA-31B8203057E1}" srcId="{4473DB86-29B2-4A48-B947-416934AEE193}" destId="{09EA70B7-5BD4-4D4C-8631-DA39D2619239}" srcOrd="1" destOrd="0" parTransId="{A3FE51C9-BF64-4EEA-B548-238305523599}" sibTransId="{BC3C5590-22F8-4CBC-952A-600B157CF86C}"/>
    <dgm:cxn modelId="{60B815E3-963E-40A1-B82C-85A1980D678B}" srcId="{09EA70B7-5BD4-4D4C-8631-DA39D2619239}" destId="{832F27F2-60FB-46E0-A27B-A0B7628B182B}" srcOrd="2" destOrd="0" parTransId="{CE67BAEA-CC50-453A-97E8-B56EBD586128}" sibTransId="{003D40BE-814B-4E86-9E28-80D584AE4572}"/>
    <dgm:cxn modelId="{5221FEED-1CF8-4B47-B08F-0FDE3F3F10A8}" srcId="{09EA70B7-5BD4-4D4C-8631-DA39D2619239}" destId="{23E4CA92-9E89-49A0-B1DD-E17BCAFB7D55}" srcOrd="1" destOrd="0" parTransId="{E9971A6D-9894-4CE6-B8A0-C5E57DE69BC5}" sibTransId="{F1ACC07D-3897-439D-9B4D-512A0A77A1B6}"/>
    <dgm:cxn modelId="{FF71C4F7-E78E-4E9A-92F9-2DF3E7AFCB3F}" type="presOf" srcId="{6E3923B8-5BC7-406A-A711-3EF515B2D160}" destId="{9F61D714-CCDD-4AF1-AF80-816388CC596F}" srcOrd="0" destOrd="0" presId="urn:microsoft.com/office/officeart/2005/8/layout/vList5"/>
    <dgm:cxn modelId="{5BA44A12-A68D-4F7B-A51C-FAD8BD18AC38}" type="presParOf" srcId="{B5DCF025-8D41-43C0-8FF7-68083ECFB4AC}" destId="{0C8D48DA-4BD2-4F18-BFB1-D563B090964D}" srcOrd="0" destOrd="0" presId="urn:microsoft.com/office/officeart/2005/8/layout/vList5"/>
    <dgm:cxn modelId="{D7DF3038-56E2-4F53-B84A-010B75E5C6A4}" type="presParOf" srcId="{0C8D48DA-4BD2-4F18-BFB1-D563B090964D}" destId="{9F61D714-CCDD-4AF1-AF80-816388CC596F}" srcOrd="0" destOrd="0" presId="urn:microsoft.com/office/officeart/2005/8/layout/vList5"/>
    <dgm:cxn modelId="{01CE5EA2-C2CD-408C-A084-C03C8A099887}" type="presParOf" srcId="{0C8D48DA-4BD2-4F18-BFB1-D563B090964D}" destId="{A0A886A4-C1F2-43D7-A02B-C01BAE432454}" srcOrd="1" destOrd="0" presId="urn:microsoft.com/office/officeart/2005/8/layout/vList5"/>
    <dgm:cxn modelId="{19A12B3A-CCAD-4943-85BC-8C14A37E550C}" type="presParOf" srcId="{B5DCF025-8D41-43C0-8FF7-68083ECFB4AC}" destId="{E120C980-42DF-459B-BAB2-DD950543CFFE}" srcOrd="1" destOrd="0" presId="urn:microsoft.com/office/officeart/2005/8/layout/vList5"/>
    <dgm:cxn modelId="{6150452C-3FA9-4BC5-A45A-5B05707B9466}" type="presParOf" srcId="{B5DCF025-8D41-43C0-8FF7-68083ECFB4AC}" destId="{5A052EBD-4F4B-4408-B169-4CF3C4A2EF6F}" srcOrd="2" destOrd="0" presId="urn:microsoft.com/office/officeart/2005/8/layout/vList5"/>
    <dgm:cxn modelId="{0066C012-5618-4C44-B02A-591CD5AD558B}" type="presParOf" srcId="{5A052EBD-4F4B-4408-B169-4CF3C4A2EF6F}" destId="{3B6DDC12-8EF5-495D-972B-C47624D6444C}" srcOrd="0" destOrd="0" presId="urn:microsoft.com/office/officeart/2005/8/layout/vList5"/>
    <dgm:cxn modelId="{B8058B5E-1351-4553-AC50-FB53D5547B25}" type="presParOf" srcId="{5A052EBD-4F4B-4408-B169-4CF3C4A2EF6F}" destId="{FD1321CD-4E77-4F54-BC63-830B45CF961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D52E6F2-5EB9-4143-828C-45A94898BCA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598D192-2A9D-478A-9189-4C3D75AA203E}">
      <dgm:prSet/>
      <dgm:spPr/>
      <dgm:t>
        <a:bodyPr/>
        <a:lstStyle/>
        <a:p>
          <a:r>
            <a:rPr lang="en-US"/>
            <a:t>Contains discharge and odor</a:t>
          </a:r>
        </a:p>
      </dgm:t>
    </dgm:pt>
    <dgm:pt modelId="{F84D49AA-46BC-4D9C-915D-1A37166E44F0}" type="parTrans" cxnId="{035E7827-2835-4E5F-A832-54C7E66FE6BC}">
      <dgm:prSet/>
      <dgm:spPr/>
      <dgm:t>
        <a:bodyPr/>
        <a:lstStyle/>
        <a:p>
          <a:endParaRPr lang="en-US"/>
        </a:p>
      </dgm:t>
    </dgm:pt>
    <dgm:pt modelId="{AD1D454C-05A3-47A7-A04F-346C663A073C}" type="sibTrans" cxnId="{035E7827-2835-4E5F-A832-54C7E66FE6BC}">
      <dgm:prSet/>
      <dgm:spPr/>
      <dgm:t>
        <a:bodyPr/>
        <a:lstStyle/>
        <a:p>
          <a:endParaRPr lang="en-US"/>
        </a:p>
      </dgm:t>
    </dgm:pt>
    <dgm:pt modelId="{03E59D76-C773-4F67-9E7D-479DDF0757D4}">
      <dgm:prSet/>
      <dgm:spPr/>
      <dgm:t>
        <a:bodyPr/>
        <a:lstStyle/>
        <a:p>
          <a:r>
            <a:rPr lang="en-US"/>
            <a:t>One and two piece options</a:t>
          </a:r>
        </a:p>
      </dgm:t>
    </dgm:pt>
    <dgm:pt modelId="{B0D1920D-C7D8-4F2A-A997-ACE74583FCFE}" type="parTrans" cxnId="{FE37709C-6575-4438-AD3A-96D72F548599}">
      <dgm:prSet/>
      <dgm:spPr/>
      <dgm:t>
        <a:bodyPr/>
        <a:lstStyle/>
        <a:p>
          <a:endParaRPr lang="en-US"/>
        </a:p>
      </dgm:t>
    </dgm:pt>
    <dgm:pt modelId="{BB42A142-6289-40F8-A323-98A90C92F01E}" type="sibTrans" cxnId="{FE37709C-6575-4438-AD3A-96D72F548599}">
      <dgm:prSet/>
      <dgm:spPr/>
      <dgm:t>
        <a:bodyPr/>
        <a:lstStyle/>
        <a:p>
          <a:endParaRPr lang="en-US"/>
        </a:p>
      </dgm:t>
    </dgm:pt>
    <dgm:pt modelId="{AE81C1A5-56CF-4A76-A8E8-42B6FFF71471}" type="pres">
      <dgm:prSet presAssocID="{7D52E6F2-5EB9-4143-828C-45A94898BCA2}" presName="linear" presStyleCnt="0">
        <dgm:presLayoutVars>
          <dgm:animLvl val="lvl"/>
          <dgm:resizeHandles val="exact"/>
        </dgm:presLayoutVars>
      </dgm:prSet>
      <dgm:spPr/>
    </dgm:pt>
    <dgm:pt modelId="{F6ACCC8B-8FCD-40C0-A4CE-002B463A163B}" type="pres">
      <dgm:prSet presAssocID="{4598D192-2A9D-478A-9189-4C3D75AA203E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B7A9D15D-FE9E-4051-BBA9-9F7FA31FD554}" type="pres">
      <dgm:prSet presAssocID="{AD1D454C-05A3-47A7-A04F-346C663A073C}" presName="spacer" presStyleCnt="0"/>
      <dgm:spPr/>
    </dgm:pt>
    <dgm:pt modelId="{DF632F3F-F512-4B44-8DAE-E331485A963A}" type="pres">
      <dgm:prSet presAssocID="{03E59D76-C773-4F67-9E7D-479DDF0757D4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035E7827-2835-4E5F-A832-54C7E66FE6BC}" srcId="{7D52E6F2-5EB9-4143-828C-45A94898BCA2}" destId="{4598D192-2A9D-478A-9189-4C3D75AA203E}" srcOrd="0" destOrd="0" parTransId="{F84D49AA-46BC-4D9C-915D-1A37166E44F0}" sibTransId="{AD1D454C-05A3-47A7-A04F-346C663A073C}"/>
    <dgm:cxn modelId="{E4A00A69-84CD-409C-B53B-88F54EC89EB7}" type="presOf" srcId="{7D52E6F2-5EB9-4143-828C-45A94898BCA2}" destId="{AE81C1A5-56CF-4A76-A8E8-42B6FFF71471}" srcOrd="0" destOrd="0" presId="urn:microsoft.com/office/officeart/2005/8/layout/vList2"/>
    <dgm:cxn modelId="{FE37709C-6575-4438-AD3A-96D72F548599}" srcId="{7D52E6F2-5EB9-4143-828C-45A94898BCA2}" destId="{03E59D76-C773-4F67-9E7D-479DDF0757D4}" srcOrd="1" destOrd="0" parTransId="{B0D1920D-C7D8-4F2A-A997-ACE74583FCFE}" sibTransId="{BB42A142-6289-40F8-A323-98A90C92F01E}"/>
    <dgm:cxn modelId="{02FCF8E6-EA03-4E92-A0DE-22B6384E728C}" type="presOf" srcId="{03E59D76-C773-4F67-9E7D-479DDF0757D4}" destId="{DF632F3F-F512-4B44-8DAE-E331485A963A}" srcOrd="0" destOrd="0" presId="urn:microsoft.com/office/officeart/2005/8/layout/vList2"/>
    <dgm:cxn modelId="{369803EC-6079-47B1-89F5-76AD87D19ABC}" type="presOf" srcId="{4598D192-2A9D-478A-9189-4C3D75AA203E}" destId="{F6ACCC8B-8FCD-40C0-A4CE-002B463A163B}" srcOrd="0" destOrd="0" presId="urn:microsoft.com/office/officeart/2005/8/layout/vList2"/>
    <dgm:cxn modelId="{A9EEB9D2-1740-406E-9A4D-1645BDF4AF62}" type="presParOf" srcId="{AE81C1A5-56CF-4A76-A8E8-42B6FFF71471}" destId="{F6ACCC8B-8FCD-40C0-A4CE-002B463A163B}" srcOrd="0" destOrd="0" presId="urn:microsoft.com/office/officeart/2005/8/layout/vList2"/>
    <dgm:cxn modelId="{1A5F281D-B015-4DEF-BABD-5AA01DA03F68}" type="presParOf" srcId="{AE81C1A5-56CF-4A76-A8E8-42B6FFF71471}" destId="{B7A9D15D-FE9E-4051-BBA9-9F7FA31FD554}" srcOrd="1" destOrd="0" presId="urn:microsoft.com/office/officeart/2005/8/layout/vList2"/>
    <dgm:cxn modelId="{24FC4C72-6976-475D-A24C-B3299F19B458}" type="presParOf" srcId="{AE81C1A5-56CF-4A76-A8E8-42B6FFF71471}" destId="{DF632F3F-F512-4B44-8DAE-E331485A963A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1ABD195-2200-461E-9EBC-DFAFD064D86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A387C0B-0B74-4CB7-8526-41446ABFC166}">
      <dgm:prSet/>
      <dgm:spPr/>
      <dgm:t>
        <a:bodyPr/>
        <a:lstStyle/>
        <a:p>
          <a:r>
            <a:rPr lang="en-US"/>
            <a:t>Drainable</a:t>
          </a:r>
        </a:p>
      </dgm:t>
    </dgm:pt>
    <dgm:pt modelId="{66D23A99-E510-4201-831B-F16755A329D3}" type="parTrans" cxnId="{E4AD1426-4FED-4702-B6A5-5798031F6E5F}">
      <dgm:prSet/>
      <dgm:spPr/>
      <dgm:t>
        <a:bodyPr/>
        <a:lstStyle/>
        <a:p>
          <a:endParaRPr lang="en-US"/>
        </a:p>
      </dgm:t>
    </dgm:pt>
    <dgm:pt modelId="{5D0137BB-ACB0-4FCB-94BB-045147D839CB}" type="sibTrans" cxnId="{E4AD1426-4FED-4702-B6A5-5798031F6E5F}">
      <dgm:prSet/>
      <dgm:spPr/>
      <dgm:t>
        <a:bodyPr/>
        <a:lstStyle/>
        <a:p>
          <a:endParaRPr lang="en-US"/>
        </a:p>
      </dgm:t>
    </dgm:pt>
    <dgm:pt modelId="{CBA1CA98-0103-411E-996C-C70E81C0BB94}">
      <dgm:prSet/>
      <dgm:spPr/>
      <dgm:t>
        <a:bodyPr/>
        <a:lstStyle/>
        <a:p>
          <a:r>
            <a:rPr lang="en-US"/>
            <a:t>Opens at bottom</a:t>
          </a:r>
        </a:p>
      </dgm:t>
    </dgm:pt>
    <dgm:pt modelId="{85F2EBB4-5F23-4376-9651-90E3B792E304}" type="parTrans" cxnId="{F2155A63-8F8B-44A8-A139-5E75F55D2D4B}">
      <dgm:prSet/>
      <dgm:spPr/>
      <dgm:t>
        <a:bodyPr/>
        <a:lstStyle/>
        <a:p>
          <a:endParaRPr lang="en-US"/>
        </a:p>
      </dgm:t>
    </dgm:pt>
    <dgm:pt modelId="{35A47071-305F-430C-8D22-8341BB8EF379}" type="sibTrans" cxnId="{F2155A63-8F8B-44A8-A139-5E75F55D2D4B}">
      <dgm:prSet/>
      <dgm:spPr/>
      <dgm:t>
        <a:bodyPr/>
        <a:lstStyle/>
        <a:p>
          <a:endParaRPr lang="en-US"/>
        </a:p>
      </dgm:t>
    </dgm:pt>
    <dgm:pt modelId="{0FE61568-84BA-407D-9823-69979C6BB4F7}">
      <dgm:prSet/>
      <dgm:spPr/>
      <dgm:t>
        <a:bodyPr/>
        <a:lstStyle/>
        <a:p>
          <a:r>
            <a:rPr lang="en-US"/>
            <a:t>Closed</a:t>
          </a:r>
        </a:p>
      </dgm:t>
    </dgm:pt>
    <dgm:pt modelId="{9C2AB32C-4F22-4895-930F-8A41CAC647F4}" type="parTrans" cxnId="{7B34E8CE-6523-4383-9EED-40AD79721220}">
      <dgm:prSet/>
      <dgm:spPr/>
      <dgm:t>
        <a:bodyPr/>
        <a:lstStyle/>
        <a:p>
          <a:endParaRPr lang="en-US"/>
        </a:p>
      </dgm:t>
    </dgm:pt>
    <dgm:pt modelId="{1715DB79-9C43-4DAF-837E-FF5FDCCFD6A8}" type="sibTrans" cxnId="{7B34E8CE-6523-4383-9EED-40AD79721220}">
      <dgm:prSet/>
      <dgm:spPr/>
      <dgm:t>
        <a:bodyPr/>
        <a:lstStyle/>
        <a:p>
          <a:endParaRPr lang="en-US"/>
        </a:p>
      </dgm:t>
    </dgm:pt>
    <dgm:pt modelId="{6D887F84-700D-47A9-99D4-271FD0EF463F}">
      <dgm:prSet/>
      <dgm:spPr/>
      <dgm:t>
        <a:bodyPr/>
        <a:lstStyle/>
        <a:p>
          <a:r>
            <a:rPr lang="en-US"/>
            <a:t>Not drainable, dispose</a:t>
          </a:r>
        </a:p>
      </dgm:t>
    </dgm:pt>
    <dgm:pt modelId="{AE9454F0-136C-425A-9792-3CBE3D46292B}" type="parTrans" cxnId="{8CCE0E94-1A67-4DC1-8F82-17104933E5B8}">
      <dgm:prSet/>
      <dgm:spPr/>
      <dgm:t>
        <a:bodyPr/>
        <a:lstStyle/>
        <a:p>
          <a:endParaRPr lang="en-US"/>
        </a:p>
      </dgm:t>
    </dgm:pt>
    <dgm:pt modelId="{60844EF3-398B-4772-9019-2AA3F84176F9}" type="sibTrans" cxnId="{8CCE0E94-1A67-4DC1-8F82-17104933E5B8}">
      <dgm:prSet/>
      <dgm:spPr/>
      <dgm:t>
        <a:bodyPr/>
        <a:lstStyle/>
        <a:p>
          <a:endParaRPr lang="en-US"/>
        </a:p>
      </dgm:t>
    </dgm:pt>
    <dgm:pt modelId="{F1BF151D-1BD3-4AE2-ADED-5A71FA5597CA}">
      <dgm:prSet/>
      <dgm:spPr/>
      <dgm:t>
        <a:bodyPr/>
        <a:lstStyle/>
        <a:p>
          <a:r>
            <a:rPr lang="en-US"/>
            <a:t>Urostomy</a:t>
          </a:r>
        </a:p>
      </dgm:t>
    </dgm:pt>
    <dgm:pt modelId="{D909AE7E-38DE-489A-A5FD-AED03739FEE8}" type="parTrans" cxnId="{8C8F5536-A71F-44BC-9384-030CFFD4FB67}">
      <dgm:prSet/>
      <dgm:spPr/>
      <dgm:t>
        <a:bodyPr/>
        <a:lstStyle/>
        <a:p>
          <a:endParaRPr lang="en-US"/>
        </a:p>
      </dgm:t>
    </dgm:pt>
    <dgm:pt modelId="{10E6C516-6E27-4358-B80D-D0647F626017}" type="sibTrans" cxnId="{8C8F5536-A71F-44BC-9384-030CFFD4FB67}">
      <dgm:prSet/>
      <dgm:spPr/>
      <dgm:t>
        <a:bodyPr/>
        <a:lstStyle/>
        <a:p>
          <a:endParaRPr lang="en-US"/>
        </a:p>
      </dgm:t>
    </dgm:pt>
    <dgm:pt modelId="{7D323FB0-6E57-4ABE-8C2F-3B948F2952FB}">
      <dgm:prSet/>
      <dgm:spPr/>
      <dgm:t>
        <a:bodyPr/>
        <a:lstStyle/>
        <a:p>
          <a:r>
            <a:rPr lang="en-US"/>
            <a:t>Tap at bottom, connectable to collection container</a:t>
          </a:r>
        </a:p>
      </dgm:t>
    </dgm:pt>
    <dgm:pt modelId="{E1BBBE35-D6CE-48ED-B71D-37814465C7DA}" type="parTrans" cxnId="{F2B433D5-23C4-4880-ADF1-2D95C45EB73B}">
      <dgm:prSet/>
      <dgm:spPr/>
      <dgm:t>
        <a:bodyPr/>
        <a:lstStyle/>
        <a:p>
          <a:endParaRPr lang="en-US"/>
        </a:p>
      </dgm:t>
    </dgm:pt>
    <dgm:pt modelId="{42870BB6-0C9B-4838-82DC-79738A9A1035}" type="sibTrans" cxnId="{F2B433D5-23C4-4880-ADF1-2D95C45EB73B}">
      <dgm:prSet/>
      <dgm:spPr/>
      <dgm:t>
        <a:bodyPr/>
        <a:lstStyle/>
        <a:p>
          <a:endParaRPr lang="en-US"/>
        </a:p>
      </dgm:t>
    </dgm:pt>
    <dgm:pt modelId="{9008EA8E-1A52-4B6A-8D18-0145A4A452D8}">
      <dgm:prSet/>
      <dgm:spPr/>
      <dgm:t>
        <a:bodyPr/>
        <a:lstStyle/>
        <a:p>
          <a:r>
            <a:rPr lang="en-US"/>
            <a:t>High output</a:t>
          </a:r>
        </a:p>
      </dgm:t>
    </dgm:pt>
    <dgm:pt modelId="{A34A6E98-653B-4D0F-99D4-88E934F556FA}" type="parTrans" cxnId="{37D87A69-EA45-420E-869E-61FC73FA71CF}">
      <dgm:prSet/>
      <dgm:spPr/>
      <dgm:t>
        <a:bodyPr/>
        <a:lstStyle/>
        <a:p>
          <a:endParaRPr lang="en-US"/>
        </a:p>
      </dgm:t>
    </dgm:pt>
    <dgm:pt modelId="{59E6F5C0-757E-4314-88CE-96BDB84328E7}" type="sibTrans" cxnId="{37D87A69-EA45-420E-869E-61FC73FA71CF}">
      <dgm:prSet/>
      <dgm:spPr/>
      <dgm:t>
        <a:bodyPr/>
        <a:lstStyle/>
        <a:p>
          <a:endParaRPr lang="en-US"/>
        </a:p>
      </dgm:t>
    </dgm:pt>
    <dgm:pt modelId="{3066C876-7DFA-4EA0-8A48-B0CA9D02C696}">
      <dgm:prSet/>
      <dgm:spPr/>
      <dgm:t>
        <a:bodyPr/>
        <a:lstStyle/>
        <a:p>
          <a:r>
            <a:rPr lang="en-US"/>
            <a:t>Larger volume capacity, 2-10L per day</a:t>
          </a:r>
        </a:p>
      </dgm:t>
    </dgm:pt>
    <dgm:pt modelId="{09E325C6-935A-49F9-827A-38B12DC2BC0C}" type="parTrans" cxnId="{7303EE34-F996-425A-8F2C-4F7D61D596D4}">
      <dgm:prSet/>
      <dgm:spPr/>
      <dgm:t>
        <a:bodyPr/>
        <a:lstStyle/>
        <a:p>
          <a:endParaRPr lang="en-US"/>
        </a:p>
      </dgm:t>
    </dgm:pt>
    <dgm:pt modelId="{C82D6DA8-F7F3-43CA-B36E-9D01A5C1EA70}" type="sibTrans" cxnId="{7303EE34-F996-425A-8F2C-4F7D61D596D4}">
      <dgm:prSet/>
      <dgm:spPr/>
      <dgm:t>
        <a:bodyPr/>
        <a:lstStyle/>
        <a:p>
          <a:endParaRPr lang="en-US"/>
        </a:p>
      </dgm:t>
    </dgm:pt>
    <dgm:pt modelId="{7D43BF8F-F3CD-4215-B476-C4C70CE2C0CB}" type="pres">
      <dgm:prSet presAssocID="{D1ABD195-2200-461E-9EBC-DFAFD064D868}" presName="Name0" presStyleCnt="0">
        <dgm:presLayoutVars>
          <dgm:dir/>
          <dgm:animLvl val="lvl"/>
          <dgm:resizeHandles val="exact"/>
        </dgm:presLayoutVars>
      </dgm:prSet>
      <dgm:spPr/>
    </dgm:pt>
    <dgm:pt modelId="{424F788A-4BE6-4D6C-9721-F867271BC43A}" type="pres">
      <dgm:prSet presAssocID="{4A387C0B-0B74-4CB7-8526-41446ABFC166}" presName="linNode" presStyleCnt="0"/>
      <dgm:spPr/>
    </dgm:pt>
    <dgm:pt modelId="{C2E9AEE6-F031-4B7E-B908-373E6CB94C34}" type="pres">
      <dgm:prSet presAssocID="{4A387C0B-0B74-4CB7-8526-41446ABFC166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97FE2F62-1E5C-4093-B012-CBB9564341B7}" type="pres">
      <dgm:prSet presAssocID="{4A387C0B-0B74-4CB7-8526-41446ABFC166}" presName="descendantText" presStyleLbl="alignAccFollowNode1" presStyleIdx="0" presStyleCnt="4">
        <dgm:presLayoutVars>
          <dgm:bulletEnabled val="1"/>
        </dgm:presLayoutVars>
      </dgm:prSet>
      <dgm:spPr/>
    </dgm:pt>
    <dgm:pt modelId="{044272FC-CEE6-44D9-A747-F5150981CDD8}" type="pres">
      <dgm:prSet presAssocID="{5D0137BB-ACB0-4FCB-94BB-045147D839CB}" presName="sp" presStyleCnt="0"/>
      <dgm:spPr/>
    </dgm:pt>
    <dgm:pt modelId="{F5E8DB48-E088-436B-9409-992CE3882BF6}" type="pres">
      <dgm:prSet presAssocID="{0FE61568-84BA-407D-9823-69979C6BB4F7}" presName="linNode" presStyleCnt="0"/>
      <dgm:spPr/>
    </dgm:pt>
    <dgm:pt modelId="{91BFE243-163E-4B57-89AA-F313B7BFD955}" type="pres">
      <dgm:prSet presAssocID="{0FE61568-84BA-407D-9823-69979C6BB4F7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04C616F2-46AD-4F03-80CD-F2C0F4C39CEC}" type="pres">
      <dgm:prSet presAssocID="{0FE61568-84BA-407D-9823-69979C6BB4F7}" presName="descendantText" presStyleLbl="alignAccFollowNode1" presStyleIdx="1" presStyleCnt="4">
        <dgm:presLayoutVars>
          <dgm:bulletEnabled val="1"/>
        </dgm:presLayoutVars>
      </dgm:prSet>
      <dgm:spPr/>
    </dgm:pt>
    <dgm:pt modelId="{C409EC1E-BAE9-492D-8037-9B14DC4499AC}" type="pres">
      <dgm:prSet presAssocID="{1715DB79-9C43-4DAF-837E-FF5FDCCFD6A8}" presName="sp" presStyleCnt="0"/>
      <dgm:spPr/>
    </dgm:pt>
    <dgm:pt modelId="{FB42FC3B-79AF-4FCD-8475-A55549FD2BAA}" type="pres">
      <dgm:prSet presAssocID="{F1BF151D-1BD3-4AE2-ADED-5A71FA5597CA}" presName="linNode" presStyleCnt="0"/>
      <dgm:spPr/>
    </dgm:pt>
    <dgm:pt modelId="{62F85C0E-2253-4AB8-8991-61630AC543F3}" type="pres">
      <dgm:prSet presAssocID="{F1BF151D-1BD3-4AE2-ADED-5A71FA5597CA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0DC0A403-A443-4DB4-BBEC-0E91365D2B62}" type="pres">
      <dgm:prSet presAssocID="{F1BF151D-1BD3-4AE2-ADED-5A71FA5597CA}" presName="descendantText" presStyleLbl="alignAccFollowNode1" presStyleIdx="2" presStyleCnt="4">
        <dgm:presLayoutVars>
          <dgm:bulletEnabled val="1"/>
        </dgm:presLayoutVars>
      </dgm:prSet>
      <dgm:spPr/>
    </dgm:pt>
    <dgm:pt modelId="{EADBD7DC-2F0B-450F-8B6C-CF379E13ED31}" type="pres">
      <dgm:prSet presAssocID="{10E6C516-6E27-4358-B80D-D0647F626017}" presName="sp" presStyleCnt="0"/>
      <dgm:spPr/>
    </dgm:pt>
    <dgm:pt modelId="{14E791E9-A75F-4B23-B94A-83B29D467AE4}" type="pres">
      <dgm:prSet presAssocID="{9008EA8E-1A52-4B6A-8D18-0145A4A452D8}" presName="linNode" presStyleCnt="0"/>
      <dgm:spPr/>
    </dgm:pt>
    <dgm:pt modelId="{0A529721-8C53-4B7B-B909-92A289CBCAAF}" type="pres">
      <dgm:prSet presAssocID="{9008EA8E-1A52-4B6A-8D18-0145A4A452D8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671F5325-1894-49F2-AA47-341ACEC03610}" type="pres">
      <dgm:prSet presAssocID="{9008EA8E-1A52-4B6A-8D18-0145A4A452D8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E4AD1426-4FED-4702-B6A5-5798031F6E5F}" srcId="{D1ABD195-2200-461E-9EBC-DFAFD064D868}" destId="{4A387C0B-0B74-4CB7-8526-41446ABFC166}" srcOrd="0" destOrd="0" parTransId="{66D23A99-E510-4201-831B-F16755A329D3}" sibTransId="{5D0137BB-ACB0-4FCB-94BB-045147D839CB}"/>
    <dgm:cxn modelId="{7303EE34-F996-425A-8F2C-4F7D61D596D4}" srcId="{9008EA8E-1A52-4B6A-8D18-0145A4A452D8}" destId="{3066C876-7DFA-4EA0-8A48-B0CA9D02C696}" srcOrd="0" destOrd="0" parTransId="{09E325C6-935A-49F9-827A-38B12DC2BC0C}" sibTransId="{C82D6DA8-F7F3-43CA-B36E-9D01A5C1EA70}"/>
    <dgm:cxn modelId="{8C8F5536-A71F-44BC-9384-030CFFD4FB67}" srcId="{D1ABD195-2200-461E-9EBC-DFAFD064D868}" destId="{F1BF151D-1BD3-4AE2-ADED-5A71FA5597CA}" srcOrd="2" destOrd="0" parTransId="{D909AE7E-38DE-489A-A5FD-AED03739FEE8}" sibTransId="{10E6C516-6E27-4358-B80D-D0647F626017}"/>
    <dgm:cxn modelId="{A7FE7C60-F37D-4057-9EDD-205306492386}" type="presOf" srcId="{CBA1CA98-0103-411E-996C-C70E81C0BB94}" destId="{97FE2F62-1E5C-4093-B012-CBB9564341B7}" srcOrd="0" destOrd="0" presId="urn:microsoft.com/office/officeart/2005/8/layout/vList5"/>
    <dgm:cxn modelId="{F2155A63-8F8B-44A8-A139-5E75F55D2D4B}" srcId="{4A387C0B-0B74-4CB7-8526-41446ABFC166}" destId="{CBA1CA98-0103-411E-996C-C70E81C0BB94}" srcOrd="0" destOrd="0" parTransId="{85F2EBB4-5F23-4376-9651-90E3B792E304}" sibTransId="{35A47071-305F-430C-8D22-8341BB8EF379}"/>
    <dgm:cxn modelId="{37D87A69-EA45-420E-869E-61FC73FA71CF}" srcId="{D1ABD195-2200-461E-9EBC-DFAFD064D868}" destId="{9008EA8E-1A52-4B6A-8D18-0145A4A452D8}" srcOrd="3" destOrd="0" parTransId="{A34A6E98-653B-4D0F-99D4-88E934F556FA}" sibTransId="{59E6F5C0-757E-4314-88CE-96BDB84328E7}"/>
    <dgm:cxn modelId="{9BCE827E-66C2-4DE8-A997-0689EC2122CC}" type="presOf" srcId="{3066C876-7DFA-4EA0-8A48-B0CA9D02C696}" destId="{671F5325-1894-49F2-AA47-341ACEC03610}" srcOrd="0" destOrd="0" presId="urn:microsoft.com/office/officeart/2005/8/layout/vList5"/>
    <dgm:cxn modelId="{7936A68C-BD58-4BC9-A7F0-49ABB6DEDEBE}" type="presOf" srcId="{0FE61568-84BA-407D-9823-69979C6BB4F7}" destId="{91BFE243-163E-4B57-89AA-F313B7BFD955}" srcOrd="0" destOrd="0" presId="urn:microsoft.com/office/officeart/2005/8/layout/vList5"/>
    <dgm:cxn modelId="{CBDAC88C-B125-403B-BB36-7CB5081FFAF6}" type="presOf" srcId="{6D887F84-700D-47A9-99D4-271FD0EF463F}" destId="{04C616F2-46AD-4F03-80CD-F2C0F4C39CEC}" srcOrd="0" destOrd="0" presId="urn:microsoft.com/office/officeart/2005/8/layout/vList5"/>
    <dgm:cxn modelId="{F7AA818E-7BCA-40FF-9F9C-B8D7DE0E80B8}" type="presOf" srcId="{9008EA8E-1A52-4B6A-8D18-0145A4A452D8}" destId="{0A529721-8C53-4B7B-B909-92A289CBCAAF}" srcOrd="0" destOrd="0" presId="urn:microsoft.com/office/officeart/2005/8/layout/vList5"/>
    <dgm:cxn modelId="{8CCE0E94-1A67-4DC1-8F82-17104933E5B8}" srcId="{0FE61568-84BA-407D-9823-69979C6BB4F7}" destId="{6D887F84-700D-47A9-99D4-271FD0EF463F}" srcOrd="0" destOrd="0" parTransId="{AE9454F0-136C-425A-9792-3CBE3D46292B}" sibTransId="{60844EF3-398B-4772-9019-2AA3F84176F9}"/>
    <dgm:cxn modelId="{07AB7AA6-A7A9-4C7B-9177-1D7E880A676A}" type="presOf" srcId="{F1BF151D-1BD3-4AE2-ADED-5A71FA5597CA}" destId="{62F85C0E-2253-4AB8-8991-61630AC543F3}" srcOrd="0" destOrd="0" presId="urn:microsoft.com/office/officeart/2005/8/layout/vList5"/>
    <dgm:cxn modelId="{CE1037BF-9AF6-4852-B362-41EBD141E8D8}" type="presOf" srcId="{D1ABD195-2200-461E-9EBC-DFAFD064D868}" destId="{7D43BF8F-F3CD-4215-B476-C4C70CE2C0CB}" srcOrd="0" destOrd="0" presId="urn:microsoft.com/office/officeart/2005/8/layout/vList5"/>
    <dgm:cxn modelId="{7B34E8CE-6523-4383-9EED-40AD79721220}" srcId="{D1ABD195-2200-461E-9EBC-DFAFD064D868}" destId="{0FE61568-84BA-407D-9823-69979C6BB4F7}" srcOrd="1" destOrd="0" parTransId="{9C2AB32C-4F22-4895-930F-8A41CAC647F4}" sibTransId="{1715DB79-9C43-4DAF-837E-FF5FDCCFD6A8}"/>
    <dgm:cxn modelId="{399BB0D0-49F7-4B0E-93B3-F8B57EB48C0D}" type="presOf" srcId="{4A387C0B-0B74-4CB7-8526-41446ABFC166}" destId="{C2E9AEE6-F031-4B7E-B908-373E6CB94C34}" srcOrd="0" destOrd="0" presId="urn:microsoft.com/office/officeart/2005/8/layout/vList5"/>
    <dgm:cxn modelId="{F2B433D5-23C4-4880-ADF1-2D95C45EB73B}" srcId="{F1BF151D-1BD3-4AE2-ADED-5A71FA5597CA}" destId="{7D323FB0-6E57-4ABE-8C2F-3B948F2952FB}" srcOrd="0" destOrd="0" parTransId="{E1BBBE35-D6CE-48ED-B71D-37814465C7DA}" sibTransId="{42870BB6-0C9B-4838-82DC-79738A9A1035}"/>
    <dgm:cxn modelId="{529FDAE6-9960-4E10-A533-069C102C70C8}" type="presOf" srcId="{7D323FB0-6E57-4ABE-8C2F-3B948F2952FB}" destId="{0DC0A403-A443-4DB4-BBEC-0E91365D2B62}" srcOrd="0" destOrd="0" presId="urn:microsoft.com/office/officeart/2005/8/layout/vList5"/>
    <dgm:cxn modelId="{6A8EED43-56A8-47DB-9AB0-1717D1E9F705}" type="presParOf" srcId="{7D43BF8F-F3CD-4215-B476-C4C70CE2C0CB}" destId="{424F788A-4BE6-4D6C-9721-F867271BC43A}" srcOrd="0" destOrd="0" presId="urn:microsoft.com/office/officeart/2005/8/layout/vList5"/>
    <dgm:cxn modelId="{7DA10ABF-07EB-4D8D-A9BA-67F6B4DC46CB}" type="presParOf" srcId="{424F788A-4BE6-4D6C-9721-F867271BC43A}" destId="{C2E9AEE6-F031-4B7E-B908-373E6CB94C34}" srcOrd="0" destOrd="0" presId="urn:microsoft.com/office/officeart/2005/8/layout/vList5"/>
    <dgm:cxn modelId="{E174E038-6E4E-476F-A67E-46FDDFE6747F}" type="presParOf" srcId="{424F788A-4BE6-4D6C-9721-F867271BC43A}" destId="{97FE2F62-1E5C-4093-B012-CBB9564341B7}" srcOrd="1" destOrd="0" presId="urn:microsoft.com/office/officeart/2005/8/layout/vList5"/>
    <dgm:cxn modelId="{2D0BA729-ED0F-4957-96AA-DA4AA9DD3112}" type="presParOf" srcId="{7D43BF8F-F3CD-4215-B476-C4C70CE2C0CB}" destId="{044272FC-CEE6-44D9-A747-F5150981CDD8}" srcOrd="1" destOrd="0" presId="urn:microsoft.com/office/officeart/2005/8/layout/vList5"/>
    <dgm:cxn modelId="{E03E5380-4DB8-4198-9233-BA01CCAB72C3}" type="presParOf" srcId="{7D43BF8F-F3CD-4215-B476-C4C70CE2C0CB}" destId="{F5E8DB48-E088-436B-9409-992CE3882BF6}" srcOrd="2" destOrd="0" presId="urn:microsoft.com/office/officeart/2005/8/layout/vList5"/>
    <dgm:cxn modelId="{D5C2AE38-90E6-4BA4-907A-620D542F500E}" type="presParOf" srcId="{F5E8DB48-E088-436B-9409-992CE3882BF6}" destId="{91BFE243-163E-4B57-89AA-F313B7BFD955}" srcOrd="0" destOrd="0" presId="urn:microsoft.com/office/officeart/2005/8/layout/vList5"/>
    <dgm:cxn modelId="{6119B68C-BD65-4519-81A4-2C8B3E600D7E}" type="presParOf" srcId="{F5E8DB48-E088-436B-9409-992CE3882BF6}" destId="{04C616F2-46AD-4F03-80CD-F2C0F4C39CEC}" srcOrd="1" destOrd="0" presId="urn:microsoft.com/office/officeart/2005/8/layout/vList5"/>
    <dgm:cxn modelId="{9EB8CDC7-7556-4F49-90F4-986F0AFA8BF9}" type="presParOf" srcId="{7D43BF8F-F3CD-4215-B476-C4C70CE2C0CB}" destId="{C409EC1E-BAE9-492D-8037-9B14DC4499AC}" srcOrd="3" destOrd="0" presId="urn:microsoft.com/office/officeart/2005/8/layout/vList5"/>
    <dgm:cxn modelId="{90A92B15-0301-4B6F-A163-FE5A69EE0439}" type="presParOf" srcId="{7D43BF8F-F3CD-4215-B476-C4C70CE2C0CB}" destId="{FB42FC3B-79AF-4FCD-8475-A55549FD2BAA}" srcOrd="4" destOrd="0" presId="urn:microsoft.com/office/officeart/2005/8/layout/vList5"/>
    <dgm:cxn modelId="{8D4921D3-7CB0-4716-BE24-77F46AC96A4E}" type="presParOf" srcId="{FB42FC3B-79AF-4FCD-8475-A55549FD2BAA}" destId="{62F85C0E-2253-4AB8-8991-61630AC543F3}" srcOrd="0" destOrd="0" presId="urn:microsoft.com/office/officeart/2005/8/layout/vList5"/>
    <dgm:cxn modelId="{4A61BF1C-1F89-440A-94AB-881FF88BAFAD}" type="presParOf" srcId="{FB42FC3B-79AF-4FCD-8475-A55549FD2BAA}" destId="{0DC0A403-A443-4DB4-BBEC-0E91365D2B62}" srcOrd="1" destOrd="0" presId="urn:microsoft.com/office/officeart/2005/8/layout/vList5"/>
    <dgm:cxn modelId="{33066DF3-ABC9-4C2C-A371-283A9AAAA4E2}" type="presParOf" srcId="{7D43BF8F-F3CD-4215-B476-C4C70CE2C0CB}" destId="{EADBD7DC-2F0B-450F-8B6C-CF379E13ED31}" srcOrd="5" destOrd="0" presId="urn:microsoft.com/office/officeart/2005/8/layout/vList5"/>
    <dgm:cxn modelId="{5E23BA6D-DC56-46F2-AB86-283DD1E723FF}" type="presParOf" srcId="{7D43BF8F-F3CD-4215-B476-C4C70CE2C0CB}" destId="{14E791E9-A75F-4B23-B94A-83B29D467AE4}" srcOrd="6" destOrd="0" presId="urn:microsoft.com/office/officeart/2005/8/layout/vList5"/>
    <dgm:cxn modelId="{806970E6-2E7F-42DD-9070-374F6DC940E7}" type="presParOf" srcId="{14E791E9-A75F-4B23-B94A-83B29D467AE4}" destId="{0A529721-8C53-4B7B-B909-92A289CBCAAF}" srcOrd="0" destOrd="0" presId="urn:microsoft.com/office/officeart/2005/8/layout/vList5"/>
    <dgm:cxn modelId="{CE93065D-1312-4600-AF7C-20495DF05685}" type="presParOf" srcId="{14E791E9-A75F-4B23-B94A-83B29D467AE4}" destId="{671F5325-1894-49F2-AA47-341ACEC0361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33621C-6BFF-492C-A642-815748AE36D9}">
      <dsp:nvSpPr>
        <dsp:cNvPr id="0" name=""/>
        <dsp:cNvSpPr/>
      </dsp:nvSpPr>
      <dsp:spPr>
        <a:xfrm>
          <a:off x="0" y="531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BF250D-63E5-460A-AAE6-C3F3AFA8CD87}">
      <dsp:nvSpPr>
        <dsp:cNvPr id="0" name=""/>
        <dsp:cNvSpPr/>
      </dsp:nvSpPr>
      <dsp:spPr>
        <a:xfrm>
          <a:off x="0" y="531"/>
          <a:ext cx="5181600" cy="870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Long hollow tube leading from mouth to anus</a:t>
          </a:r>
        </a:p>
      </dsp:txBody>
      <dsp:txXfrm>
        <a:off x="0" y="531"/>
        <a:ext cx="5181600" cy="870055"/>
      </dsp:txXfrm>
    </dsp:sp>
    <dsp:sp modelId="{814B861A-72AC-47AB-A2E6-2B6B18C54F30}">
      <dsp:nvSpPr>
        <dsp:cNvPr id="0" name=""/>
        <dsp:cNvSpPr/>
      </dsp:nvSpPr>
      <dsp:spPr>
        <a:xfrm>
          <a:off x="0" y="870586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A97121-DE2E-4DF3-BA62-43B2995403CA}">
      <dsp:nvSpPr>
        <dsp:cNvPr id="0" name=""/>
        <dsp:cNvSpPr/>
      </dsp:nvSpPr>
      <dsp:spPr>
        <a:xfrm>
          <a:off x="0" y="870586"/>
          <a:ext cx="5181600" cy="870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Functions to change food and drink into form the body can use</a:t>
          </a:r>
        </a:p>
      </dsp:txBody>
      <dsp:txXfrm>
        <a:off x="0" y="870586"/>
        <a:ext cx="5181600" cy="870055"/>
      </dsp:txXfrm>
    </dsp:sp>
    <dsp:sp modelId="{D9BD1791-2D96-400B-955E-232FFC3C7FAA}">
      <dsp:nvSpPr>
        <dsp:cNvPr id="0" name=""/>
        <dsp:cNvSpPr/>
      </dsp:nvSpPr>
      <dsp:spPr>
        <a:xfrm>
          <a:off x="0" y="1740641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513DB7-7AF2-4008-9FF3-9D0CD69CA83C}">
      <dsp:nvSpPr>
        <dsp:cNvPr id="0" name=""/>
        <dsp:cNvSpPr/>
      </dsp:nvSpPr>
      <dsp:spPr>
        <a:xfrm>
          <a:off x="0" y="1740641"/>
          <a:ext cx="5181600" cy="870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Provides body with water and nutrients</a:t>
          </a:r>
        </a:p>
      </dsp:txBody>
      <dsp:txXfrm>
        <a:off x="0" y="1740641"/>
        <a:ext cx="5181600" cy="870055"/>
      </dsp:txXfrm>
    </dsp:sp>
    <dsp:sp modelId="{816B6E7B-DAC3-4E3D-AC8B-947C2F281D1C}">
      <dsp:nvSpPr>
        <dsp:cNvPr id="0" name=""/>
        <dsp:cNvSpPr/>
      </dsp:nvSpPr>
      <dsp:spPr>
        <a:xfrm>
          <a:off x="0" y="2610696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BCC52D-A24A-4797-BBE5-1207D3A52CA3}">
      <dsp:nvSpPr>
        <dsp:cNvPr id="0" name=""/>
        <dsp:cNvSpPr/>
      </dsp:nvSpPr>
      <dsp:spPr>
        <a:xfrm>
          <a:off x="0" y="2610696"/>
          <a:ext cx="5181600" cy="870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Eliminates waste</a:t>
          </a:r>
        </a:p>
      </dsp:txBody>
      <dsp:txXfrm>
        <a:off x="0" y="2610696"/>
        <a:ext cx="5181600" cy="870055"/>
      </dsp:txXfrm>
    </dsp:sp>
    <dsp:sp modelId="{57B7AFEB-6402-4429-807F-B2C183898DFA}">
      <dsp:nvSpPr>
        <dsp:cNvPr id="0" name=""/>
        <dsp:cNvSpPr/>
      </dsp:nvSpPr>
      <dsp:spPr>
        <a:xfrm>
          <a:off x="0" y="3480751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0E0421-76C0-49C4-BC8E-6C9AFD7782DC}">
      <dsp:nvSpPr>
        <dsp:cNvPr id="0" name=""/>
        <dsp:cNvSpPr/>
      </dsp:nvSpPr>
      <dsp:spPr>
        <a:xfrm>
          <a:off x="0" y="3480751"/>
          <a:ext cx="5181600" cy="870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Ostomy may occur nearly anywhere along tract</a:t>
          </a:r>
        </a:p>
      </dsp:txBody>
      <dsp:txXfrm>
        <a:off x="0" y="3480751"/>
        <a:ext cx="5181600" cy="8700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24AA12-7510-4343-9917-82A04F28A03A}">
      <dsp:nvSpPr>
        <dsp:cNvPr id="0" name=""/>
        <dsp:cNvSpPr/>
      </dsp:nvSpPr>
      <dsp:spPr>
        <a:xfrm>
          <a:off x="0" y="815656"/>
          <a:ext cx="5181600" cy="8394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Crohn’s Disease</a:t>
          </a:r>
        </a:p>
      </dsp:txBody>
      <dsp:txXfrm>
        <a:off x="40980" y="856636"/>
        <a:ext cx="5099640" cy="757514"/>
      </dsp:txXfrm>
    </dsp:sp>
    <dsp:sp modelId="{88F2C65E-0567-419E-BC4A-110CF5C9D010}">
      <dsp:nvSpPr>
        <dsp:cNvPr id="0" name=""/>
        <dsp:cNvSpPr/>
      </dsp:nvSpPr>
      <dsp:spPr>
        <a:xfrm>
          <a:off x="0" y="1755931"/>
          <a:ext cx="5181600" cy="8394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Ulcerative Colitis</a:t>
          </a:r>
        </a:p>
      </dsp:txBody>
      <dsp:txXfrm>
        <a:off x="40980" y="1796911"/>
        <a:ext cx="5099640" cy="757514"/>
      </dsp:txXfrm>
    </dsp:sp>
    <dsp:sp modelId="{F03714EC-A20C-4BFB-9AF2-A441084B11EA}">
      <dsp:nvSpPr>
        <dsp:cNvPr id="0" name=""/>
        <dsp:cNvSpPr/>
      </dsp:nvSpPr>
      <dsp:spPr>
        <a:xfrm>
          <a:off x="0" y="2696206"/>
          <a:ext cx="5181600" cy="8394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Temporary and Permanent</a:t>
          </a:r>
        </a:p>
      </dsp:txBody>
      <dsp:txXfrm>
        <a:off x="40980" y="2737186"/>
        <a:ext cx="5099640" cy="7575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703D64-6429-4A5C-9D01-6B84273FDC1B}">
      <dsp:nvSpPr>
        <dsp:cNvPr id="0" name=""/>
        <dsp:cNvSpPr/>
      </dsp:nvSpPr>
      <dsp:spPr>
        <a:xfrm>
          <a:off x="0" y="515160"/>
          <a:ext cx="5435600" cy="8079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1863" tIns="395732" rIns="421863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/>
            <a:t>1 in 5,000 newborns</a:t>
          </a:r>
        </a:p>
      </dsp:txBody>
      <dsp:txXfrm>
        <a:off x="0" y="515160"/>
        <a:ext cx="5435600" cy="807975"/>
      </dsp:txXfrm>
    </dsp:sp>
    <dsp:sp modelId="{86228C34-7803-4412-BE6B-112FA8BF7C6D}">
      <dsp:nvSpPr>
        <dsp:cNvPr id="0" name=""/>
        <dsp:cNvSpPr/>
      </dsp:nvSpPr>
      <dsp:spPr>
        <a:xfrm>
          <a:off x="271780" y="234720"/>
          <a:ext cx="3804920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817" tIns="0" rIns="143817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Hirschprung’s Disease</a:t>
          </a:r>
        </a:p>
      </dsp:txBody>
      <dsp:txXfrm>
        <a:off x="299160" y="262100"/>
        <a:ext cx="3750160" cy="506120"/>
      </dsp:txXfrm>
    </dsp:sp>
    <dsp:sp modelId="{DDE46B8C-2C45-444A-8057-26ABB86D59A3}">
      <dsp:nvSpPr>
        <dsp:cNvPr id="0" name=""/>
        <dsp:cNvSpPr/>
      </dsp:nvSpPr>
      <dsp:spPr>
        <a:xfrm>
          <a:off x="0" y="1706175"/>
          <a:ext cx="54356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F1A212-C6FF-4F56-B75A-E7B7E54B8FBC}">
      <dsp:nvSpPr>
        <dsp:cNvPr id="0" name=""/>
        <dsp:cNvSpPr/>
      </dsp:nvSpPr>
      <dsp:spPr>
        <a:xfrm>
          <a:off x="271780" y="1425735"/>
          <a:ext cx="3804920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817" tIns="0" rIns="143817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Malrotation of intestines, Volvulus</a:t>
          </a:r>
        </a:p>
      </dsp:txBody>
      <dsp:txXfrm>
        <a:off x="299160" y="1453115"/>
        <a:ext cx="3750160" cy="506120"/>
      </dsp:txXfrm>
    </dsp:sp>
    <dsp:sp modelId="{4604AAD7-276D-4F40-B1C2-DAEB7A8337EC}">
      <dsp:nvSpPr>
        <dsp:cNvPr id="0" name=""/>
        <dsp:cNvSpPr/>
      </dsp:nvSpPr>
      <dsp:spPr>
        <a:xfrm>
          <a:off x="0" y="2568015"/>
          <a:ext cx="54356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6532BF-4BAD-4646-A784-6A96A23B1518}">
      <dsp:nvSpPr>
        <dsp:cNvPr id="0" name=""/>
        <dsp:cNvSpPr/>
      </dsp:nvSpPr>
      <dsp:spPr>
        <a:xfrm>
          <a:off x="271780" y="2287575"/>
          <a:ext cx="3804920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817" tIns="0" rIns="143817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Stenosis</a:t>
          </a:r>
        </a:p>
      </dsp:txBody>
      <dsp:txXfrm>
        <a:off x="299160" y="2314955"/>
        <a:ext cx="3750160" cy="506120"/>
      </dsp:txXfrm>
    </dsp:sp>
    <dsp:sp modelId="{456B8396-6BD1-40D9-83FF-E86366323238}">
      <dsp:nvSpPr>
        <dsp:cNvPr id="0" name=""/>
        <dsp:cNvSpPr/>
      </dsp:nvSpPr>
      <dsp:spPr>
        <a:xfrm>
          <a:off x="0" y="3429855"/>
          <a:ext cx="543560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1FEE75-B27A-4F2E-98CC-7DB335AD78D2}">
      <dsp:nvSpPr>
        <dsp:cNvPr id="0" name=""/>
        <dsp:cNvSpPr/>
      </dsp:nvSpPr>
      <dsp:spPr>
        <a:xfrm>
          <a:off x="271780" y="3149415"/>
          <a:ext cx="3804920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817" tIns="0" rIns="143817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Familial adenomatus Polyposis </a:t>
          </a:r>
        </a:p>
      </dsp:txBody>
      <dsp:txXfrm>
        <a:off x="299160" y="3176795"/>
        <a:ext cx="3750160" cy="5061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A5D5C7-4584-40AF-BCD4-E3CAB2C08489}">
      <dsp:nvSpPr>
        <dsp:cNvPr id="0" name=""/>
        <dsp:cNvSpPr/>
      </dsp:nvSpPr>
      <dsp:spPr>
        <a:xfrm>
          <a:off x="0" y="2124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B25D67-7911-4ED6-A620-09B99E2AB744}">
      <dsp:nvSpPr>
        <dsp:cNvPr id="0" name=""/>
        <dsp:cNvSpPr/>
      </dsp:nvSpPr>
      <dsp:spPr>
        <a:xfrm>
          <a:off x="0" y="2124"/>
          <a:ext cx="5181600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Ileum resected and becomes the conduit</a:t>
          </a:r>
        </a:p>
      </dsp:txBody>
      <dsp:txXfrm>
        <a:off x="0" y="2124"/>
        <a:ext cx="5181600" cy="724514"/>
      </dsp:txXfrm>
    </dsp:sp>
    <dsp:sp modelId="{2AE74935-5854-40E0-92DC-53C64CFE182D}">
      <dsp:nvSpPr>
        <dsp:cNvPr id="0" name=""/>
        <dsp:cNvSpPr/>
      </dsp:nvSpPr>
      <dsp:spPr>
        <a:xfrm>
          <a:off x="0" y="726639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F81505-E982-48B7-A452-7F907B948389}">
      <dsp:nvSpPr>
        <dsp:cNvPr id="0" name=""/>
        <dsp:cNvSpPr/>
      </dsp:nvSpPr>
      <dsp:spPr>
        <a:xfrm>
          <a:off x="0" y="726639"/>
          <a:ext cx="5181600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Ureters anastomosed to ileal conduit</a:t>
          </a:r>
        </a:p>
      </dsp:txBody>
      <dsp:txXfrm>
        <a:off x="0" y="726639"/>
        <a:ext cx="5181600" cy="724514"/>
      </dsp:txXfrm>
    </dsp:sp>
    <dsp:sp modelId="{252D7404-2894-400C-845A-7660CF95C289}">
      <dsp:nvSpPr>
        <dsp:cNvPr id="0" name=""/>
        <dsp:cNvSpPr/>
      </dsp:nvSpPr>
      <dsp:spPr>
        <a:xfrm>
          <a:off x="0" y="1451154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B36275-00CB-4646-83B5-2B8D4718243F}">
      <dsp:nvSpPr>
        <dsp:cNvPr id="0" name=""/>
        <dsp:cNvSpPr/>
      </dsp:nvSpPr>
      <dsp:spPr>
        <a:xfrm>
          <a:off x="0" y="1451154"/>
          <a:ext cx="5181600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Urine out of stoma… appearance?</a:t>
          </a:r>
        </a:p>
      </dsp:txBody>
      <dsp:txXfrm>
        <a:off x="0" y="1451154"/>
        <a:ext cx="5181600" cy="724514"/>
      </dsp:txXfrm>
    </dsp:sp>
    <dsp:sp modelId="{44875753-FF95-4A89-8673-DBB5A0079467}">
      <dsp:nvSpPr>
        <dsp:cNvPr id="0" name=""/>
        <dsp:cNvSpPr/>
      </dsp:nvSpPr>
      <dsp:spPr>
        <a:xfrm>
          <a:off x="0" y="2175669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917C3F-6C1E-483E-8B76-4392EB0C3793}">
      <dsp:nvSpPr>
        <dsp:cNvPr id="0" name=""/>
        <dsp:cNvSpPr/>
      </dsp:nvSpPr>
      <dsp:spPr>
        <a:xfrm>
          <a:off x="0" y="2175669"/>
          <a:ext cx="5181600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No sphincter results in no control</a:t>
          </a:r>
        </a:p>
      </dsp:txBody>
      <dsp:txXfrm>
        <a:off x="0" y="2175669"/>
        <a:ext cx="5181600" cy="724514"/>
      </dsp:txXfrm>
    </dsp:sp>
    <dsp:sp modelId="{22BC0D2D-B23B-475B-91EA-A75D42496A5E}">
      <dsp:nvSpPr>
        <dsp:cNvPr id="0" name=""/>
        <dsp:cNvSpPr/>
      </dsp:nvSpPr>
      <dsp:spPr>
        <a:xfrm>
          <a:off x="0" y="2900183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0FF0F0-8540-4AEC-9EC8-79DE98BFB1F6}">
      <dsp:nvSpPr>
        <dsp:cNvPr id="0" name=""/>
        <dsp:cNvSpPr/>
      </dsp:nvSpPr>
      <dsp:spPr>
        <a:xfrm>
          <a:off x="0" y="2900183"/>
          <a:ext cx="5181600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No capacity results in constant dribble</a:t>
          </a:r>
        </a:p>
      </dsp:txBody>
      <dsp:txXfrm>
        <a:off x="0" y="2900183"/>
        <a:ext cx="5181600" cy="724514"/>
      </dsp:txXfrm>
    </dsp:sp>
    <dsp:sp modelId="{89AD5FE9-3D68-4CED-A7A4-9A9338B82815}">
      <dsp:nvSpPr>
        <dsp:cNvPr id="0" name=""/>
        <dsp:cNvSpPr/>
      </dsp:nvSpPr>
      <dsp:spPr>
        <a:xfrm>
          <a:off x="0" y="3624698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2218C6-EE19-42EC-8141-7C23AC22A0D2}">
      <dsp:nvSpPr>
        <dsp:cNvPr id="0" name=""/>
        <dsp:cNvSpPr/>
      </dsp:nvSpPr>
      <dsp:spPr>
        <a:xfrm>
          <a:off x="0" y="3624698"/>
          <a:ext cx="5181600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Type of pouch?</a:t>
          </a:r>
        </a:p>
      </dsp:txBody>
      <dsp:txXfrm>
        <a:off x="0" y="3624698"/>
        <a:ext cx="5181600" cy="72451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7A0132-A5C1-4390-A3F0-A4C0F75249AC}">
      <dsp:nvSpPr>
        <dsp:cNvPr id="0" name=""/>
        <dsp:cNvSpPr/>
      </dsp:nvSpPr>
      <dsp:spPr>
        <a:xfrm>
          <a:off x="0" y="0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4F4210-7118-4E49-A4BB-CF6BA352938A}">
      <dsp:nvSpPr>
        <dsp:cNvPr id="0" name=""/>
        <dsp:cNvSpPr/>
      </dsp:nvSpPr>
      <dsp:spPr>
        <a:xfrm>
          <a:off x="0" y="0"/>
          <a:ext cx="51816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“Will my partner still love me?</a:t>
          </a:r>
        </a:p>
      </dsp:txBody>
      <dsp:txXfrm>
        <a:off x="0" y="0"/>
        <a:ext cx="5181600" cy="1087834"/>
      </dsp:txXfrm>
    </dsp:sp>
    <dsp:sp modelId="{117F0FE8-5DB4-45E2-90F0-55A2C4F59A38}">
      <dsp:nvSpPr>
        <dsp:cNvPr id="0" name=""/>
        <dsp:cNvSpPr/>
      </dsp:nvSpPr>
      <dsp:spPr>
        <a:xfrm>
          <a:off x="0" y="1087834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6E83C7-10E7-4261-91B1-6ECF312D2455}">
      <dsp:nvSpPr>
        <dsp:cNvPr id="0" name=""/>
        <dsp:cNvSpPr/>
      </dsp:nvSpPr>
      <dsp:spPr>
        <a:xfrm>
          <a:off x="0" y="1087834"/>
          <a:ext cx="51816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Altered body image, “unlovable”</a:t>
          </a:r>
        </a:p>
      </dsp:txBody>
      <dsp:txXfrm>
        <a:off x="0" y="1087834"/>
        <a:ext cx="5181600" cy="1087834"/>
      </dsp:txXfrm>
    </dsp:sp>
    <dsp:sp modelId="{771D5441-F22A-43FB-9DA3-4050A5399139}">
      <dsp:nvSpPr>
        <dsp:cNvPr id="0" name=""/>
        <dsp:cNvSpPr/>
      </dsp:nvSpPr>
      <dsp:spPr>
        <a:xfrm>
          <a:off x="0" y="2175669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DFEA8D-D877-4817-B278-1ACC73B71A78}">
      <dsp:nvSpPr>
        <dsp:cNvPr id="0" name=""/>
        <dsp:cNvSpPr/>
      </dsp:nvSpPr>
      <dsp:spPr>
        <a:xfrm>
          <a:off x="0" y="2175669"/>
          <a:ext cx="51816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Fear partner turn off</a:t>
          </a:r>
        </a:p>
      </dsp:txBody>
      <dsp:txXfrm>
        <a:off x="0" y="2175669"/>
        <a:ext cx="5181600" cy="1087834"/>
      </dsp:txXfrm>
    </dsp:sp>
    <dsp:sp modelId="{86846A51-4279-4F74-B4F1-4985794A47FF}">
      <dsp:nvSpPr>
        <dsp:cNvPr id="0" name=""/>
        <dsp:cNvSpPr/>
      </dsp:nvSpPr>
      <dsp:spPr>
        <a:xfrm>
          <a:off x="0" y="3263503"/>
          <a:ext cx="5181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F032C0-3072-4915-9878-F7D613D7CDF9}">
      <dsp:nvSpPr>
        <dsp:cNvPr id="0" name=""/>
        <dsp:cNvSpPr/>
      </dsp:nvSpPr>
      <dsp:spPr>
        <a:xfrm>
          <a:off x="0" y="3263503"/>
          <a:ext cx="5181600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Fear leaks, odors, noises</a:t>
          </a:r>
        </a:p>
      </dsp:txBody>
      <dsp:txXfrm>
        <a:off x="0" y="3263503"/>
        <a:ext cx="5181600" cy="108783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A886A4-C1F2-43D7-A02B-C01BAE432454}">
      <dsp:nvSpPr>
        <dsp:cNvPr id="0" name=""/>
        <dsp:cNvSpPr/>
      </dsp:nvSpPr>
      <dsp:spPr>
        <a:xfrm rot="5400000">
          <a:off x="2674467" y="-596782"/>
          <a:ext cx="1698041" cy="331622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/>
            <a:t>Smooth abdomen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/>
            <a:t>Protruding stoma</a:t>
          </a:r>
        </a:p>
      </dsp:txBody>
      <dsp:txXfrm rot="-5400000">
        <a:off x="1865376" y="295201"/>
        <a:ext cx="3233332" cy="1532257"/>
      </dsp:txXfrm>
    </dsp:sp>
    <dsp:sp modelId="{9F61D714-CCDD-4AF1-AF80-816388CC596F}">
      <dsp:nvSpPr>
        <dsp:cNvPr id="0" name=""/>
        <dsp:cNvSpPr/>
      </dsp:nvSpPr>
      <dsp:spPr>
        <a:xfrm>
          <a:off x="0" y="53"/>
          <a:ext cx="1865376" cy="2122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Flat: </a:t>
          </a:r>
        </a:p>
      </dsp:txBody>
      <dsp:txXfrm>
        <a:off x="91060" y="91113"/>
        <a:ext cx="1683256" cy="1940432"/>
      </dsp:txXfrm>
    </dsp:sp>
    <dsp:sp modelId="{FD1321CD-4E77-4F54-BC63-830B45CF9614}">
      <dsp:nvSpPr>
        <dsp:cNvPr id="0" name=""/>
        <dsp:cNvSpPr/>
      </dsp:nvSpPr>
      <dsp:spPr>
        <a:xfrm rot="5400000">
          <a:off x="2674467" y="1631896"/>
          <a:ext cx="1698041" cy="331622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/>
            <a:t>Used on poorly constructed stoma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/>
            <a:t>Stoma in skin fold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kern="1200"/>
            <a:t>Flush lumen</a:t>
          </a:r>
        </a:p>
      </dsp:txBody>
      <dsp:txXfrm rot="-5400000">
        <a:off x="1865376" y="2523879"/>
        <a:ext cx="3233332" cy="1532257"/>
      </dsp:txXfrm>
    </dsp:sp>
    <dsp:sp modelId="{3B6DDC12-8EF5-495D-972B-C47624D6444C}">
      <dsp:nvSpPr>
        <dsp:cNvPr id="0" name=""/>
        <dsp:cNvSpPr/>
      </dsp:nvSpPr>
      <dsp:spPr>
        <a:xfrm>
          <a:off x="0" y="2228732"/>
          <a:ext cx="1865376" cy="2122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Convex:</a:t>
          </a:r>
        </a:p>
      </dsp:txBody>
      <dsp:txXfrm>
        <a:off x="91060" y="2319792"/>
        <a:ext cx="1683256" cy="19404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ACCC8B-8FCD-40C0-A4CE-002B463A163B}">
      <dsp:nvSpPr>
        <dsp:cNvPr id="0" name=""/>
        <dsp:cNvSpPr/>
      </dsp:nvSpPr>
      <dsp:spPr>
        <a:xfrm>
          <a:off x="0" y="238328"/>
          <a:ext cx="5181600" cy="18696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700" kern="1200"/>
            <a:t>Contains discharge and odor</a:t>
          </a:r>
        </a:p>
      </dsp:txBody>
      <dsp:txXfrm>
        <a:off x="91269" y="329597"/>
        <a:ext cx="4999062" cy="1687122"/>
      </dsp:txXfrm>
    </dsp:sp>
    <dsp:sp modelId="{DF632F3F-F512-4B44-8DAE-E331485A963A}">
      <dsp:nvSpPr>
        <dsp:cNvPr id="0" name=""/>
        <dsp:cNvSpPr/>
      </dsp:nvSpPr>
      <dsp:spPr>
        <a:xfrm>
          <a:off x="0" y="2243349"/>
          <a:ext cx="5181600" cy="18696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700" kern="1200"/>
            <a:t>One and two piece options</a:t>
          </a:r>
        </a:p>
      </dsp:txBody>
      <dsp:txXfrm>
        <a:off x="91269" y="2334618"/>
        <a:ext cx="4999062" cy="168712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FE2F62-1E5C-4093-B012-CBB9564341B7}">
      <dsp:nvSpPr>
        <dsp:cNvPr id="0" name=""/>
        <dsp:cNvSpPr/>
      </dsp:nvSpPr>
      <dsp:spPr>
        <a:xfrm rot="5400000">
          <a:off x="3051969" y="-1066262"/>
          <a:ext cx="943037" cy="331622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Opens at bottom</a:t>
          </a:r>
        </a:p>
      </dsp:txBody>
      <dsp:txXfrm rot="-5400000">
        <a:off x="1865376" y="166366"/>
        <a:ext cx="3270189" cy="850967"/>
      </dsp:txXfrm>
    </dsp:sp>
    <dsp:sp modelId="{C2E9AEE6-F031-4B7E-B908-373E6CB94C34}">
      <dsp:nvSpPr>
        <dsp:cNvPr id="0" name=""/>
        <dsp:cNvSpPr/>
      </dsp:nvSpPr>
      <dsp:spPr>
        <a:xfrm>
          <a:off x="0" y="2450"/>
          <a:ext cx="1865376" cy="11787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Drainable</a:t>
          </a:r>
        </a:p>
      </dsp:txBody>
      <dsp:txXfrm>
        <a:off x="57544" y="59994"/>
        <a:ext cx="1750288" cy="1063708"/>
      </dsp:txXfrm>
    </dsp:sp>
    <dsp:sp modelId="{04C616F2-46AD-4F03-80CD-F2C0F4C39CEC}">
      <dsp:nvSpPr>
        <dsp:cNvPr id="0" name=""/>
        <dsp:cNvSpPr/>
      </dsp:nvSpPr>
      <dsp:spPr>
        <a:xfrm rot="5400000">
          <a:off x="3051969" y="171473"/>
          <a:ext cx="943037" cy="331622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Not drainable, dispose</a:t>
          </a:r>
        </a:p>
      </dsp:txBody>
      <dsp:txXfrm rot="-5400000">
        <a:off x="1865376" y="1404102"/>
        <a:ext cx="3270189" cy="850967"/>
      </dsp:txXfrm>
    </dsp:sp>
    <dsp:sp modelId="{91BFE243-163E-4B57-89AA-F313B7BFD955}">
      <dsp:nvSpPr>
        <dsp:cNvPr id="0" name=""/>
        <dsp:cNvSpPr/>
      </dsp:nvSpPr>
      <dsp:spPr>
        <a:xfrm>
          <a:off x="0" y="1240187"/>
          <a:ext cx="1865376" cy="11787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Closed</a:t>
          </a:r>
        </a:p>
      </dsp:txBody>
      <dsp:txXfrm>
        <a:off x="57544" y="1297731"/>
        <a:ext cx="1750288" cy="1063708"/>
      </dsp:txXfrm>
    </dsp:sp>
    <dsp:sp modelId="{0DC0A403-A443-4DB4-BBEC-0E91365D2B62}">
      <dsp:nvSpPr>
        <dsp:cNvPr id="0" name=""/>
        <dsp:cNvSpPr/>
      </dsp:nvSpPr>
      <dsp:spPr>
        <a:xfrm rot="5400000">
          <a:off x="3051969" y="1409210"/>
          <a:ext cx="943037" cy="331622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Tap at bottom, connectable to collection container</a:t>
          </a:r>
        </a:p>
      </dsp:txBody>
      <dsp:txXfrm rot="-5400000">
        <a:off x="1865376" y="2641839"/>
        <a:ext cx="3270189" cy="850967"/>
      </dsp:txXfrm>
    </dsp:sp>
    <dsp:sp modelId="{62F85C0E-2253-4AB8-8991-61630AC543F3}">
      <dsp:nvSpPr>
        <dsp:cNvPr id="0" name=""/>
        <dsp:cNvSpPr/>
      </dsp:nvSpPr>
      <dsp:spPr>
        <a:xfrm>
          <a:off x="0" y="2477923"/>
          <a:ext cx="1865376" cy="11787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Urostomy</a:t>
          </a:r>
        </a:p>
      </dsp:txBody>
      <dsp:txXfrm>
        <a:off x="57544" y="2535467"/>
        <a:ext cx="1750288" cy="1063708"/>
      </dsp:txXfrm>
    </dsp:sp>
    <dsp:sp modelId="{671F5325-1894-49F2-AA47-341ACEC03610}">
      <dsp:nvSpPr>
        <dsp:cNvPr id="0" name=""/>
        <dsp:cNvSpPr/>
      </dsp:nvSpPr>
      <dsp:spPr>
        <a:xfrm rot="5400000">
          <a:off x="3051969" y="2646946"/>
          <a:ext cx="943037" cy="331622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Larger volume capacity, 2-10L per day</a:t>
          </a:r>
        </a:p>
      </dsp:txBody>
      <dsp:txXfrm rot="-5400000">
        <a:off x="1865376" y="3879575"/>
        <a:ext cx="3270189" cy="850967"/>
      </dsp:txXfrm>
    </dsp:sp>
    <dsp:sp modelId="{0A529721-8C53-4B7B-B909-92A289CBCAAF}">
      <dsp:nvSpPr>
        <dsp:cNvPr id="0" name=""/>
        <dsp:cNvSpPr/>
      </dsp:nvSpPr>
      <dsp:spPr>
        <a:xfrm>
          <a:off x="0" y="3715660"/>
          <a:ext cx="1865376" cy="11787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/>
            <a:t>High output</a:t>
          </a:r>
        </a:p>
      </dsp:txBody>
      <dsp:txXfrm>
        <a:off x="57544" y="3773204"/>
        <a:ext cx="1750288" cy="10637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C12C9-3893-4AD2-ADAC-35F7748287BA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0C8C0-1582-4FD1-B744-B1E3A927E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139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3603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838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9472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836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3459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2566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0139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7161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1023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7604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033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4058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0105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3345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0177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7174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8809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9494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1785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2234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659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102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5964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2754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0905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58382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824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30450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2429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3304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69702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56918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4307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48214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65812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19976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78529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12106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63403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45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398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010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808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590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0C8C0-1582-4FD1-B744-B1E3A927EE8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803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23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63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54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263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560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37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671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742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493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137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2E15A-A8D6-4D0A-A3C0-7BCEE2B867E3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623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2E15A-A8D6-4D0A-A3C0-7BCEE2B867E3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CD809-CAD4-4420-9ABC-E2F572C9D4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919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jpeg"/><Relationship Id="rId4" Type="http://schemas.openxmlformats.org/officeDocument/2006/relationships/image" Target="../media/image37.jp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Relationship Id="rId9" Type="http://schemas.openxmlformats.org/officeDocument/2006/relationships/hyperlink" Target="https://pixabay.com/en/love-heart-heart-shape-romance-1075476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7" Type="http://schemas.openxmlformats.org/officeDocument/2006/relationships/image" Target="../media/image67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jpg"/><Relationship Id="rId5" Type="http://schemas.openxmlformats.org/officeDocument/2006/relationships/image" Target="../media/image65.jpg"/><Relationship Id="rId4" Type="http://schemas.openxmlformats.org/officeDocument/2006/relationships/image" Target="../media/image64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ollister.com/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hollister.com/en/ostomycare/educationaltools" TargetMode="External"/><Relationship Id="rId5" Type="http://schemas.openxmlformats.org/officeDocument/2006/relationships/hyperlink" Target="http://www.coloplast.com/" TargetMode="External"/><Relationship Id="rId4" Type="http://schemas.openxmlformats.org/officeDocument/2006/relationships/hyperlink" Target="http://www.convatec.com/" TargetMode="Externa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realhawaii.com/2011/05/bodysurfing-at-sandy-beach/" TargetMode="External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en-US" sz="4800">
                <a:solidFill>
                  <a:srgbClr val="FFFFFF"/>
                </a:solidFill>
              </a:rPr>
              <a:t>Introduction to Ostomy Care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0682" y="4870824"/>
            <a:ext cx="10005951" cy="1458258"/>
          </a:xfrm>
        </p:spPr>
        <p:txBody>
          <a:bodyPr anchor="ctr">
            <a:normAutofit/>
          </a:bodyPr>
          <a:lstStyle/>
          <a:p>
            <a:pPr algn="l"/>
            <a:r>
              <a:rPr lang="en-US" dirty="0"/>
              <a:t>Wound Healing &amp; Hyperbaric Medicine</a:t>
            </a:r>
            <a:endParaRPr lang="en-US"/>
          </a:p>
          <a:p>
            <a:pPr algn="l"/>
            <a:r>
              <a:rPr lang="en-US" dirty="0"/>
              <a:t>Beebe Healthcare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826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FFFFFF"/>
                </a:solidFill>
              </a:rPr>
              <a:t>Why an Ostomy?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371599" y="2170280"/>
            <a:ext cx="9724031" cy="3683358"/>
          </a:xfrm>
        </p:spPr>
        <p:txBody>
          <a:bodyPr anchor="ctr">
            <a:normAutofit/>
          </a:bodyPr>
          <a:lstStyle/>
          <a:p>
            <a:r>
              <a:rPr lang="en-US" sz="2400" b="1" dirty="0"/>
              <a:t>Cancer</a:t>
            </a:r>
            <a:r>
              <a:rPr lang="en-US" sz="2400" dirty="0"/>
              <a:t>- Bowel, bladder, abdominal organs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400" b="1" dirty="0"/>
              <a:t>Diverticulosis</a:t>
            </a:r>
            <a:r>
              <a:rPr lang="en-US" sz="2400" dirty="0"/>
              <a:t>- Perforation, obstruction, emergent ostomy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400" b="1" dirty="0"/>
              <a:t>Trauma</a:t>
            </a:r>
            <a:r>
              <a:rPr lang="en-US" sz="2400" dirty="0"/>
              <a:t>- Penetrating wounds, emergent, temporary ostomy</a:t>
            </a:r>
          </a:p>
        </p:txBody>
      </p:sp>
    </p:spTree>
    <p:extLst>
      <p:ext uri="{BB962C8B-B14F-4D97-AF65-F5344CB8AC3E}">
        <p14:creationId xmlns:p14="http://schemas.microsoft.com/office/powerpoint/2010/main" val="1126023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Why an Ostomy? </a:t>
            </a:r>
            <a:br>
              <a:rPr lang="en-US" b="1" dirty="0"/>
            </a:br>
            <a:r>
              <a:rPr lang="en-US" b="1" dirty="0"/>
              <a:t>Inflammatory Bowel Disease</a:t>
            </a:r>
          </a:p>
        </p:txBody>
      </p:sp>
      <p:graphicFrame>
        <p:nvGraphicFramePr>
          <p:cNvPr id="4100" name="Content Placeholder 2">
            <a:extLst>
              <a:ext uri="{FF2B5EF4-FFF2-40B4-BE49-F238E27FC236}">
                <a16:creationId xmlns:a16="http://schemas.microsoft.com/office/drawing/2014/main" id="{EF7CC308-6A64-4377-A33B-48B26FCD230C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838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098" name="Picture 2" descr="Why Clinical Remission Is Not the Goal in IBD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85"/>
          <a:stretch/>
        </p:blipFill>
        <p:spPr bwMode="auto">
          <a:xfrm>
            <a:off x="6705864" y="2316691"/>
            <a:ext cx="4351338" cy="274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3774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Congenital Issues can lead to </a:t>
            </a:r>
            <a:br>
              <a:rPr lang="en-US" sz="3600" b="1" dirty="0"/>
            </a:br>
            <a:r>
              <a:rPr lang="en-US" sz="3600" b="1" dirty="0"/>
              <a:t>Ostomy Surgery</a:t>
            </a:r>
          </a:p>
        </p:txBody>
      </p:sp>
      <p:graphicFrame>
        <p:nvGraphicFramePr>
          <p:cNvPr id="3078" name="Content Placeholder 2">
            <a:extLst>
              <a:ext uri="{FF2B5EF4-FFF2-40B4-BE49-F238E27FC236}">
                <a16:creationId xmlns:a16="http://schemas.microsoft.com/office/drawing/2014/main" id="{12B1B841-C4BD-5B3E-489E-306EB4407F1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5435600" cy="4143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 descr="Familial Adenomatous Polyposis - an overview | ScienceDirect Topic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9799" y="3661833"/>
            <a:ext cx="2641600" cy="264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6485466" y="5410200"/>
            <a:ext cx="1388533" cy="1862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6" name="Picture 4" descr="Health Encyclopedia | San Diego, CA | Scripps Affiliated Medical Group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533" y="799059"/>
            <a:ext cx="2946400" cy="2724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4707467" y="1896127"/>
            <a:ext cx="2277533" cy="2374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470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1AEB8A9-B768-4E30-BA55-D919E66873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001" y="-2"/>
            <a:ext cx="4069936" cy="6858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640080"/>
            <a:ext cx="3096427" cy="561323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Stoma Characteristics: Duration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99818" y="640082"/>
            <a:ext cx="6848715" cy="248488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 b="1" dirty="0"/>
              <a:t>Temporary:</a:t>
            </a:r>
          </a:p>
          <a:p>
            <a:pPr lvl="1"/>
            <a:r>
              <a:rPr lang="en-US" sz="2000" dirty="0"/>
              <a:t>40% of new ostomies and rising</a:t>
            </a:r>
          </a:p>
          <a:p>
            <a:pPr lvl="1"/>
            <a:r>
              <a:rPr lang="en-US" sz="2000" dirty="0"/>
              <a:t>Improved technology yields earlier identification</a:t>
            </a:r>
          </a:p>
          <a:p>
            <a:pPr lvl="1"/>
            <a:r>
              <a:rPr lang="en-US" sz="2000" dirty="0"/>
              <a:t>20-50% of these become permanent due to medical condition or patient choice</a:t>
            </a:r>
          </a:p>
        </p:txBody>
      </p:sp>
      <p:pic>
        <p:nvPicPr>
          <p:cNvPr id="5122" name="Picture 2" descr="Stoma Creation | Shahab Siddiqi, Colorectal Surgeon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3962" y="3446698"/>
            <a:ext cx="5854905" cy="2488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08467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1AEB8A9-B768-4E30-BA55-D919E66873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001" y="-2"/>
            <a:ext cx="4069936" cy="6858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640080"/>
            <a:ext cx="3096427" cy="561323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Stoma Characteristics: Duration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99818" y="640082"/>
            <a:ext cx="6848715" cy="248488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 b="1" dirty="0"/>
              <a:t>Permanent:</a:t>
            </a:r>
          </a:p>
          <a:p>
            <a:pPr lvl="1"/>
            <a:r>
              <a:rPr lang="en-US" sz="2000" dirty="0"/>
              <a:t>60% of new ostomies and declining due to early detection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Distal bowel and anus removed- fecal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Bladder removed- urinary</a:t>
            </a:r>
          </a:p>
        </p:txBody>
      </p:sp>
      <p:pic>
        <p:nvPicPr>
          <p:cNvPr id="6146" name="Picture 2" descr="Stomas | Colorectal Surgeons Sydney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21373" y="3446698"/>
            <a:ext cx="5960083" cy="2488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8577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6397" y="502021"/>
            <a:ext cx="4959603" cy="16429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Incidence: Colostomy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36397" y="2418408"/>
            <a:ext cx="4959603" cy="352256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/>
              <a:t>55% of new ostomies</a:t>
            </a:r>
          </a:p>
          <a:p>
            <a:r>
              <a:rPr lang="en-US" sz="2000"/>
              <a:t>Large intestine (colon)</a:t>
            </a:r>
          </a:p>
          <a:p>
            <a:pPr lvl="1"/>
            <a:r>
              <a:rPr lang="en-US" sz="2000"/>
              <a:t>Ascending colon- RUQ, rare, increased liquid, caustic</a:t>
            </a:r>
          </a:p>
          <a:p>
            <a:pPr lvl="1"/>
            <a:r>
              <a:rPr lang="en-US" sz="2000"/>
              <a:t>Transverse colon- Emergent (wound), RUQ or LUQ, pasty</a:t>
            </a:r>
          </a:p>
          <a:p>
            <a:pPr lvl="1"/>
            <a:r>
              <a:rPr lang="en-US" sz="2000"/>
              <a:t>Sigmoid colon- LLQ, firmer, odor, gas</a:t>
            </a:r>
          </a:p>
        </p:txBody>
      </p:sp>
      <p:pic>
        <p:nvPicPr>
          <p:cNvPr id="8194" name="Picture 2" descr="CEUfast.com - Colostomy stoma types and locations | Colostomy, Wound care  nursing, Ostomy care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" b="6806"/>
          <a:stretch/>
        </p:blipFill>
        <p:spPr bwMode="auto">
          <a:xfrm>
            <a:off x="6512442" y="613023"/>
            <a:ext cx="5201023" cy="5218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3465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6397" y="502021"/>
            <a:ext cx="4959603" cy="16429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Incidence: Ileostomy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6397" y="2418408"/>
            <a:ext cx="4959603" cy="352256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/>
              <a:t>35% of new ostomies</a:t>
            </a:r>
          </a:p>
          <a:p>
            <a:r>
              <a:rPr lang="en-US" sz="2000"/>
              <a:t>Distal portion of small intestine</a:t>
            </a:r>
          </a:p>
          <a:p>
            <a:r>
              <a:rPr lang="en-US" sz="2000"/>
              <a:t>Liquid discharge, mushy consistency (colon bypassed)</a:t>
            </a:r>
          </a:p>
          <a:p>
            <a:r>
              <a:rPr lang="en-US" sz="2000"/>
              <a:t>Corrosive enzymes</a:t>
            </a:r>
          </a:p>
          <a:p>
            <a:r>
              <a:rPr lang="en-US" sz="2000"/>
              <a:t>Higher output, frequent emptying via drainage pouch</a:t>
            </a:r>
          </a:p>
        </p:txBody>
      </p:sp>
      <p:pic>
        <p:nvPicPr>
          <p:cNvPr id="7170" name="Picture 2" descr="Ileostomy - Types, Tests Required, Benefits and Risks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12442" y="1557794"/>
            <a:ext cx="5201023" cy="332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6385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DD38EE57-B708-47C9-A4A4-E25F09FAB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7A28182-58A5-4DBB-8F64-BD944BCA8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15" name="Freeform 44">
              <a:extLst>
                <a:ext uri="{FF2B5EF4-FFF2-40B4-BE49-F238E27FC236}">
                  <a16:creationId xmlns:a16="http://schemas.microsoft.com/office/drawing/2014/main" id="{E4A9080E-7BA6-45FC-8677-8B9D5F4DA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5">
              <a:extLst>
                <a:ext uri="{FF2B5EF4-FFF2-40B4-BE49-F238E27FC236}">
                  <a16:creationId xmlns:a16="http://schemas.microsoft.com/office/drawing/2014/main" id="{2163D516-75D4-4DE0-AC27-63719125AE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6">
              <a:extLst>
                <a:ext uri="{FF2B5EF4-FFF2-40B4-BE49-F238E27FC236}">
                  <a16:creationId xmlns:a16="http://schemas.microsoft.com/office/drawing/2014/main" id="{E74A26A5-C23A-46D4-B0FF-155FB38346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47">
              <a:extLst>
                <a:ext uri="{FF2B5EF4-FFF2-40B4-BE49-F238E27FC236}">
                  <a16:creationId xmlns:a16="http://schemas.microsoft.com/office/drawing/2014/main" id="{08E0243F-1062-43C6-AD04-130DFF668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4C5517B-1B0F-47AA-93A5-3671899698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Comparison: Colostomy vs Ileostomy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24904" y="2494450"/>
            <a:ext cx="4053545" cy="3563159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 sz="2400"/>
          </a:p>
          <a:p>
            <a:r>
              <a:rPr lang="en-US" sz="2400"/>
              <a:t>Location on abdomen</a:t>
            </a:r>
          </a:p>
          <a:p>
            <a:endParaRPr lang="en-US" sz="2400"/>
          </a:p>
          <a:p>
            <a:r>
              <a:rPr lang="en-US" sz="2400"/>
              <a:t>Consistency of output</a:t>
            </a:r>
          </a:p>
          <a:p>
            <a:endParaRPr lang="en-US" sz="2400"/>
          </a:p>
          <a:p>
            <a:r>
              <a:rPr lang="en-US" sz="2400"/>
              <a:t>Type of pouching system needed?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8892" y="2929389"/>
            <a:ext cx="4802404" cy="2689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4924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44" name="Rectangle 7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45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46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3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Surgical Options: Location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700">
                <a:solidFill>
                  <a:srgbClr val="FEFFFF"/>
                </a:solidFill>
              </a:rPr>
              <a:t>Imperative for success</a:t>
            </a:r>
          </a:p>
          <a:p>
            <a:r>
              <a:rPr lang="en-US" sz="1700">
                <a:solidFill>
                  <a:srgbClr val="FEFFFF"/>
                </a:solidFill>
              </a:rPr>
              <a:t>Pre-surgical evaluation/marking optimal</a:t>
            </a:r>
          </a:p>
          <a:p>
            <a:pPr lvl="1"/>
            <a:r>
              <a:rPr lang="en-US" sz="1700">
                <a:solidFill>
                  <a:srgbClr val="FEFFFF"/>
                </a:solidFill>
              </a:rPr>
              <a:t>Evaluate standing, sitting, reclined</a:t>
            </a:r>
          </a:p>
          <a:p>
            <a:pPr lvl="1"/>
            <a:r>
              <a:rPr lang="en-US" sz="1700">
                <a:solidFill>
                  <a:srgbClr val="FEFFFF"/>
                </a:solidFill>
              </a:rPr>
              <a:t>Avoid bony prominences, skin folds, scars</a:t>
            </a:r>
          </a:p>
          <a:p>
            <a:pPr lvl="1"/>
            <a:r>
              <a:rPr lang="en-US" sz="1700">
                <a:solidFill>
                  <a:srgbClr val="FEFFFF"/>
                </a:solidFill>
              </a:rPr>
              <a:t>Choose “flat” area, easy to see</a:t>
            </a:r>
          </a:p>
        </p:txBody>
      </p:sp>
      <p:pic>
        <p:nvPicPr>
          <p:cNvPr id="10242" name="Picture 2" descr="New position statement - Preoperative stoma site marking | Case study |  Opencity Inc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0" t="21866" r="33261" b="51088"/>
          <a:stretch/>
        </p:blipFill>
        <p:spPr bwMode="auto">
          <a:xfrm>
            <a:off x="4998268" y="1835900"/>
            <a:ext cx="6539075" cy="2866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2543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Stoma Characteristics: Ideal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01773488"/>
              </p:ext>
            </p:extLst>
          </p:nvPr>
        </p:nvGraphicFramePr>
        <p:xfrm>
          <a:off x="6290733" y="2545292"/>
          <a:ext cx="5181600" cy="276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Color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Beefy red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Texture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Soft, smooth, moist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Lumen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Top of stoma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“Budded”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Stoma protrudes 2-3cm</a:t>
                      </a:r>
                      <a:r>
                        <a:rPr lang="en-US" baseline="0" dirty="0"/>
                        <a:t> above skin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Location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Avoids skin folds, bony</a:t>
                      </a:r>
                      <a:r>
                        <a:rPr lang="en-US" baseline="0" dirty="0"/>
                        <a:t> prominences, incision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Peristomal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Skin intact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1268" name="Picture 4" descr="https://teachmesurgery.com/wp-content/uploads/2018/12/1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452" y="1867958"/>
            <a:ext cx="4273496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018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C34BB-1668-4C29-8A4D-6DF9F97CA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blurry photo of a tree&#10;&#10;Description automatically generated">
            <a:extLst>
              <a:ext uri="{FF2B5EF4-FFF2-40B4-BE49-F238E27FC236}">
                <a16:creationId xmlns:a16="http://schemas.microsoft.com/office/drawing/2014/main" id="{2F65BE7B-61C4-4DA7-A90A-ABE882D741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8114" cy="6858000"/>
          </a:xfrm>
        </p:spPr>
      </p:pic>
    </p:spTree>
    <p:extLst>
      <p:ext uri="{BB962C8B-B14F-4D97-AF65-F5344CB8AC3E}">
        <p14:creationId xmlns:p14="http://schemas.microsoft.com/office/powerpoint/2010/main" val="35441106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DD38EE57-B708-47C9-A4A4-E25F09FAB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7A28182-58A5-4DBB-8F64-BD944BCA8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74" name="Freeform 44">
              <a:extLst>
                <a:ext uri="{FF2B5EF4-FFF2-40B4-BE49-F238E27FC236}">
                  <a16:creationId xmlns:a16="http://schemas.microsoft.com/office/drawing/2014/main" id="{E4A9080E-7BA6-45FC-8677-8B9D5F4DA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5">
              <a:extLst>
                <a:ext uri="{FF2B5EF4-FFF2-40B4-BE49-F238E27FC236}">
                  <a16:creationId xmlns:a16="http://schemas.microsoft.com/office/drawing/2014/main" id="{2163D516-75D4-4DE0-AC27-63719125AE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6">
              <a:extLst>
                <a:ext uri="{FF2B5EF4-FFF2-40B4-BE49-F238E27FC236}">
                  <a16:creationId xmlns:a16="http://schemas.microsoft.com/office/drawing/2014/main" id="{E74A26A5-C23A-46D4-B0FF-155FB38346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7">
              <a:extLst>
                <a:ext uri="{FF2B5EF4-FFF2-40B4-BE49-F238E27FC236}">
                  <a16:creationId xmlns:a16="http://schemas.microsoft.com/office/drawing/2014/main" id="{08E0243F-1062-43C6-AD04-130DFF668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94C5517B-1B0F-47AA-93A5-3671899698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Stoma Characteristics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24904" y="2494450"/>
            <a:ext cx="4053545" cy="356315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/>
              <a:t>Stoma sizes and shapes are variable</a:t>
            </a:r>
          </a:p>
          <a:p>
            <a:endParaRPr lang="en-US" sz="2400"/>
          </a:p>
          <a:p>
            <a:r>
              <a:rPr lang="en-US" sz="2400"/>
              <a:t>Contributing factors:</a:t>
            </a:r>
          </a:p>
          <a:p>
            <a:pPr lvl="1"/>
            <a:r>
              <a:rPr lang="en-US" dirty="0"/>
              <a:t>Emergent vs planned</a:t>
            </a:r>
          </a:p>
          <a:p>
            <a:pPr lvl="1"/>
            <a:r>
              <a:rPr lang="en-US" dirty="0"/>
              <a:t>Patient’s size and shape</a:t>
            </a:r>
          </a:p>
          <a:p>
            <a:pPr lvl="1"/>
            <a:r>
              <a:rPr lang="en-US" dirty="0"/>
              <a:t>Age of stoma</a:t>
            </a:r>
          </a:p>
        </p:txBody>
      </p:sp>
      <p:pic>
        <p:nvPicPr>
          <p:cNvPr id="12290" name="Picture 2" descr="13 Stoma care ideas | stoma, ostomy, ostomy c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5549" y="2492376"/>
            <a:ext cx="2669089" cy="356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3190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Stoma Characteristics</a:t>
            </a:r>
            <a:r>
              <a:rPr lang="en-US" dirty="0"/>
              <a:t>: </a:t>
            </a:r>
            <a:r>
              <a:rPr lang="en-US" b="1" i="1" u="sng" dirty="0"/>
              <a:t>Medical Emergencies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Severe color change in stoma</a:t>
            </a:r>
          </a:p>
          <a:p>
            <a:r>
              <a:rPr lang="en-US" dirty="0"/>
              <a:t>Large amount of continuous bleeding into pouch &gt;4 tbsp.</a:t>
            </a:r>
          </a:p>
          <a:p>
            <a:r>
              <a:rPr lang="en-US" dirty="0"/>
              <a:t>Repeated bleeding between edge of stoma and skin</a:t>
            </a:r>
          </a:p>
          <a:p>
            <a:r>
              <a:rPr lang="en-US" dirty="0"/>
              <a:t>Continuous nausea, vomiting, diarrhea with dehydration</a:t>
            </a:r>
          </a:p>
          <a:p>
            <a:r>
              <a:rPr lang="en-US" dirty="0"/>
              <a:t>Severe cramping and no output for 4-6 hours</a:t>
            </a:r>
          </a:p>
        </p:txBody>
      </p:sp>
      <p:pic>
        <p:nvPicPr>
          <p:cNvPr id="13314" name="Picture 2" descr="Intestinal Ostomy Complications and Care | IntechOpen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56" y="1655914"/>
            <a:ext cx="4535817" cy="1841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Stomas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" t="28056" r="6148" b="12189"/>
          <a:stretch/>
        </p:blipFill>
        <p:spPr bwMode="auto">
          <a:xfrm>
            <a:off x="228601" y="4200956"/>
            <a:ext cx="5130800" cy="253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91632" y="3831624"/>
            <a:ext cx="4275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Good Stoma		Bad Stoma</a:t>
            </a:r>
          </a:p>
        </p:txBody>
      </p:sp>
      <p:sp>
        <p:nvSpPr>
          <p:cNvPr id="6" name="Down Arrow 5"/>
          <p:cNvSpPr/>
          <p:nvPr/>
        </p:nvSpPr>
        <p:spPr>
          <a:xfrm>
            <a:off x="2057400" y="3920067"/>
            <a:ext cx="169333" cy="2116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4699000" y="3931620"/>
            <a:ext cx="169333" cy="2116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2217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340" name="Rectangle 70">
            <a:extLst>
              <a:ext uri="{FF2B5EF4-FFF2-40B4-BE49-F238E27FC236}">
                <a16:creationId xmlns:a16="http://schemas.microsoft.com/office/drawing/2014/main" id="{F4C0B10B-D2C4-4A54-AFAD-3D27DF88B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341" name="Group 72">
            <a:extLst>
              <a:ext uri="{FF2B5EF4-FFF2-40B4-BE49-F238E27FC236}">
                <a16:creationId xmlns:a16="http://schemas.microsoft.com/office/drawing/2014/main" id="{B6BADB90-C74B-40D6-86DC-503F65FCE8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74" name="Freeform 44">
              <a:extLst>
                <a:ext uri="{FF2B5EF4-FFF2-40B4-BE49-F238E27FC236}">
                  <a16:creationId xmlns:a16="http://schemas.microsoft.com/office/drawing/2014/main" id="{6559431D-1886-4AE0-9B87-9AD2ECAB84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42" name="Freeform 45">
              <a:extLst>
                <a:ext uri="{FF2B5EF4-FFF2-40B4-BE49-F238E27FC236}">
                  <a16:creationId xmlns:a16="http://schemas.microsoft.com/office/drawing/2014/main" id="{373850A5-B04A-4FCD-9E73-EE322167FB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6">
              <a:extLst>
                <a:ext uri="{FF2B5EF4-FFF2-40B4-BE49-F238E27FC236}">
                  <a16:creationId xmlns:a16="http://schemas.microsoft.com/office/drawing/2014/main" id="{82C18C67-80FA-4738-AA53-0AF2419F98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43" name="Freeform 47">
              <a:extLst>
                <a:ext uri="{FF2B5EF4-FFF2-40B4-BE49-F238E27FC236}">
                  <a16:creationId xmlns:a16="http://schemas.microsoft.com/office/drawing/2014/main" id="{48543B1A-8BF5-4C63-8404-41B2EA70B3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92DF5096-E051-498C-A3ED-CBA77A813A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solidFill>
                  <a:srgbClr val="FFFFFF"/>
                </a:solidFill>
              </a:rPr>
              <a:t>Surgical Options: End Stoma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24904" y="2494450"/>
            <a:ext cx="4053545" cy="356315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/>
              <a:t>Intestine divided</a:t>
            </a:r>
          </a:p>
          <a:p>
            <a:endParaRPr lang="en-US" sz="2400"/>
          </a:p>
          <a:p>
            <a:r>
              <a:rPr lang="en-US" sz="2400"/>
              <a:t>Proximal end functions</a:t>
            </a:r>
          </a:p>
          <a:p>
            <a:endParaRPr lang="en-US" sz="2400"/>
          </a:p>
          <a:p>
            <a:r>
              <a:rPr lang="en-US" sz="2400"/>
              <a:t>One stoma, one lumen</a:t>
            </a:r>
          </a:p>
        </p:txBody>
      </p:sp>
      <p:pic>
        <p:nvPicPr>
          <p:cNvPr id="14338" name="Picture 2" descr="Colostomy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29" r="17192" b="1"/>
          <a:stretch/>
        </p:blipFill>
        <p:spPr bwMode="auto">
          <a:xfrm>
            <a:off x="6098892" y="2492376"/>
            <a:ext cx="4802404" cy="356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5138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368" name="Rectangle 74">
            <a:extLst>
              <a:ext uri="{FF2B5EF4-FFF2-40B4-BE49-F238E27FC236}">
                <a16:creationId xmlns:a16="http://schemas.microsoft.com/office/drawing/2014/main" id="{32FD50D0-1315-48C4-BB87-7646B049A0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369" name="Group 76">
            <a:extLst>
              <a:ext uri="{FF2B5EF4-FFF2-40B4-BE49-F238E27FC236}">
                <a16:creationId xmlns:a16="http://schemas.microsoft.com/office/drawing/2014/main" id="{CA83E95F-11F0-4EF3-B911-EC4A265F0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78" name="Freeform 44">
              <a:extLst>
                <a:ext uri="{FF2B5EF4-FFF2-40B4-BE49-F238E27FC236}">
                  <a16:creationId xmlns:a16="http://schemas.microsoft.com/office/drawing/2014/main" id="{4A5621C8-F0D7-4928-9BC5-B15B318AF6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70" name="Freeform 45">
              <a:extLst>
                <a:ext uri="{FF2B5EF4-FFF2-40B4-BE49-F238E27FC236}">
                  <a16:creationId xmlns:a16="http://schemas.microsoft.com/office/drawing/2014/main" id="{3F55EE6D-8E4E-47F0-B7BC-D45AECE433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6">
              <a:extLst>
                <a:ext uri="{FF2B5EF4-FFF2-40B4-BE49-F238E27FC236}">
                  <a16:creationId xmlns:a16="http://schemas.microsoft.com/office/drawing/2014/main" id="{C2EC5D6B-2D05-4DDF-9E09-8814EA492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71" name="Freeform 47">
              <a:extLst>
                <a:ext uri="{FF2B5EF4-FFF2-40B4-BE49-F238E27FC236}">
                  <a16:creationId xmlns:a16="http://schemas.microsoft.com/office/drawing/2014/main" id="{F7890FC4-3706-4665-B92A-D379824140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5B29EAEC-4EE8-4823-BBB4-9012708C82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solidFill>
                  <a:srgbClr val="FFFFFF"/>
                </a:solidFill>
              </a:rPr>
              <a:t>Surgical Options: Loop Stoma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24904" y="2543175"/>
            <a:ext cx="3385635" cy="336384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/>
              <a:t>Loop of bowel brought up through the skin</a:t>
            </a:r>
          </a:p>
          <a:p>
            <a:r>
              <a:rPr lang="en-US" sz="2000"/>
              <a:t>Transverse incision</a:t>
            </a:r>
          </a:p>
          <a:p>
            <a:r>
              <a:rPr lang="en-US" sz="2000"/>
              <a:t>One stoma, two openings</a:t>
            </a:r>
          </a:p>
          <a:p>
            <a:r>
              <a:rPr lang="en-US" sz="2000"/>
              <a:t>Proximal functions, distal drains mucus</a:t>
            </a:r>
          </a:p>
          <a:p>
            <a:r>
              <a:rPr lang="en-US" sz="2000"/>
              <a:t>Rod for stabilization, 2-7 days</a:t>
            </a:r>
          </a:p>
        </p:txBody>
      </p:sp>
      <p:pic>
        <p:nvPicPr>
          <p:cNvPr id="15364" name="Picture 4" descr="Ostomy surgery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0" t="19837" r="37255"/>
          <a:stretch/>
        </p:blipFill>
        <p:spPr bwMode="auto">
          <a:xfrm>
            <a:off x="5748573" y="2494450"/>
            <a:ext cx="1706504" cy="341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omplications of Construction and Closure of Temporary Loop Ileostomy -  Journal of the American College of Surgeon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87032" y="2918012"/>
            <a:ext cx="2993344" cy="2581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6546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>
            <a:extLst>
              <a:ext uri="{FF2B5EF4-FFF2-40B4-BE49-F238E27FC236}">
                <a16:creationId xmlns:a16="http://schemas.microsoft.com/office/drawing/2014/main" id="{81AEB8A9-B768-4E30-BA55-D919E66873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001" y="-2"/>
            <a:ext cx="4069936" cy="6858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640080"/>
            <a:ext cx="3096427" cy="561323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Surgical Options: </a:t>
            </a:r>
            <a:br>
              <a:rPr lang="en-US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Double Barrel Stomas</a:t>
            </a:r>
          </a:p>
        </p:txBody>
      </p:sp>
      <p:sp>
        <p:nvSpPr>
          <p:cNvPr id="5" name="AutoShape 2" descr="A GUIDE TO UNDERSTANDING AN OSTOMY TABLE OF CONTENTS"/>
          <p:cNvSpPr>
            <a:spLocks noGrp="1" noChangeAspect="1" noChangeArrowheads="1"/>
          </p:cNvSpPr>
          <p:nvPr>
            <p:ph sz="half" idx="1"/>
          </p:nvPr>
        </p:nvSpPr>
        <p:spPr bwMode="auto">
          <a:xfrm>
            <a:off x="4699818" y="640082"/>
            <a:ext cx="6848715" cy="248488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000"/>
              <a:t>Two stomas, two openings</a:t>
            </a:r>
          </a:p>
          <a:p>
            <a:r>
              <a:rPr lang="en-US" sz="2000"/>
              <a:t>Proximal for stool, distal drains mucus</a:t>
            </a:r>
          </a:p>
          <a:p>
            <a:r>
              <a:rPr lang="en-US" sz="2000"/>
              <a:t>Rare</a:t>
            </a:r>
          </a:p>
          <a:p>
            <a:r>
              <a:rPr lang="en-US" sz="2000"/>
              <a:t>Temporary </a:t>
            </a:r>
          </a:p>
        </p:txBody>
      </p:sp>
      <p:pic>
        <p:nvPicPr>
          <p:cNvPr id="16390" name="Picture 6" descr="What is a Loop Ileostomy - North Central OK Ostomy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4297" y="3605023"/>
            <a:ext cx="6894236" cy="217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20148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Urinary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81727" y="649480"/>
            <a:ext cx="3025303" cy="554604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 dirty="0"/>
              <a:t>Upper = Kidneys and Ureters</a:t>
            </a:r>
          </a:p>
          <a:p>
            <a:endParaRPr lang="en-US" sz="2000" dirty="0"/>
          </a:p>
          <a:p>
            <a:r>
              <a:rPr lang="en-US" sz="2000" dirty="0"/>
              <a:t>Lower = Bladder, urethra, sphincters</a:t>
            </a:r>
          </a:p>
          <a:p>
            <a:endParaRPr lang="en-US" sz="2000" dirty="0"/>
          </a:p>
          <a:p>
            <a:r>
              <a:rPr lang="en-US" sz="2000" dirty="0"/>
              <a:t>Ostomy in urinary system </a:t>
            </a:r>
            <a:r>
              <a:rPr lang="en-US" sz="2000" b="1" dirty="0"/>
              <a:t>always</a:t>
            </a:r>
            <a:r>
              <a:rPr lang="en-US" sz="2000" dirty="0"/>
              <a:t> has liquid urine output</a:t>
            </a:r>
          </a:p>
        </p:txBody>
      </p:sp>
      <p:pic>
        <p:nvPicPr>
          <p:cNvPr id="17410" name="Picture 2" descr="Vector Illustration Of Urinary System Anatomy Royalty Free Cliparts,  Vectors, And Stock Illustration. Image 54568294.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09502" y="1501369"/>
            <a:ext cx="3615776" cy="3867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72163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438" name="Rectangle 72">
            <a:extLst>
              <a:ext uri="{FF2B5EF4-FFF2-40B4-BE49-F238E27FC236}">
                <a16:creationId xmlns:a16="http://schemas.microsoft.com/office/drawing/2014/main" id="{B712E947-0734-45F9-9C4F-41114EC3A3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285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439" name="Group 74">
            <a:extLst>
              <a:ext uri="{FF2B5EF4-FFF2-40B4-BE49-F238E27FC236}">
                <a16:creationId xmlns:a16="http://schemas.microsoft.com/office/drawing/2014/main" id="{12B3290A-D3BF-4B87-B55B-FD9A98B497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9030" cy="1576446"/>
            <a:chOff x="0" y="0"/>
            <a:chExt cx="12192002" cy="1576446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033A715A-0686-440A-8F40-441B42A660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 flipH="1">
              <a:off x="2" y="0"/>
              <a:ext cx="12191998" cy="1575955"/>
            </a:xfrm>
            <a:prstGeom prst="rect">
              <a:avLst/>
            </a:prstGeom>
            <a:gradFill>
              <a:gsLst>
                <a:gs pos="0">
                  <a:srgbClr val="000000">
                    <a:alpha val="96000"/>
                  </a:srgbClr>
                </a:gs>
                <a:gs pos="100000">
                  <a:schemeClr val="accent1">
                    <a:lumMod val="75000"/>
                  </a:schemeClr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40" name="Rectangle 76">
              <a:extLst>
                <a:ext uri="{FF2B5EF4-FFF2-40B4-BE49-F238E27FC236}">
                  <a16:creationId xmlns:a16="http://schemas.microsoft.com/office/drawing/2014/main" id="{4761657F-19F2-425B-B7E9-0118CD13C3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5307778" y="-5307778"/>
              <a:ext cx="1576446" cy="12192002"/>
            </a:xfrm>
            <a:prstGeom prst="rect">
              <a:avLst/>
            </a:prstGeom>
            <a:gradFill>
              <a:gsLst>
                <a:gs pos="45000">
                  <a:schemeClr val="accent1">
                    <a:alpha val="0"/>
                  </a:schemeClr>
                </a:gs>
                <a:gs pos="99000">
                  <a:srgbClr val="000000">
                    <a:alpha val="74000"/>
                  </a:srgbClr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E27B6634-79D3-4EDD-A77A-1065D6F3A4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825434" y="0"/>
              <a:ext cx="4303422" cy="1575461"/>
            </a:xfrm>
            <a:prstGeom prst="rect">
              <a:avLst/>
            </a:prstGeom>
            <a:gradFill>
              <a:gsLst>
                <a:gs pos="0">
                  <a:schemeClr val="accent1">
                    <a:alpha val="17000"/>
                  </a:schemeClr>
                </a:gs>
                <a:gs pos="74000">
                  <a:schemeClr val="accent1">
                    <a:lumMod val="50000"/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598" y="319314"/>
            <a:ext cx="9477377" cy="103051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solidFill>
                  <a:srgbClr val="FFFFFF"/>
                </a:solidFill>
              </a:rPr>
              <a:t>Incidence of Urinary Stoma or “Urostomy”</a:t>
            </a:r>
          </a:p>
        </p:txBody>
      </p:sp>
      <p:pic>
        <p:nvPicPr>
          <p:cNvPr id="18436" name="Picture 4" descr="Advanced Urology | Urinary Diversion | Dr Lawrence Kim | Urologist, Sydne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91646" y="2050595"/>
            <a:ext cx="3045203" cy="261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Types of urinary diversions. The three main types of urinary diversions...  | Download Scientific Diagram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67671" y="2074130"/>
            <a:ext cx="4476378" cy="261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598" y="5070346"/>
            <a:ext cx="9496427" cy="138526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/>
              <a:t>10% of new ostomies</a:t>
            </a:r>
          </a:p>
          <a:p>
            <a:r>
              <a:rPr lang="en-US" sz="2000" dirty="0"/>
              <a:t>Constant drainage of urine due to loss of bladder </a:t>
            </a:r>
          </a:p>
        </p:txBody>
      </p:sp>
    </p:spTree>
    <p:extLst>
      <p:ext uri="{BB962C8B-B14F-4D97-AF65-F5344CB8AC3E}">
        <p14:creationId xmlns:p14="http://schemas.microsoft.com/office/powerpoint/2010/main" val="13266739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Ileal</a:t>
            </a:r>
            <a:r>
              <a:rPr lang="en-US" b="1" dirty="0"/>
              <a:t> conduit</a:t>
            </a:r>
          </a:p>
        </p:txBody>
      </p:sp>
      <p:graphicFrame>
        <p:nvGraphicFramePr>
          <p:cNvPr id="12" name="Content Placeholder 2">
            <a:extLst>
              <a:ext uri="{FF2B5EF4-FFF2-40B4-BE49-F238E27FC236}">
                <a16:creationId xmlns:a16="http://schemas.microsoft.com/office/drawing/2014/main" id="{FB67E6A3-96FB-9034-17CC-E211808A82A6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21445639"/>
              </p:ext>
            </p:extLst>
          </p:nvPr>
        </p:nvGraphicFramePr>
        <p:xfrm>
          <a:off x="838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4" descr="Urostomy Awareness | Rocking Two Stomas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420" y="2007923"/>
            <a:ext cx="4695825" cy="319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62669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8CA06CD6-90CA-4C45-856C-6771339E1E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10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63507"/>
            <a:ext cx="3494362" cy="4930986"/>
          </a:xfrm>
        </p:spPr>
        <p:txBody>
          <a:bodyPr>
            <a:normAutofit/>
          </a:bodyPr>
          <a:lstStyle/>
          <a:p>
            <a:pPr algn="r"/>
            <a:r>
              <a:rPr lang="en-US" b="1" dirty="0">
                <a:solidFill>
                  <a:schemeClr val="accent1"/>
                </a:solidFill>
              </a:rPr>
              <a:t>Psychosocial: How would you feel? </a:t>
            </a:r>
            <a:br>
              <a:rPr lang="en-US" b="1" dirty="0">
                <a:solidFill>
                  <a:schemeClr val="accent1"/>
                </a:solidFill>
              </a:rPr>
            </a:br>
            <a:r>
              <a:rPr lang="en-US" b="1" dirty="0">
                <a:solidFill>
                  <a:schemeClr val="accent1"/>
                </a:solidFill>
              </a:rPr>
              <a:t>Thoughts?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021601D-2758-4B15-A31C-FDA184C51B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76030" y="963507"/>
            <a:ext cx="6250940" cy="2304627"/>
          </a:xfrm>
        </p:spPr>
        <p:txBody>
          <a:bodyPr anchor="b">
            <a:normAutofit lnSpcReduction="10000"/>
          </a:bodyPr>
          <a:lstStyle/>
          <a:p>
            <a:pPr marL="0" indent="0">
              <a:buNone/>
            </a:pPr>
            <a:r>
              <a:rPr lang="en-US" sz="2000" i="1" dirty="0"/>
              <a:t>How to help:</a:t>
            </a:r>
          </a:p>
          <a:p>
            <a:r>
              <a:rPr lang="en-US" sz="2000" dirty="0"/>
              <a:t>Acknowledge fears</a:t>
            </a:r>
          </a:p>
          <a:p>
            <a:r>
              <a:rPr lang="en-US" sz="2000" dirty="0"/>
              <a:t>Feelings are normal and expected</a:t>
            </a:r>
          </a:p>
          <a:p>
            <a:r>
              <a:rPr lang="en-US" sz="2000" dirty="0"/>
              <a:t>Listen, reassure, educate</a:t>
            </a:r>
          </a:p>
          <a:p>
            <a:r>
              <a:rPr lang="en-US" sz="2000" dirty="0"/>
              <a:t>Provide resources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6030" y="3589866"/>
            <a:ext cx="6250940" cy="23046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dirty="0"/>
              <a:t>Food is a  common source of anxiety:</a:t>
            </a:r>
          </a:p>
          <a:p>
            <a:r>
              <a:rPr lang="en-US" sz="2000" dirty="0"/>
              <a:t>Social interactions center around food</a:t>
            </a:r>
          </a:p>
          <a:p>
            <a:r>
              <a:rPr lang="en-US" sz="2000" dirty="0"/>
              <a:t>“What can I eat?”</a:t>
            </a:r>
          </a:p>
          <a:p>
            <a:r>
              <a:rPr lang="en-US" sz="2000" dirty="0"/>
              <a:t>Once recovered from surgery, no restrictions</a:t>
            </a:r>
          </a:p>
          <a:p>
            <a:r>
              <a:rPr lang="en-US" sz="2000" dirty="0"/>
              <a:t>Chew well, increase fluids, avoid high roughage</a:t>
            </a:r>
          </a:p>
          <a:p>
            <a:r>
              <a:rPr lang="en-US" sz="2000" dirty="0"/>
              <a:t>Avoid chewing gum and straws</a:t>
            </a:r>
          </a:p>
        </p:txBody>
      </p:sp>
    </p:spTree>
    <p:extLst>
      <p:ext uri="{BB962C8B-B14F-4D97-AF65-F5344CB8AC3E}">
        <p14:creationId xmlns:p14="http://schemas.microsoft.com/office/powerpoint/2010/main" val="16007816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404B87F3-2805-4BB0-8319-BF7D8955A680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18" y="321956"/>
            <a:ext cx="8988900" cy="6078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598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823" y="962166"/>
            <a:ext cx="3103808" cy="4421876"/>
          </a:xfrm>
        </p:spPr>
        <p:txBody>
          <a:bodyPr anchor="t">
            <a:normAutofit/>
          </a:bodyPr>
          <a:lstStyle/>
          <a:p>
            <a:pPr algn="r"/>
            <a:r>
              <a:rPr lang="en-US" sz="4000" b="1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8929" y="962167"/>
            <a:ext cx="6858113" cy="4743174"/>
          </a:xfrm>
        </p:spPr>
        <p:txBody>
          <a:bodyPr anchor="t">
            <a:normAutofit/>
          </a:bodyPr>
          <a:lstStyle/>
          <a:p>
            <a:r>
              <a:rPr lang="en-US" sz="1900" dirty="0"/>
              <a:t>Describe characteristics of a healthy stoma</a:t>
            </a:r>
          </a:p>
          <a:p>
            <a:r>
              <a:rPr lang="en-US" sz="1900" dirty="0"/>
              <a:t>Identify 3 stoma emergencies</a:t>
            </a:r>
          </a:p>
          <a:p>
            <a:r>
              <a:rPr lang="en-US" sz="1900" dirty="0"/>
              <a:t>Relate characteristics of stoma output to their location on the body</a:t>
            </a:r>
          </a:p>
          <a:p>
            <a:r>
              <a:rPr lang="en-US" sz="1900" dirty="0"/>
              <a:t>Recognize factors influencing selection of an appropriate skin barrier and pouch such as type of ostomy, shape of stoma, body contours, and consistency of effluent</a:t>
            </a:r>
          </a:p>
          <a:p>
            <a:r>
              <a:rPr lang="en-US" sz="1900" dirty="0"/>
              <a:t>Discuss care of the stoma, peristomal skin, and ostomy pouching system</a:t>
            </a:r>
          </a:p>
          <a:p>
            <a:r>
              <a:rPr lang="en-US" sz="1900" dirty="0"/>
              <a:t>Demonstrate proper measuring and pouching technique</a:t>
            </a:r>
          </a:p>
          <a:p>
            <a:r>
              <a:rPr lang="en-US" sz="1900" dirty="0"/>
              <a:t>Identify psychosocial challenges experienced by a patient facing ostomy surgery</a:t>
            </a:r>
          </a:p>
          <a:p>
            <a:r>
              <a:rPr lang="en-US" sz="1900" dirty="0"/>
              <a:t>List community resources available for the patient with an ostomy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76000"/>
                </a:srgbClr>
              </a:gs>
              <a:gs pos="100000">
                <a:schemeClr val="accent1"/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712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" name="Rectangle 80">
            <a:extLst>
              <a:ext uri="{FF2B5EF4-FFF2-40B4-BE49-F238E27FC236}">
                <a16:creationId xmlns:a16="http://schemas.microsoft.com/office/drawing/2014/main" id="{040532B1-7622-4602-B898-5C84C974A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8EBC75B0-D5AF-40AB-915B-EBC590D746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70D16B3C-0901-4FFD-9DBF-5BC78ABC07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369" y="0"/>
            <a:ext cx="7734487" cy="1575461"/>
          </a:xfrm>
          <a:prstGeom prst="rect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4000">
                <a:schemeClr val="accent1">
                  <a:lumMod val="50000"/>
                  <a:alpha val="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6D49CA2C-9593-4085-9ED2-049819E747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5307778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chemeClr val="accent1">
                  <a:lumMod val="50000"/>
                  <a:alpha val="7200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598" y="302699"/>
            <a:ext cx="10030023" cy="99108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solidFill>
                  <a:srgbClr val="FFFFFF"/>
                </a:solidFill>
              </a:rPr>
              <a:t>Psychosocial: What will I wear?</a:t>
            </a:r>
          </a:p>
        </p:txBody>
      </p:sp>
      <p:pic>
        <p:nvPicPr>
          <p:cNvPr id="20490" name="Picture 10" descr="C&amp;S Ostomy Pouch Covers - Women's Set - Ostomy Supplies: Home Medical  Supplies from Nextra Healt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3906" y="2207172"/>
            <a:ext cx="1881561" cy="1881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2" name="Picture 12" descr="BORT Stoma Support - Bor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97444" y="2207172"/>
            <a:ext cx="1881561" cy="1881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14 Ostomy Products ideas | ostomy, colostomy, ileostom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67758" y="2356668"/>
            <a:ext cx="2215597" cy="1582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Dressing with an Ostomy | Shield HealthCa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05090" y="2408497"/>
            <a:ext cx="2215597" cy="1478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598" y="4488129"/>
            <a:ext cx="9649089" cy="172790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 dirty="0"/>
              <a:t>Low profile appliances</a:t>
            </a:r>
          </a:p>
          <a:p>
            <a:r>
              <a:rPr lang="en-US" sz="2000" dirty="0"/>
              <a:t>Vents</a:t>
            </a:r>
          </a:p>
          <a:p>
            <a:r>
              <a:rPr lang="en-US" sz="2000" dirty="0"/>
              <a:t>Specialized clothing for sports, sex, swim</a:t>
            </a:r>
          </a:p>
        </p:txBody>
      </p:sp>
    </p:spTree>
    <p:extLst>
      <p:ext uri="{BB962C8B-B14F-4D97-AF65-F5344CB8AC3E}">
        <p14:creationId xmlns:p14="http://schemas.microsoft.com/office/powerpoint/2010/main" val="22644371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3" name="Rectangle 82">
            <a:extLst>
              <a:ext uri="{FF2B5EF4-FFF2-40B4-BE49-F238E27FC236}">
                <a16:creationId xmlns:a16="http://schemas.microsoft.com/office/drawing/2014/main" id="{50D1C5B3-B60D-4696-AE60-100D5EC8A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6C45AC87-1D03-4452-BBE4-712E10796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0"/>
            <a:ext cx="12192000" cy="2835786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D3A66E38-056D-4A0A-BF1D-682AB05298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080500" y="6"/>
            <a:ext cx="3111498" cy="2835780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E7D0A197-F7EC-4629-86FB-48D5D3B829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"/>
            <a:ext cx="12192000" cy="2835780"/>
          </a:xfrm>
          <a:prstGeom prst="rect">
            <a:avLst/>
          </a:prstGeom>
          <a:gradFill>
            <a:gsLst>
              <a:gs pos="3900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72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47251444-A29D-44A8-9E2E-263F0C215B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26042" y="9496"/>
            <a:ext cx="11765956" cy="2826288"/>
          </a:xfrm>
          <a:prstGeom prst="rect">
            <a:avLst/>
          </a:prstGeom>
          <a:gradFill>
            <a:gsLst>
              <a:gs pos="0">
                <a:srgbClr val="000000">
                  <a:alpha val="8000"/>
                </a:srgbClr>
              </a:gs>
              <a:gs pos="76000">
                <a:schemeClr val="accent1">
                  <a:lumMod val="75000"/>
                  <a:alpha val="22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488826"/>
            <a:ext cx="9448801" cy="104713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Psychosocial: Will I be able to work?”</a:t>
            </a:r>
          </a:p>
        </p:txBody>
      </p:sp>
      <p:pic>
        <p:nvPicPr>
          <p:cNvPr id="21506" name="Picture 2" descr="Back to Work with an Ostomy | United Ostomy Associations of America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-1"/>
          <a:stretch/>
        </p:blipFill>
        <p:spPr bwMode="auto">
          <a:xfrm>
            <a:off x="1826653" y="1801891"/>
            <a:ext cx="2593464" cy="2593464"/>
          </a:xfrm>
          <a:custGeom>
            <a:avLst/>
            <a:gdLst/>
            <a:ahLst/>
            <a:cxnLst/>
            <a:rect l="l" t="t" r="r" b="b"/>
            <a:pathLst>
              <a:path w="2593464" h="2593464">
                <a:moveTo>
                  <a:pt x="1296732" y="0"/>
                </a:moveTo>
                <a:cubicBezTo>
                  <a:pt x="2012897" y="0"/>
                  <a:pt x="2593464" y="580567"/>
                  <a:pt x="2593464" y="1296732"/>
                </a:cubicBezTo>
                <a:cubicBezTo>
                  <a:pt x="2593464" y="2012897"/>
                  <a:pt x="2012897" y="2593464"/>
                  <a:pt x="1296732" y="2593464"/>
                </a:cubicBezTo>
                <a:cubicBezTo>
                  <a:pt x="580567" y="2593464"/>
                  <a:pt x="0" y="2012897"/>
                  <a:pt x="0" y="1296732"/>
                </a:cubicBezTo>
                <a:cubicBezTo>
                  <a:pt x="0" y="580567"/>
                  <a:pt x="580567" y="0"/>
                  <a:pt x="1296732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22045"/>
          <a:stretch/>
        </p:blipFill>
        <p:spPr>
          <a:xfrm>
            <a:off x="4813890" y="1801891"/>
            <a:ext cx="2593464" cy="2593464"/>
          </a:xfrm>
          <a:custGeom>
            <a:avLst/>
            <a:gdLst/>
            <a:ahLst/>
            <a:cxnLst/>
            <a:rect l="l" t="t" r="r" b="b"/>
            <a:pathLst>
              <a:path w="2593464" h="2593464">
                <a:moveTo>
                  <a:pt x="1296732" y="0"/>
                </a:moveTo>
                <a:cubicBezTo>
                  <a:pt x="2012897" y="0"/>
                  <a:pt x="2593464" y="580567"/>
                  <a:pt x="2593464" y="1296732"/>
                </a:cubicBezTo>
                <a:cubicBezTo>
                  <a:pt x="2593464" y="2012897"/>
                  <a:pt x="2012897" y="2593464"/>
                  <a:pt x="1296732" y="2593464"/>
                </a:cubicBezTo>
                <a:cubicBezTo>
                  <a:pt x="580567" y="2593464"/>
                  <a:pt x="0" y="2012897"/>
                  <a:pt x="0" y="1296732"/>
                </a:cubicBezTo>
                <a:cubicBezTo>
                  <a:pt x="0" y="580567"/>
                  <a:pt x="580567" y="0"/>
                  <a:pt x="1296732" y="0"/>
                </a:cubicBezTo>
                <a:close/>
              </a:path>
            </a:pathLst>
          </a:custGeom>
        </p:spPr>
      </p:pic>
      <p:pic>
        <p:nvPicPr>
          <p:cNvPr id="21518" name="Picture 14" descr="Stomas and inflammatory bowel disease | IBDrelief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9" r="28621"/>
          <a:stretch/>
        </p:blipFill>
        <p:spPr bwMode="auto">
          <a:xfrm>
            <a:off x="7801127" y="1801891"/>
            <a:ext cx="2593464" cy="2593464"/>
          </a:xfrm>
          <a:custGeom>
            <a:avLst/>
            <a:gdLst/>
            <a:ahLst/>
            <a:cxnLst/>
            <a:rect l="l" t="t" r="r" b="b"/>
            <a:pathLst>
              <a:path w="2593464" h="2593464">
                <a:moveTo>
                  <a:pt x="1296732" y="0"/>
                </a:moveTo>
                <a:cubicBezTo>
                  <a:pt x="2012897" y="0"/>
                  <a:pt x="2593464" y="580567"/>
                  <a:pt x="2593464" y="1296732"/>
                </a:cubicBezTo>
                <a:cubicBezTo>
                  <a:pt x="2593464" y="2012897"/>
                  <a:pt x="2012897" y="2593464"/>
                  <a:pt x="1296732" y="2593464"/>
                </a:cubicBezTo>
                <a:cubicBezTo>
                  <a:pt x="580567" y="2593464"/>
                  <a:pt x="0" y="2012897"/>
                  <a:pt x="0" y="1296732"/>
                </a:cubicBezTo>
                <a:cubicBezTo>
                  <a:pt x="0" y="580567"/>
                  <a:pt x="580567" y="0"/>
                  <a:pt x="1296732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1" y="4786744"/>
            <a:ext cx="9448800" cy="144263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/>
              <a:t>May resume activities once healed</a:t>
            </a:r>
          </a:p>
          <a:p>
            <a:r>
              <a:rPr lang="en-US" sz="2000" dirty="0"/>
              <a:t>Travel, sports, work</a:t>
            </a:r>
          </a:p>
        </p:txBody>
      </p:sp>
    </p:spTree>
    <p:extLst>
      <p:ext uri="{BB962C8B-B14F-4D97-AF65-F5344CB8AC3E}">
        <p14:creationId xmlns:p14="http://schemas.microsoft.com/office/powerpoint/2010/main" val="26082312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Psychosocial: Intimacy</a:t>
            </a:r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0B01EF5D-FD1B-A050-4437-F303F7F912FA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838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Sex/Intimacy</a:t>
            </a:r>
          </a:p>
          <a:p>
            <a:pPr lvl="1"/>
            <a:r>
              <a:rPr lang="en-US" dirty="0"/>
              <a:t>Adaptive and concealing garments available</a:t>
            </a:r>
          </a:p>
          <a:p>
            <a:pPr lvl="1"/>
            <a:r>
              <a:rPr lang="en-US" dirty="0"/>
              <a:t>More about what happens between your ears</a:t>
            </a:r>
          </a:p>
          <a:p>
            <a:pPr lvl="1"/>
            <a:r>
              <a:rPr lang="en-US" dirty="0"/>
              <a:t>No insertion into stoma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5885D28-2711-4473-9E1D-293149B0A95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7151800" y="4432429"/>
            <a:ext cx="3066856" cy="2044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492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6397" y="502020"/>
            <a:ext cx="5323715" cy="164297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Pouching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4923" y="2405894"/>
            <a:ext cx="5315189" cy="353508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 dirty="0"/>
              <a:t>Match patient and stoma with pouch</a:t>
            </a:r>
          </a:p>
          <a:p>
            <a:r>
              <a:rPr lang="en-US" sz="2000" dirty="0"/>
              <a:t>No leaks</a:t>
            </a:r>
          </a:p>
          <a:p>
            <a:r>
              <a:rPr lang="en-US" sz="2000" dirty="0"/>
              <a:t>Protect intact skin</a:t>
            </a:r>
          </a:p>
          <a:p>
            <a:r>
              <a:rPr lang="en-US" sz="2000" dirty="0"/>
              <a:t>Independent application 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530" name="Picture 2" descr="One-Piece vs Two-Piece Ostomy Appliance? | Ostomonday - YouTub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75967" y="2271985"/>
            <a:ext cx="4170530" cy="2345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78732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2" name="Rectangle 191">
            <a:extLst>
              <a:ext uri="{FF2B5EF4-FFF2-40B4-BE49-F238E27FC236}">
                <a16:creationId xmlns:a16="http://schemas.microsoft.com/office/drawing/2014/main" id="{50D1C5B3-B60D-4696-AE60-100D5EC8A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286" y="501594"/>
            <a:ext cx="4790364" cy="166842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dirty="0"/>
              <a:t>Pouching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0286" y="2399857"/>
            <a:ext cx="4667553" cy="342570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/>
              <a:t>Changing size and shape, especially the first 6-8 weeks postop</a:t>
            </a:r>
          </a:p>
          <a:p>
            <a:r>
              <a:rPr lang="en-US" sz="2000" dirty="0"/>
              <a:t>Measure stoma EVERY time</a:t>
            </a:r>
          </a:p>
        </p:txBody>
      </p:sp>
      <p:pic>
        <p:nvPicPr>
          <p:cNvPr id="23554" name="Picture 2" descr="Urostomy: Managing Skin Problem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0057" y="2103075"/>
            <a:ext cx="2670313" cy="2289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Stoma Prolapse | SpringerLi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49409" y="1341005"/>
            <a:ext cx="2345767" cy="175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Stoma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57447" y="3429000"/>
            <a:ext cx="2537729" cy="1855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3" name="Rectangle 192">
            <a:extLst>
              <a:ext uri="{FF2B5EF4-FFF2-40B4-BE49-F238E27FC236}">
                <a16:creationId xmlns:a16="http://schemas.microsoft.com/office/drawing/2014/main" id="{FA169C72-4010-413C-A913-4BD6E2D12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758C3C99-2F64-46DC-9F81-BAA40930E1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2962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Pouching challenges: Visualizing Site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1727" y="649480"/>
            <a:ext cx="3025303" cy="554604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/>
              <a:t>Stoma location</a:t>
            </a:r>
          </a:p>
          <a:p>
            <a:r>
              <a:rPr lang="en-US" sz="2000"/>
              <a:t>Visual acuity</a:t>
            </a:r>
          </a:p>
          <a:p>
            <a:r>
              <a:rPr lang="en-US" sz="2000"/>
              <a:t>Dexterity</a:t>
            </a:r>
          </a:p>
          <a:p>
            <a:r>
              <a:rPr lang="en-US" sz="2000"/>
              <a:t>Use bathroom mirror</a:t>
            </a:r>
          </a:p>
        </p:txBody>
      </p:sp>
      <p:pic>
        <p:nvPicPr>
          <p:cNvPr id="24578" name="Picture 2" descr="Interview with Ileostomy Crohn Princess – Wieke – InsideOutlet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41" r="351" b="-401"/>
          <a:stretch/>
        </p:blipFill>
        <p:spPr bwMode="auto">
          <a:xfrm>
            <a:off x="8109502" y="1933260"/>
            <a:ext cx="3615776" cy="300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7424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B712E947-0734-45F9-9C4F-41114EC3A3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4C6B5652-C661-4C58-B937-F0F490F7FC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0B936867-6407-43FB-9DE6-1B0879D0CB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CD0B258-678B-4A8C-894F-848AF24A19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C8D58395-74AF-401A-AF2F-76B6FCF71D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2F003F3F-F118-41D2-AA3F-74DB0D1970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6825" y="457201"/>
            <a:ext cx="2844800" cy="358887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000" b="1" dirty="0">
                <a:solidFill>
                  <a:srgbClr val="FFFFFF"/>
                </a:solidFill>
              </a:rPr>
              <a:t>Pouching Challenges: Patient Fears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9245" y="669363"/>
            <a:ext cx="3290579" cy="553421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 dirty="0"/>
              <a:t>Denial, refusal, inability to accept</a:t>
            </a:r>
          </a:p>
          <a:p>
            <a:r>
              <a:rPr lang="en-US" sz="2000" dirty="0"/>
              <a:t>Lack of confidence in physical skill</a:t>
            </a:r>
          </a:p>
          <a:p>
            <a:r>
              <a:rPr lang="en-US" sz="2000" dirty="0"/>
              <a:t>Trial and error</a:t>
            </a:r>
          </a:p>
        </p:txBody>
      </p:sp>
      <p:pic>
        <p:nvPicPr>
          <p:cNvPr id="25604" name="Picture 4" descr="Ask Questions to Improve Your Leadershi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67859" y="1032338"/>
            <a:ext cx="2823586" cy="211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14846" y="3589863"/>
            <a:ext cx="2329612" cy="239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7363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5" name="Rectangle 144">
            <a:extLst>
              <a:ext uri="{FF2B5EF4-FFF2-40B4-BE49-F238E27FC236}">
                <a16:creationId xmlns:a16="http://schemas.microsoft.com/office/drawing/2014/main" id="{50D1C5B3-B60D-4696-AE60-100D5EC8A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286" y="501594"/>
            <a:ext cx="4790364" cy="166842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dirty="0"/>
              <a:t>Pouching Challenges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0286" y="2399857"/>
            <a:ext cx="4667553" cy="342570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/>
              <a:t>Parastomal hernia</a:t>
            </a:r>
          </a:p>
          <a:p>
            <a:r>
              <a:rPr lang="en-US" sz="2000" dirty="0"/>
              <a:t>Weight gain or loss</a:t>
            </a:r>
          </a:p>
          <a:p>
            <a:r>
              <a:rPr lang="en-US" sz="2000" dirty="0"/>
              <a:t>Skin breakdown, rashes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Consult with wound/ostomy nurse </a:t>
            </a:r>
          </a:p>
        </p:txBody>
      </p:sp>
      <p:pic>
        <p:nvPicPr>
          <p:cNvPr id="26628" name="Picture 4" descr="Parastomal Hernia - KAIZEN Hospital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9" t="15407" r="9047" b="3511"/>
          <a:stretch/>
        </p:blipFill>
        <p:spPr bwMode="auto">
          <a:xfrm>
            <a:off x="6350057" y="1853374"/>
            <a:ext cx="2670313" cy="278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4" name="Picture 10" descr="What You Need to Know About Skin Irritation Around Stoma | Hollister U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49409" y="830801"/>
            <a:ext cx="2345767" cy="2269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6" name="Picture 12" descr="HCP Education: Maintaining Healthy Peristomal Ski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49409" y="3429000"/>
            <a:ext cx="2345767" cy="1554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" name="Rectangle 146">
            <a:extLst>
              <a:ext uri="{FF2B5EF4-FFF2-40B4-BE49-F238E27FC236}">
                <a16:creationId xmlns:a16="http://schemas.microsoft.com/office/drawing/2014/main" id="{FA169C72-4010-413C-A913-4BD6E2D12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758C3C99-2F64-46DC-9F81-BAA40930E1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9606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2596F992-698C-48C0-9D89-70DA4CE92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2" y="489508"/>
            <a:ext cx="5181597" cy="165548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Pouching system: Wafer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2" y="2418408"/>
            <a:ext cx="5181598" cy="340989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en-US" sz="2000" dirty="0"/>
              <a:t>Wafer = Skin Barrier</a:t>
            </a:r>
          </a:p>
          <a:p>
            <a:pPr lvl="1" algn="r"/>
            <a:r>
              <a:rPr lang="en-US" sz="2000" dirty="0"/>
              <a:t>Most important component!</a:t>
            </a:r>
          </a:p>
          <a:p>
            <a:pPr lvl="1" algn="r"/>
            <a:r>
              <a:rPr lang="en-US" sz="2000" dirty="0"/>
              <a:t>Protects skin</a:t>
            </a:r>
          </a:p>
          <a:p>
            <a:pPr lvl="1" algn="r"/>
            <a:r>
              <a:rPr lang="en-US" sz="2000" dirty="0"/>
              <a:t>Pouch attaches to wafer  </a:t>
            </a:r>
          </a:p>
          <a:p>
            <a:pPr algn="r"/>
            <a:r>
              <a:rPr lang="en-US" sz="2000" dirty="0"/>
              <a:t>Average wear is 4 days</a:t>
            </a:r>
          </a:p>
          <a:p>
            <a:pPr algn="r"/>
            <a:r>
              <a:rPr lang="en-US" sz="2000" dirty="0"/>
              <a:t>Extended wear up to 7 days</a:t>
            </a:r>
          </a:p>
        </p:txBody>
      </p:sp>
      <p:pic>
        <p:nvPicPr>
          <p:cNvPr id="27654" name="Picture 6" descr="Ostomy Home Health Supply Stoney Creek, ON (905) 662-009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75120" y="2021560"/>
            <a:ext cx="4957638" cy="2429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Rectangle 76">
            <a:extLst>
              <a:ext uri="{FF2B5EF4-FFF2-40B4-BE49-F238E27FC236}">
                <a16:creationId xmlns:a16="http://schemas.microsoft.com/office/drawing/2014/main" id="{A344AAA5-41F4-4862-97EF-688D31DC7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85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69E1A62C-2AAF-4B3E-8CDB-65E2370809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2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345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8793"/>
            <a:ext cx="10515600" cy="1341896"/>
          </a:xfrm>
        </p:spPr>
        <p:txBody>
          <a:bodyPr/>
          <a:lstStyle/>
          <a:p>
            <a:r>
              <a:rPr lang="en-US" b="1" dirty="0"/>
              <a:t>Pouching system: 3 Types of Wafers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Cut to fit</a:t>
            </a:r>
          </a:p>
          <a:p>
            <a:endParaRPr lang="en-US" dirty="0"/>
          </a:p>
          <a:p>
            <a:r>
              <a:rPr lang="en-US" dirty="0"/>
              <a:t>Pre-sized</a:t>
            </a:r>
          </a:p>
          <a:p>
            <a:endParaRPr lang="en-US" dirty="0"/>
          </a:p>
          <a:p>
            <a:r>
              <a:rPr lang="en-US" dirty="0"/>
              <a:t>Shape to fit</a:t>
            </a:r>
          </a:p>
        </p:txBody>
      </p:sp>
      <p:pic>
        <p:nvPicPr>
          <p:cNvPr id="28674" name="Picture 2" descr="How to cut a hole for your stoma pouch in the Corsinel belt with panel -  YouTube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6" r="25000" b="21415"/>
          <a:stretch/>
        </p:blipFill>
        <p:spPr bwMode="auto">
          <a:xfrm>
            <a:off x="6438504" y="1572572"/>
            <a:ext cx="2724346" cy="2330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A Mini Guide to Ostomy Supplies: Wafers | VeganOstom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2200" y="4018698"/>
            <a:ext cx="2274331" cy="237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 descr="Stoma Bleeding and Irritation | Ostomy Bag Leaking - UChicago Medicin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642" y="4115482"/>
            <a:ext cx="3333750" cy="2505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196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What is an ostomy?   A stoma?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Ostomy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/>
              <a:t>Stoma</a:t>
            </a:r>
          </a:p>
        </p:txBody>
      </p:sp>
      <p:pic>
        <p:nvPicPr>
          <p:cNvPr id="1026" name="Picture 2" descr="Ostomy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88" y="2993450"/>
            <a:ext cx="5157787" cy="270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What Is an Ostomy? - Definition, Types &amp; Complications | Study.com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9769" y="2594769"/>
            <a:ext cx="344805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50671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Pouching System: Wafers</a:t>
            </a:r>
            <a:br>
              <a:rPr lang="en-US" b="1" dirty="0"/>
            </a:br>
            <a:r>
              <a:rPr lang="en-US" b="1" dirty="0"/>
              <a:t>Flat vs Convex</a:t>
            </a:r>
          </a:p>
        </p:txBody>
      </p:sp>
      <p:graphicFrame>
        <p:nvGraphicFramePr>
          <p:cNvPr id="29700" name="Content Placeholder 3">
            <a:extLst>
              <a:ext uri="{FF2B5EF4-FFF2-40B4-BE49-F238E27FC236}">
                <a16:creationId xmlns:a16="http://schemas.microsoft.com/office/drawing/2014/main" id="{420674B3-0EE1-FFE2-B706-D591B1C09CA5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172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9698" name="Picture 2" descr="Hollister 15303 New Image CeraPlus (Extended Wear) Convex Skin Barrier Wafer,  Without Tape Border, Cut-to-Fit, Flange Size 2-1/4 inch (57mm) Red, Box of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1858964"/>
            <a:ext cx="4317999" cy="431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03319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Pouching System: Pouch</a:t>
            </a:r>
          </a:p>
        </p:txBody>
      </p:sp>
      <p:graphicFrame>
        <p:nvGraphicFramePr>
          <p:cNvPr id="30724" name="Content Placeholder 2">
            <a:extLst>
              <a:ext uri="{FF2B5EF4-FFF2-40B4-BE49-F238E27FC236}">
                <a16:creationId xmlns:a16="http://schemas.microsoft.com/office/drawing/2014/main" id="{45379C74-075C-0FD4-CC80-BF19EFFCAB12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838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22" name="Picture 2" descr="Choosing an Ostomy Pouch Made Easy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309" y="1825625"/>
            <a:ext cx="4503381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4104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Pouching System: 4 Types of Pouches</a:t>
            </a:r>
          </a:p>
        </p:txBody>
      </p:sp>
      <p:graphicFrame>
        <p:nvGraphicFramePr>
          <p:cNvPr id="31748" name="Content Placeholder 2">
            <a:extLst>
              <a:ext uri="{FF2B5EF4-FFF2-40B4-BE49-F238E27FC236}">
                <a16:creationId xmlns:a16="http://schemas.microsoft.com/office/drawing/2014/main" id="{CDA29F74-0583-E29B-850B-21AEEBF67F49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499533" y="1552840"/>
          <a:ext cx="5181600" cy="4896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1746" name="Picture 2" descr="What stoma pouch systems are available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334" y="2491248"/>
            <a:ext cx="5181600" cy="205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88942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D47F22ED-3A55-4EDE-A5A8-163D82B09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5184EE59-3061-456B-9FB5-98A8E0E74B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39326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F7E07B5E-9FB5-4C91-8BE4-6167EB58D0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39326" y="1410083"/>
            <a:ext cx="6858000" cy="4037834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37524947-EB09-4DD9-973B-9F75BBCD72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26611" y="3576013"/>
            <a:ext cx="2526132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D30C8E25-2DD1-45C6-9F04-0F0CBF6660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3" y="1396067"/>
            <a:ext cx="6858000" cy="4037833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BC57EA3C-C239-4132-A618-5CBE9F896B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8268" y="982780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382" y="456345"/>
            <a:ext cx="3111690" cy="355609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000" b="1" dirty="0">
                <a:solidFill>
                  <a:srgbClr val="FFFFFF"/>
                </a:solidFill>
              </a:rPr>
              <a:t>Pouching System: Optional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8006" y="511389"/>
            <a:ext cx="3534770" cy="584846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/>
              <a:t>Filters</a:t>
            </a:r>
          </a:p>
          <a:p>
            <a:endParaRPr lang="en-US" sz="2000"/>
          </a:p>
          <a:p>
            <a:r>
              <a:rPr lang="en-US" sz="2000"/>
              <a:t>Color</a:t>
            </a:r>
          </a:p>
          <a:p>
            <a:endParaRPr lang="en-US" sz="2000"/>
          </a:p>
          <a:p>
            <a:r>
              <a:rPr lang="en-US" sz="2000"/>
              <a:t>Shape, size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9003" y="896238"/>
            <a:ext cx="1520890" cy="1486670"/>
          </a:xfrm>
          <a:prstGeom prst="rect">
            <a:avLst/>
          </a:prstGeom>
        </p:spPr>
      </p:pic>
      <p:pic>
        <p:nvPicPr>
          <p:cNvPr id="32772" name="Picture 4" descr="C&amp;S Ostomy Pouch Covers - Solid Color Set - Ostomy Supplies: Home Medical  Supplies from Nextra Health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95509" y="2685061"/>
            <a:ext cx="1487878" cy="148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0" name="Picture 2" descr="A Practical Guide to Ostomy Filter Stickers (w/ video) | VeganOstomy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58958" y="4514362"/>
            <a:ext cx="1960981" cy="147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60466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F4C0B10B-D2C4-4A54-AFAD-3D27DF88B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6BADB90-C74B-40D6-86DC-503F65FCE8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74" name="Freeform 44">
              <a:extLst>
                <a:ext uri="{FF2B5EF4-FFF2-40B4-BE49-F238E27FC236}">
                  <a16:creationId xmlns:a16="http://schemas.microsoft.com/office/drawing/2014/main" id="{6559431D-1886-4AE0-9B87-9AD2ECAB84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5">
              <a:extLst>
                <a:ext uri="{FF2B5EF4-FFF2-40B4-BE49-F238E27FC236}">
                  <a16:creationId xmlns:a16="http://schemas.microsoft.com/office/drawing/2014/main" id="{373850A5-B04A-4FCD-9E73-EE322167FB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6">
              <a:extLst>
                <a:ext uri="{FF2B5EF4-FFF2-40B4-BE49-F238E27FC236}">
                  <a16:creationId xmlns:a16="http://schemas.microsoft.com/office/drawing/2014/main" id="{82C18C67-80FA-4738-AA53-0AF2419F98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7">
              <a:extLst>
                <a:ext uri="{FF2B5EF4-FFF2-40B4-BE49-F238E27FC236}">
                  <a16:creationId xmlns:a16="http://schemas.microsoft.com/office/drawing/2014/main" id="{48543B1A-8BF5-4C63-8404-41B2EA70B3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92DF5096-E051-498C-A3ED-CBA77A813A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solidFill>
                  <a:srgbClr val="FFFFFF"/>
                </a:solidFill>
              </a:rPr>
              <a:t>Pouching System: Time to Empty!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24904" y="2494450"/>
            <a:ext cx="4053545" cy="356315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/>
              <a:t>Empty or change bag when 1/3 to 1/2 full</a:t>
            </a:r>
          </a:p>
          <a:p>
            <a:endParaRPr lang="en-US" sz="2400"/>
          </a:p>
          <a:p>
            <a:r>
              <a:rPr lang="en-US" sz="2400"/>
              <a:t>Get on a schedule</a:t>
            </a:r>
          </a:p>
          <a:p>
            <a:endParaRPr lang="en-US" sz="2400"/>
          </a:p>
          <a:p>
            <a:r>
              <a:rPr lang="en-US" sz="2400"/>
              <a:t>Leaking effluent </a:t>
            </a:r>
            <a:r>
              <a:rPr lang="en-US" sz="2400">
                <a:sym typeface="Wingdings" panose="05000000000000000000" pitchFamily="2" charset="2"/>
              </a:rPr>
              <a:t> major skin issues</a:t>
            </a:r>
            <a:endParaRPr lang="en-US" sz="2400"/>
          </a:p>
        </p:txBody>
      </p:sp>
      <p:pic>
        <p:nvPicPr>
          <p:cNvPr id="33794" name="Picture 2" descr="How Often Does an Ostomy Bag Need to Be Emptied? (w/ video) | VeganOstomy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50"/>
          <a:stretch/>
        </p:blipFill>
        <p:spPr bwMode="auto">
          <a:xfrm>
            <a:off x="6098892" y="2492376"/>
            <a:ext cx="4802404" cy="356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88744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Accessories</a:t>
            </a:r>
          </a:p>
        </p:txBody>
      </p:sp>
      <p:pic>
        <p:nvPicPr>
          <p:cNvPr id="35842" name="Picture 2" descr="Ostomy Accessories – Care forEver Depot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2018" y="467208"/>
            <a:ext cx="4846568" cy="592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9897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88D80-764E-4194-B46A-EE7D915D4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383" y="273050"/>
            <a:ext cx="1714500" cy="749300"/>
          </a:xfrm>
        </p:spPr>
        <p:txBody>
          <a:bodyPr>
            <a:noAutofit/>
          </a:bodyPr>
          <a:lstStyle/>
          <a:p>
            <a:r>
              <a:rPr lang="en-US" sz="2800" b="1" u="sng" dirty="0"/>
              <a:t>Practice: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AD60C3-1D9D-4B37-A27C-70EDAB7C4F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67" y="1154385"/>
            <a:ext cx="3474704" cy="1957914"/>
          </a:xfrm>
          <a:prstGeom prst="rect">
            <a:avLst/>
          </a:prstGeom>
        </p:spPr>
      </p:pic>
      <p:pic>
        <p:nvPicPr>
          <p:cNvPr id="9" name="Picture 8" descr="A picture containing person, indoor, wall&#10;&#10;Description automatically generated">
            <a:extLst>
              <a:ext uri="{FF2B5EF4-FFF2-40B4-BE49-F238E27FC236}">
                <a16:creationId xmlns:a16="http://schemas.microsoft.com/office/drawing/2014/main" id="{62B07EDF-922E-47E7-A987-DFCA0B3A1B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97" y="4920580"/>
            <a:ext cx="2079311" cy="1559483"/>
          </a:xfrm>
          <a:prstGeom prst="rect">
            <a:avLst/>
          </a:prstGeom>
        </p:spPr>
      </p:pic>
      <p:pic>
        <p:nvPicPr>
          <p:cNvPr id="11" name="Picture 10" descr="A person holding a baby&#10;&#10;Description automatically generated">
            <a:extLst>
              <a:ext uri="{FF2B5EF4-FFF2-40B4-BE49-F238E27FC236}">
                <a16:creationId xmlns:a16="http://schemas.microsoft.com/office/drawing/2014/main" id="{454ED10B-9302-4A5A-B848-50F6756CA5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781" y="5025467"/>
            <a:ext cx="2209800" cy="17335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FB2A5DA-4B39-4297-8028-81762CE1A8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884" y="314490"/>
            <a:ext cx="1714500" cy="34671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74173A0-056A-469E-985C-E519158E1010}"/>
              </a:ext>
            </a:extLst>
          </p:cNvPr>
          <p:cNvSpPr txBox="1"/>
          <p:nvPr/>
        </p:nvSpPr>
        <p:spPr>
          <a:xfrm>
            <a:off x="1559411" y="3244334"/>
            <a:ext cx="1323217" cy="369332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Measure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0047FC-CCA1-4455-BEC6-A127D036B616}"/>
              </a:ext>
            </a:extLst>
          </p:cNvPr>
          <p:cNvSpPr txBox="1"/>
          <p:nvPr/>
        </p:nvSpPr>
        <p:spPr>
          <a:xfrm>
            <a:off x="3019313" y="6061802"/>
            <a:ext cx="1524000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Apply Wafer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0ED567-7884-449C-BB52-D19102467A37}"/>
              </a:ext>
            </a:extLst>
          </p:cNvPr>
          <p:cNvSpPr txBox="1"/>
          <p:nvPr/>
        </p:nvSpPr>
        <p:spPr>
          <a:xfrm>
            <a:off x="8669713" y="6061802"/>
            <a:ext cx="1875934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Attach Pouch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7030148-BBFC-45F4-AD90-CDD86DFBF8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459" y="314490"/>
            <a:ext cx="2202254" cy="182613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E55F6A6-1B56-43BC-9907-0E5BA6AE3C3E}"/>
              </a:ext>
            </a:extLst>
          </p:cNvPr>
          <p:cNvSpPr txBox="1"/>
          <p:nvPr/>
        </p:nvSpPr>
        <p:spPr>
          <a:xfrm>
            <a:off x="7924017" y="2354754"/>
            <a:ext cx="1101127" cy="369332"/>
          </a:xfrm>
          <a:prstGeom prst="rect">
            <a:avLst/>
          </a:prstGeom>
          <a:solidFill>
            <a:srgbClr val="FF66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Cut</a:t>
            </a:r>
          </a:p>
        </p:txBody>
      </p:sp>
      <p:pic>
        <p:nvPicPr>
          <p:cNvPr id="19" name="Picture 18" descr="A close up of a logo&#10;&#10;Description automatically generated">
            <a:extLst>
              <a:ext uri="{FF2B5EF4-FFF2-40B4-BE49-F238E27FC236}">
                <a16:creationId xmlns:a16="http://schemas.microsoft.com/office/drawing/2014/main" id="{6109800D-A921-410D-80BA-292D4F8A6D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483" y="2627998"/>
            <a:ext cx="2274395" cy="182613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0432EEE-A294-450D-A830-5D1E61EDE909}"/>
              </a:ext>
            </a:extLst>
          </p:cNvPr>
          <p:cNvSpPr txBox="1"/>
          <p:nvPr/>
        </p:nvSpPr>
        <p:spPr>
          <a:xfrm>
            <a:off x="3151991" y="4364648"/>
            <a:ext cx="1258644" cy="369332"/>
          </a:xfrm>
          <a:prstGeom prst="rect">
            <a:avLst/>
          </a:prstGeom>
          <a:solidFill>
            <a:srgbClr val="FFCC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Trace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C904519B-892D-485C-8101-D974F2BA9C59}"/>
              </a:ext>
            </a:extLst>
          </p:cNvPr>
          <p:cNvSpPr/>
          <p:nvPr/>
        </p:nvSpPr>
        <p:spPr>
          <a:xfrm>
            <a:off x="3511858" y="2627998"/>
            <a:ext cx="382385" cy="34689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DCA7D64-5CE7-4642-90CA-2564585F9EBA}"/>
              </a:ext>
            </a:extLst>
          </p:cNvPr>
          <p:cNvSpPr/>
          <p:nvPr/>
        </p:nvSpPr>
        <p:spPr>
          <a:xfrm>
            <a:off x="606697" y="6063460"/>
            <a:ext cx="507643" cy="416603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40B0F116-1432-4323-9483-F2F7B72DCB7D}"/>
              </a:ext>
            </a:extLst>
          </p:cNvPr>
          <p:cNvSpPr/>
          <p:nvPr/>
        </p:nvSpPr>
        <p:spPr>
          <a:xfrm>
            <a:off x="6264781" y="6316213"/>
            <a:ext cx="454674" cy="439305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3560218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Resources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Beebe Wound Care</a:t>
            </a:r>
          </a:p>
          <a:p>
            <a:pPr lvl="1"/>
            <a:r>
              <a:rPr lang="en-US" dirty="0"/>
              <a:t>Inpatient: 302-396-0400</a:t>
            </a:r>
          </a:p>
          <a:p>
            <a:pPr lvl="1"/>
            <a:r>
              <a:rPr lang="en-US" dirty="0"/>
              <a:t>Outpatient: 302-645-3121</a:t>
            </a:r>
          </a:p>
          <a:p>
            <a:r>
              <a:rPr lang="en-US" dirty="0"/>
              <a:t>Wound Ostomy Continence Nurse Society  </a:t>
            </a:r>
            <a:r>
              <a:rPr lang="en-US" u="sng" dirty="0">
                <a:solidFill>
                  <a:schemeClr val="accent1">
                    <a:lumMod val="75000"/>
                  </a:schemeClr>
                </a:solidFill>
              </a:rPr>
              <a:t>www.wocn.org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>
                <a:hlinkClick r:id="rId3"/>
              </a:rPr>
              <a:t>www.hollister.com</a:t>
            </a:r>
            <a:r>
              <a:rPr lang="en-US" dirty="0"/>
              <a:t> 	</a:t>
            </a:r>
            <a:r>
              <a:rPr lang="en-US" dirty="0">
                <a:hlinkClick r:id="rId4"/>
              </a:rPr>
              <a:t>www.convatec.com</a:t>
            </a:r>
            <a:r>
              <a:rPr lang="en-US" dirty="0"/>
              <a:t> 	</a:t>
            </a:r>
            <a:r>
              <a:rPr lang="en-US" dirty="0">
                <a:hlinkClick r:id="rId5"/>
              </a:rPr>
              <a:t>www.coloplast.com</a:t>
            </a:r>
            <a:r>
              <a:rPr lang="en-US" dirty="0"/>
              <a:t> </a:t>
            </a:r>
          </a:p>
          <a:p>
            <a:r>
              <a:rPr lang="en-US" dirty="0"/>
              <a:t>United Ostomy Associates of America (UOAA)</a:t>
            </a:r>
          </a:p>
          <a:p>
            <a:pPr lvl="1"/>
            <a:r>
              <a:rPr lang="en-US" dirty="0"/>
              <a:t>www.ostomy.org</a:t>
            </a:r>
          </a:p>
          <a:p>
            <a:r>
              <a:rPr lang="en-US" dirty="0">
                <a:hlinkClick r:id="rId6"/>
              </a:rPr>
              <a:t>https://www.hollister.com/en/ostomycare/educationaltools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12356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FFFFFF"/>
                </a:solidFill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599" y="2318197"/>
            <a:ext cx="9724031" cy="3683358"/>
          </a:xfrm>
        </p:spPr>
        <p:txBody>
          <a:bodyPr anchor="ctr">
            <a:normAutofit/>
          </a:bodyPr>
          <a:lstStyle/>
          <a:p>
            <a:r>
              <a:rPr lang="en-US" sz="2000" dirty="0"/>
              <a:t>Describe characteristics of a healthy stoma</a:t>
            </a:r>
          </a:p>
          <a:p>
            <a:r>
              <a:rPr lang="en-US" sz="2000" dirty="0"/>
              <a:t>Identify 3 stoma emergencies</a:t>
            </a:r>
          </a:p>
          <a:p>
            <a:r>
              <a:rPr lang="en-US" sz="2000" dirty="0"/>
              <a:t>Relate characteristics of stoma output to their location on the body</a:t>
            </a:r>
          </a:p>
          <a:p>
            <a:r>
              <a:rPr lang="en-US" sz="2000" dirty="0"/>
              <a:t>Recognize factors influencing selection of an appropriate skin barrier and pouch such as type of ostomy, shape of stoma, body contours, and consistency of effluent</a:t>
            </a:r>
          </a:p>
          <a:p>
            <a:r>
              <a:rPr lang="en-US" sz="2000" dirty="0"/>
              <a:t>Discuss care of the stoma, peristomal skin, and ostomy pouching system</a:t>
            </a:r>
          </a:p>
          <a:p>
            <a:r>
              <a:rPr lang="en-US" sz="2000" dirty="0"/>
              <a:t>Demonstrate proper measuring and pouching technique</a:t>
            </a:r>
          </a:p>
          <a:p>
            <a:r>
              <a:rPr lang="en-US" sz="2000" dirty="0"/>
              <a:t>Identify psychosocial challenges experienced by a patient facing ostomy surgery</a:t>
            </a:r>
          </a:p>
          <a:p>
            <a:r>
              <a:rPr lang="en-US" sz="2000" dirty="0"/>
              <a:t>List community resources available for the patient with an ostomy</a:t>
            </a:r>
          </a:p>
        </p:txBody>
      </p:sp>
    </p:spTree>
    <p:extLst>
      <p:ext uri="{BB962C8B-B14F-4D97-AF65-F5344CB8AC3E}">
        <p14:creationId xmlns:p14="http://schemas.microsoft.com/office/powerpoint/2010/main" val="37734612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3AFE8227-C443-417B-BA91-520EB1EF4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875BFE-B1A5-48E6-804B-C8CAA02EE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3193" y="489507"/>
            <a:ext cx="3091607" cy="1655483"/>
          </a:xfrm>
        </p:spPr>
        <p:txBody>
          <a:bodyPr anchor="b">
            <a:normAutofit/>
          </a:bodyPr>
          <a:lstStyle/>
          <a:p>
            <a:r>
              <a:rPr lang="en-US" sz="4000" b="1" dirty="0"/>
              <a:t>Thank you!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E016D5-E76B-4065-A3DB-5C8DC4881C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r="15785" b="-2"/>
          <a:stretch/>
        </p:blipFill>
        <p:spPr>
          <a:xfrm>
            <a:off x="20" y="431"/>
            <a:ext cx="8115280" cy="6408311"/>
          </a:xfrm>
          <a:prstGeom prst="rect">
            <a:avLst/>
          </a:prstGeom>
        </p:spPr>
      </p:pic>
      <p:sp>
        <p:nvSpPr>
          <p:cNvPr id="16" name="Rectangle 12">
            <a:extLst>
              <a:ext uri="{FF2B5EF4-FFF2-40B4-BE49-F238E27FC236}">
                <a16:creationId xmlns:a16="http://schemas.microsoft.com/office/drawing/2014/main" id="{907741FC-B544-4A6E-B831-6789D0423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6408741"/>
            <a:ext cx="12191998" cy="457202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0BE7ED-7814-4273-B18A-F26CC038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6408742"/>
            <a:ext cx="8115300" cy="449258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259753-476B-4C4B-A61C-C7069DF1AA40}"/>
              </a:ext>
            </a:extLst>
          </p:cNvPr>
          <p:cNvSpPr txBox="1"/>
          <p:nvPr/>
        </p:nvSpPr>
        <p:spPr>
          <a:xfrm>
            <a:off x="5655973" y="6208687"/>
            <a:ext cx="2459327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3" tooltip="https://www.unrealhawaii.com/2011/05/bodysurfing-at-sandy-beach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4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en-US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291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0CCC4BA0-1298-4DBD-86F1-B51D8C9D3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136398" y="502021"/>
            <a:ext cx="5427525" cy="166799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dirty="0"/>
              <a:t>Definitions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1136398" y="2405467"/>
            <a:ext cx="5427526" cy="353508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000" b="1" dirty="0"/>
              <a:t>Ostomy:</a:t>
            </a:r>
          </a:p>
          <a:p>
            <a:r>
              <a:rPr lang="en-US" sz="2000" dirty="0"/>
              <a:t>Causes change in the way urine or stool exits the body as a result of a surgical procedure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Stoma:</a:t>
            </a:r>
          </a:p>
          <a:p>
            <a:r>
              <a:rPr lang="en-US" sz="2000" dirty="0"/>
              <a:t>Opening created by ostomy surgery and located on the abdomen</a:t>
            </a:r>
          </a:p>
        </p:txBody>
      </p:sp>
      <p:pic>
        <p:nvPicPr>
          <p:cNvPr id="2050" name="Picture 2" descr="Ileostomy Market Analysis and Growth Rate (2019-2025): QY Research, Inc. |  Medgadget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3"/>
          <a:stretch/>
        </p:blipFill>
        <p:spPr bwMode="auto">
          <a:xfrm>
            <a:off x="7047513" y="975645"/>
            <a:ext cx="4443447" cy="4443447"/>
          </a:xfrm>
          <a:custGeom>
            <a:avLst/>
            <a:gdLst/>
            <a:ahLst/>
            <a:cxnLst/>
            <a:rect l="l" t="t" r="r" b="b"/>
            <a:pathLst>
              <a:path w="4694238" h="4694238">
                <a:moveTo>
                  <a:pt x="2347119" y="0"/>
                </a:moveTo>
                <a:cubicBezTo>
                  <a:pt x="3643397" y="0"/>
                  <a:pt x="4694238" y="1050841"/>
                  <a:pt x="4694238" y="2347119"/>
                </a:cubicBezTo>
                <a:cubicBezTo>
                  <a:pt x="4694238" y="3643397"/>
                  <a:pt x="3643397" y="4694238"/>
                  <a:pt x="2347119" y="4694238"/>
                </a:cubicBezTo>
                <a:cubicBezTo>
                  <a:pt x="1050841" y="4694238"/>
                  <a:pt x="0" y="3643397"/>
                  <a:pt x="0" y="2347119"/>
                </a:cubicBezTo>
                <a:cubicBezTo>
                  <a:pt x="0" y="1050841"/>
                  <a:pt x="1050841" y="0"/>
                  <a:pt x="234711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066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Anatomic Categories: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Fecal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/>
              <a:t>Urinary</a:t>
            </a:r>
          </a:p>
        </p:txBody>
      </p:sp>
      <p:pic>
        <p:nvPicPr>
          <p:cNvPr id="2050" name="Picture 2" descr="Ostomy - Implantica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88" y="2536003"/>
            <a:ext cx="5157787" cy="362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ncontinent Urinary Diversion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662" y="2505075"/>
            <a:ext cx="3554264" cy="3684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21027" y="5974068"/>
            <a:ext cx="10153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Both categories require collection appliances</a:t>
            </a:r>
          </a:p>
        </p:txBody>
      </p:sp>
    </p:spTree>
    <p:extLst>
      <p:ext uri="{BB962C8B-B14F-4D97-AF65-F5344CB8AC3E}">
        <p14:creationId xmlns:p14="http://schemas.microsoft.com/office/powerpoint/2010/main" val="4176376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GI Overview</a:t>
            </a:r>
          </a:p>
        </p:txBody>
      </p:sp>
      <p:graphicFrame>
        <p:nvGraphicFramePr>
          <p:cNvPr id="3076" name="Content Placeholder 3">
            <a:extLst>
              <a:ext uri="{FF2B5EF4-FFF2-40B4-BE49-F238E27FC236}">
                <a16:creationId xmlns:a16="http://schemas.microsoft.com/office/drawing/2014/main" id="{C371C7D6-A9DE-1679-120B-386120D5E3B4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172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 descr="All About the Upper GI Tract - Birmingham Gastroenterology Associates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1" t="15782" r="27941"/>
          <a:stretch/>
        </p:blipFill>
        <p:spPr bwMode="auto">
          <a:xfrm>
            <a:off x="973665" y="2184401"/>
            <a:ext cx="3463835" cy="3539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194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0CCC4BA0-1298-4DBD-86F1-B51D8C9D3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6398" y="376186"/>
            <a:ext cx="5427525" cy="166799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dirty="0"/>
              <a:t>GI Overview: </a:t>
            </a:r>
            <a:br>
              <a:rPr lang="en-US" sz="4000" b="1" dirty="0"/>
            </a:br>
            <a:r>
              <a:rPr lang="en-US" sz="4000" b="1" dirty="0"/>
              <a:t>Small Intestine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36398" y="2405467"/>
            <a:ext cx="5427526" cy="3535083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1900" dirty="0"/>
              <a:t>22 feet long</a:t>
            </a:r>
          </a:p>
          <a:p>
            <a:r>
              <a:rPr lang="en-US" sz="1900" dirty="0"/>
              <a:t>Absorption of nutrients, electrolytes, vitamins, minerals</a:t>
            </a:r>
          </a:p>
          <a:p>
            <a:pPr lvl="1"/>
            <a:r>
              <a:rPr lang="en-US" sz="1900" dirty="0"/>
              <a:t>Duodenum (first 10 inches) increases digestive juices</a:t>
            </a:r>
          </a:p>
          <a:p>
            <a:pPr lvl="1"/>
            <a:r>
              <a:rPr lang="en-US" sz="1900" dirty="0"/>
              <a:t>Jejunum (8 feet long) is thick walled and responsible for nutrient absorption</a:t>
            </a:r>
          </a:p>
          <a:p>
            <a:pPr lvl="1"/>
            <a:r>
              <a:rPr lang="en-US" sz="1900" dirty="0"/>
              <a:t>Ileum (distal portion) is the most common ostomy site in the small intestines = “Ileostomy” </a:t>
            </a:r>
          </a:p>
          <a:p>
            <a:pPr lvl="2"/>
            <a:r>
              <a:rPr lang="en-US" sz="1900" dirty="0"/>
              <a:t>Less blood supply</a:t>
            </a:r>
          </a:p>
          <a:p>
            <a:pPr lvl="2"/>
            <a:r>
              <a:rPr lang="en-US" sz="1900" dirty="0"/>
              <a:t>Thinner walls</a:t>
            </a:r>
          </a:p>
        </p:txBody>
      </p:sp>
      <p:pic>
        <p:nvPicPr>
          <p:cNvPr id="4100" name="Picture 4" descr="What are the parts of the small intestines? Which portion connects directly  with the stomach? | Socratic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0" r="13120"/>
          <a:stretch/>
        </p:blipFill>
        <p:spPr bwMode="auto">
          <a:xfrm>
            <a:off x="7047513" y="975645"/>
            <a:ext cx="4443447" cy="4443447"/>
          </a:xfrm>
          <a:custGeom>
            <a:avLst/>
            <a:gdLst/>
            <a:ahLst/>
            <a:cxnLst/>
            <a:rect l="l" t="t" r="r" b="b"/>
            <a:pathLst>
              <a:path w="4694238" h="4694238">
                <a:moveTo>
                  <a:pt x="2347119" y="0"/>
                </a:moveTo>
                <a:cubicBezTo>
                  <a:pt x="3643397" y="0"/>
                  <a:pt x="4694238" y="1050841"/>
                  <a:pt x="4694238" y="2347119"/>
                </a:cubicBezTo>
                <a:cubicBezTo>
                  <a:pt x="4694238" y="3643397"/>
                  <a:pt x="3643397" y="4694238"/>
                  <a:pt x="2347119" y="4694238"/>
                </a:cubicBezTo>
                <a:cubicBezTo>
                  <a:pt x="1050841" y="4694238"/>
                  <a:pt x="0" y="3643397"/>
                  <a:pt x="0" y="2347119"/>
                </a:cubicBezTo>
                <a:cubicBezTo>
                  <a:pt x="0" y="1050841"/>
                  <a:pt x="1050841" y="0"/>
                  <a:pt x="234711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Rectangle 74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225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0CCC4BA0-1298-4DBD-86F1-B51D8C9D3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6398" y="502021"/>
            <a:ext cx="5427525" cy="166799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dirty="0"/>
              <a:t>GI Overview: </a:t>
            </a:r>
            <a:br>
              <a:rPr lang="en-US" sz="4000" b="1" dirty="0"/>
            </a:br>
            <a:r>
              <a:rPr lang="en-US" sz="4000" b="1" dirty="0"/>
              <a:t>Large Intestine/Colon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6398" y="2405467"/>
            <a:ext cx="5427526" cy="353508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 dirty="0"/>
              <a:t>Horseshoe shaped</a:t>
            </a:r>
          </a:p>
          <a:p>
            <a:pPr lvl="1"/>
            <a:r>
              <a:rPr lang="en-US" sz="2000" dirty="0"/>
              <a:t>4-5 feet long</a:t>
            </a:r>
          </a:p>
          <a:p>
            <a:r>
              <a:rPr lang="en-US" sz="2000" dirty="0"/>
              <a:t>Function: collection, concentration, transportation, and elimination of fecal waste</a:t>
            </a:r>
          </a:p>
          <a:p>
            <a:r>
              <a:rPr lang="en-US" sz="2000" dirty="0"/>
              <a:t>Ostomy anywhere in this region is a “Colostomy”</a:t>
            </a:r>
          </a:p>
          <a:p>
            <a:r>
              <a:rPr lang="en-US" sz="2000" dirty="0"/>
              <a:t>Bacteria in colon leads to odor and gas</a:t>
            </a:r>
          </a:p>
        </p:txBody>
      </p:sp>
      <p:pic>
        <p:nvPicPr>
          <p:cNvPr id="1026" name="Picture 2" descr="Gastrointestinal tract 5: the anatomy and functions of the large intestine  | Nursing Times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9" r="3344" b="4"/>
          <a:stretch/>
        </p:blipFill>
        <p:spPr bwMode="auto">
          <a:xfrm>
            <a:off x="7047513" y="975645"/>
            <a:ext cx="4443447" cy="4443447"/>
          </a:xfrm>
          <a:custGeom>
            <a:avLst/>
            <a:gdLst/>
            <a:ahLst/>
            <a:cxnLst/>
            <a:rect l="l" t="t" r="r" b="b"/>
            <a:pathLst>
              <a:path w="4694238" h="4694238">
                <a:moveTo>
                  <a:pt x="2347119" y="0"/>
                </a:moveTo>
                <a:cubicBezTo>
                  <a:pt x="3643397" y="0"/>
                  <a:pt x="4694238" y="1050841"/>
                  <a:pt x="4694238" y="2347119"/>
                </a:cubicBezTo>
                <a:cubicBezTo>
                  <a:pt x="4694238" y="3643397"/>
                  <a:pt x="3643397" y="4694238"/>
                  <a:pt x="2347119" y="4694238"/>
                </a:cubicBezTo>
                <a:cubicBezTo>
                  <a:pt x="1050841" y="4694238"/>
                  <a:pt x="0" y="3643397"/>
                  <a:pt x="0" y="2347119"/>
                </a:cubicBezTo>
                <a:cubicBezTo>
                  <a:pt x="0" y="1050841"/>
                  <a:pt x="1050841" y="0"/>
                  <a:pt x="234711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1724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1419</Words>
  <Application>Microsoft Office PowerPoint</Application>
  <PresentationFormat>Widescreen</PresentationFormat>
  <Paragraphs>331</Paragraphs>
  <Slides>49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Arial</vt:lpstr>
      <vt:lpstr>Calibri</vt:lpstr>
      <vt:lpstr>Calibri Light</vt:lpstr>
      <vt:lpstr>Office Theme</vt:lpstr>
      <vt:lpstr>Introduction to Ostomy Care</vt:lpstr>
      <vt:lpstr>PowerPoint Presentation</vt:lpstr>
      <vt:lpstr>Objectives</vt:lpstr>
      <vt:lpstr>What is an ostomy?   A stoma?</vt:lpstr>
      <vt:lpstr>Definitions</vt:lpstr>
      <vt:lpstr>Anatomic Categories:</vt:lpstr>
      <vt:lpstr>GI Overview</vt:lpstr>
      <vt:lpstr>GI Overview:  Small Intestine</vt:lpstr>
      <vt:lpstr>GI Overview:  Large Intestine/Colon</vt:lpstr>
      <vt:lpstr>Why an Ostomy?</vt:lpstr>
      <vt:lpstr>Why an Ostomy?  Inflammatory Bowel Disease</vt:lpstr>
      <vt:lpstr>Congenital Issues can lead to  Ostomy Surgery</vt:lpstr>
      <vt:lpstr>Stoma Characteristics: Duration</vt:lpstr>
      <vt:lpstr>Stoma Characteristics: Duration</vt:lpstr>
      <vt:lpstr>Incidence: Colostomy</vt:lpstr>
      <vt:lpstr>Incidence: Ileostomy</vt:lpstr>
      <vt:lpstr>Comparison: Colostomy vs Ileostomy</vt:lpstr>
      <vt:lpstr>Surgical Options: Location</vt:lpstr>
      <vt:lpstr>Stoma Characteristics: Ideal</vt:lpstr>
      <vt:lpstr>Stoma Characteristics</vt:lpstr>
      <vt:lpstr>Stoma Characteristics: Medical Emergencies</vt:lpstr>
      <vt:lpstr>Surgical Options: End Stoma</vt:lpstr>
      <vt:lpstr>Surgical Options: Loop Stoma</vt:lpstr>
      <vt:lpstr>Surgical Options:   Double Barrel Stomas</vt:lpstr>
      <vt:lpstr>Urinary Overview</vt:lpstr>
      <vt:lpstr>Incidence of Urinary Stoma or “Urostomy”</vt:lpstr>
      <vt:lpstr>Ileal conduit</vt:lpstr>
      <vt:lpstr>Psychosocial: How would you feel?  Thoughts?</vt:lpstr>
      <vt:lpstr>PowerPoint Presentation</vt:lpstr>
      <vt:lpstr>Psychosocial: What will I wear?</vt:lpstr>
      <vt:lpstr>Psychosocial: Will I be able to work?”</vt:lpstr>
      <vt:lpstr>Psychosocial: Intimacy</vt:lpstr>
      <vt:lpstr>Pouching Goals</vt:lpstr>
      <vt:lpstr>Pouching Challenges</vt:lpstr>
      <vt:lpstr>Pouching challenges: Visualizing Site</vt:lpstr>
      <vt:lpstr>Pouching Challenges: Patient Fears</vt:lpstr>
      <vt:lpstr>Pouching Challenges</vt:lpstr>
      <vt:lpstr>Pouching system: Wafer</vt:lpstr>
      <vt:lpstr>Pouching system: 3 Types of Wafers</vt:lpstr>
      <vt:lpstr>Pouching System: Wafers Flat vs Convex</vt:lpstr>
      <vt:lpstr>Pouching System: Pouch</vt:lpstr>
      <vt:lpstr>Pouching System: 4 Types of Pouches</vt:lpstr>
      <vt:lpstr>Pouching System: Optional Features</vt:lpstr>
      <vt:lpstr>Pouching System: Time to Empty!</vt:lpstr>
      <vt:lpstr>Accessories</vt:lpstr>
      <vt:lpstr>Practice:</vt:lpstr>
      <vt:lpstr>Resources</vt:lpstr>
      <vt:lpstr>Objectives</vt:lpstr>
      <vt:lpstr>Thank you!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Ostomy Care</dc:title>
  <dc:creator>Cunningham, Bonnie</dc:creator>
  <cp:lastModifiedBy>Blankenship, Danielle</cp:lastModifiedBy>
  <cp:revision>5</cp:revision>
  <dcterms:created xsi:type="dcterms:W3CDTF">2022-04-06T19:36:06Z</dcterms:created>
  <dcterms:modified xsi:type="dcterms:W3CDTF">2022-04-13T18:19:16Z</dcterms:modified>
</cp:coreProperties>
</file>