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64925" autoAdjust="0"/>
  </p:normalViewPr>
  <p:slideViewPr>
    <p:cSldViewPr snapToGrid="0">
      <p:cViewPr varScale="1">
        <p:scale>
          <a:sx n="47" d="100"/>
          <a:sy n="47" d="100"/>
        </p:scale>
        <p:origin x="13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574AFF-F897-48E7-B1E3-3C1FFEB5156F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FCC67-4E1D-4DA4-8BB7-9DCC81498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627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assessment findings require follow-up by the nurse?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FCC67-4E1D-4DA4-8BB7-9DCC81498D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299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Although a common symptom, pain should be managed with analgesics</a:t>
            </a:r>
          </a:p>
          <a:p>
            <a:r>
              <a:rPr lang="en-US" dirty="0"/>
              <a:t>BP is within normal limits, does not require follow-up</a:t>
            </a:r>
          </a:p>
          <a:p>
            <a:r>
              <a:rPr lang="en-US" dirty="0"/>
              <a:t>HR is elevated, may be a manifestation of pain. Once pain is managed, HR should be reassessed</a:t>
            </a:r>
          </a:p>
          <a:p>
            <a:r>
              <a:rPr lang="en-US" dirty="0"/>
              <a:t>Temp- indicates infectious process, possible abscess formation</a:t>
            </a:r>
          </a:p>
          <a:p>
            <a:r>
              <a:rPr lang="en-US" dirty="0"/>
              <a:t>Absent bowel sounds in any abdominal quadrant may indicate a complication</a:t>
            </a:r>
          </a:p>
          <a:p>
            <a:r>
              <a:rPr lang="en-US" dirty="0"/>
              <a:t>No food for 12 hours is most likely due to n/v. patient will remain NPO as treatment measure</a:t>
            </a:r>
          </a:p>
          <a:p>
            <a:r>
              <a:rPr lang="en-US" dirty="0"/>
              <a:t>Excessive flatulence is a common symptom of diverticulosis and does not require follow up</a:t>
            </a:r>
          </a:p>
          <a:p>
            <a:r>
              <a:rPr lang="en-US" dirty="0"/>
              <a:t>Drowsiness does not need follow up if patient continues to awaken easily by verbal stimuli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FCC67-4E1D-4DA4-8BB7-9DCC81498D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304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Absent bowel sounds and elevated temp points towards possible abscess formation, which could lead to peritonitis and subsequently bleeding</a:t>
            </a:r>
          </a:p>
          <a:p>
            <a:r>
              <a:rPr lang="en-US" dirty="0"/>
              <a:t>Skin breakdown is not a complication we are concerned about at this time</a:t>
            </a:r>
          </a:p>
          <a:p>
            <a:r>
              <a:rPr lang="en-US" dirty="0"/>
              <a:t>Constipation may be a contributing factor related to diverticulitis, but not a complication</a:t>
            </a:r>
          </a:p>
          <a:p>
            <a:r>
              <a:rPr lang="en-US" dirty="0" err="1"/>
              <a:t>Colovesicular</a:t>
            </a:r>
            <a:r>
              <a:rPr lang="en-US" dirty="0"/>
              <a:t> fistula is a rare complication of diverticulitis, but urinary retention does not occur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FCC67-4E1D-4DA4-8BB7-9DCC81498D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6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FCC67-4E1D-4DA4-8BB7-9DCC81498D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84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FCC67-4E1D-4DA4-8BB7-9DCC81498D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809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FCC67-4E1D-4DA4-8BB7-9DCC81498D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489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902D5-1089-4F4B-91B8-A7E62DFC23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B36CF6-7673-490E-B85F-045FA08830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5C1B73-C0AD-443A-99AE-C951B9496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AFC19-0015-42C8-A640-E6961CF9E6E7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7E00A2-D294-44F3-8B2B-3613B725C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4A125B-004F-462F-90DC-F7B171CEE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0D94C-C0ED-496C-9B94-F3EE2D538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378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8B8A8-E485-423E-97D3-9C1C1826C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4B9E7D-E792-4558-933D-1E268EDFA0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FBA6F-5D6D-4CC7-B4B4-CC9BA67B0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AFC19-0015-42C8-A640-E6961CF9E6E7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774B4C-D1B3-467C-957B-20FB856D6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ED8FCF-3506-42AF-8781-BECDEF3D2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0D94C-C0ED-496C-9B94-F3EE2D538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39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7B5F24B-C790-435E-AC95-72FD7CFD83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399618-7735-4DF5-9A5D-F8A957ADD6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F7C5D-709E-471E-9C5F-5CBE7CCA3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AFC19-0015-42C8-A640-E6961CF9E6E7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522780-B1F9-4B6F-B9B8-D85FD8871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E745E7-0AE9-4991-9DC5-234DB8E4C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0D94C-C0ED-496C-9B94-F3EE2D538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535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A753A-A749-4EFC-82D1-30BD73248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7AAC5-AE58-411D-9923-956A7112B6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C6EA56-FB53-429D-B670-98862EC80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AFC19-0015-42C8-A640-E6961CF9E6E7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7D0C8-1D23-458D-A67B-3841E9998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DA808-5EED-4245-A6F0-0584CAB2E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0D94C-C0ED-496C-9B94-F3EE2D538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2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72289-DC8B-4C17-9923-88C01DE01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5555B7-06BC-4B17-B965-5560738936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30888-B9F7-4476-B2A9-6F4B1BC0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AFC19-0015-42C8-A640-E6961CF9E6E7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563F0-E6FC-4CBD-8B31-6AA279A6B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EF3A64-E0F4-4C13-855C-5DF1575D4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0D94C-C0ED-496C-9B94-F3EE2D538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423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C32E7-96C0-452B-A32B-55448F984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B36CE-E0DA-42D4-93A3-7C8ED48EE9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8F5C8C-6ECC-4ED6-81B4-374C96C5F5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D0C82C-EB20-4862-8D56-903D5999A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AFC19-0015-42C8-A640-E6961CF9E6E7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0599A5-CEBF-4088-8D1F-D9C84D98F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080206-5810-422A-847B-1474FC9B1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0D94C-C0ED-496C-9B94-F3EE2D538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856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612D8-9EAD-496D-AA82-1E62E2FE7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742329-173D-40D6-A0F0-446025BC1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6F73F-BAFE-438E-A2CC-9AD75BAB84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87BB49-2DAA-4962-8FC0-2242C23AB2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BC87B9-8931-4406-B5DE-021EC46AC0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7121BAA-5213-456A-8B3C-384DE5F00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AFC19-0015-42C8-A640-E6961CF9E6E7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4A5DFD-CF20-4D39-B191-EA59A680B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D033D59-3EB5-44FA-9F4E-D416B044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0D94C-C0ED-496C-9B94-F3EE2D538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94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A5484-1DB8-4EC8-8579-5F6500A86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3AA5CF-7CD7-49D9-8B91-12934A52A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AFC19-0015-42C8-A640-E6961CF9E6E7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A87279-E61D-4328-8EAA-DEBFB3F16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EEBC79-771B-4D28-B8DD-72318BCD0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0D94C-C0ED-496C-9B94-F3EE2D538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402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99707D-2CD0-4AE2-AE2A-3A299ABC3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AFC19-0015-42C8-A640-E6961CF9E6E7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882F4E-516B-4A03-A791-7035FABC7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A65C17-6BF8-4BCD-AD9A-8A26BCBE8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0D94C-C0ED-496C-9B94-F3EE2D538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40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3BD17-ACD0-4467-8D46-3F11384C4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C8071-C4F3-4E3A-B2C4-D96E9BDDB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CB74EB-AED9-44C9-96DD-38315139AD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403AE2-01D8-4523-9F46-15D1E5EEC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AFC19-0015-42C8-A640-E6961CF9E6E7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4E396D-B071-4BCC-B968-AA3E6562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7A43EA-D241-438A-B6DC-52FF18B25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0D94C-C0ED-496C-9B94-F3EE2D538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319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34DD7-6A36-4DD7-B3D5-B3BE6C0B7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6A5F3-D89A-4F90-BA51-5AD04E5E0B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B7D5C7-B04B-4077-973A-A67740115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D87E58-ED75-4CF3-A162-AD2B8542C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AFC19-0015-42C8-A640-E6961CF9E6E7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08A9B4-C743-407F-A4E5-134800CBE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C1643E-7C2F-4639-9834-8F482D5BA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0D94C-C0ED-496C-9B94-F3EE2D538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382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D1C4F7-1BF7-463F-9E8B-E967A19D1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937D0C-9A25-41E5-AB33-962C7613F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4936B-94D5-4B9C-AF3E-B7E3A322B1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AFC19-0015-42C8-A640-E6961CF9E6E7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4EDFC3-3C8D-41A8-B10F-DAB45F4A80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44B41-5478-4965-915B-942F2C1B26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0D94C-C0ED-496C-9B94-F3EE2D538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7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79B4B-CEE2-4666-A004-0463AAEFF2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Diverticulitis pre-op and post-op care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9483FA-1783-4875-A9DD-6C0DC05DD1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06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42665-0B73-456F-873E-520F46BF3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9ED6-E2CF-4123-A001-29454728F0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otherwise healthy 60-year-old male</a:t>
            </a:r>
          </a:p>
          <a:p>
            <a:r>
              <a:rPr lang="en-US" dirty="0"/>
              <a:t>Diverticulitis diagnosed on colonoscopy 5 years ago</a:t>
            </a:r>
          </a:p>
          <a:p>
            <a:r>
              <a:rPr lang="en-US" dirty="0"/>
              <a:t>Admitted today with complaints of LLQ pain, bloating, nausea, and vomiting</a:t>
            </a:r>
          </a:p>
          <a:p>
            <a:r>
              <a:rPr lang="en-US" dirty="0"/>
              <a:t>CT showed diverticulitis</a:t>
            </a:r>
          </a:p>
        </p:txBody>
      </p:sp>
    </p:spTree>
    <p:extLst>
      <p:ext uri="{BB962C8B-B14F-4D97-AF65-F5344CB8AC3E}">
        <p14:creationId xmlns:p14="http://schemas.microsoft.com/office/powerpoint/2010/main" val="3672094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EB0DF-F2A9-4FBC-9090-8114ACDC6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Nurse documents the following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FE06C-7A7C-47B8-B2AC-B3529BAC8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Pain 9/10 on 0-10 scale</a:t>
            </a:r>
          </a:p>
          <a:p>
            <a:r>
              <a:rPr lang="en-US" dirty="0"/>
              <a:t>BL 142/70</a:t>
            </a:r>
          </a:p>
          <a:p>
            <a:r>
              <a:rPr lang="en-US" dirty="0"/>
              <a:t>HR 115</a:t>
            </a:r>
          </a:p>
          <a:p>
            <a:r>
              <a:rPr lang="en-US" dirty="0"/>
              <a:t>Temp 101.3F</a:t>
            </a:r>
          </a:p>
          <a:p>
            <a:r>
              <a:rPr lang="en-US" dirty="0"/>
              <a:t>Absent bowel sounds in LLQ</a:t>
            </a:r>
          </a:p>
          <a:p>
            <a:r>
              <a:rPr lang="en-US" dirty="0"/>
              <a:t>Reports no food for last 12 hours</a:t>
            </a:r>
          </a:p>
          <a:p>
            <a:r>
              <a:rPr lang="en-US" dirty="0"/>
              <a:t>Reports excessive flatulence</a:t>
            </a:r>
          </a:p>
          <a:p>
            <a:r>
              <a:rPr lang="en-US" dirty="0"/>
              <a:t>Drowsy, but arouses easily with verbal stimuli</a:t>
            </a:r>
          </a:p>
        </p:txBody>
      </p:sp>
    </p:spTree>
    <p:extLst>
      <p:ext uri="{BB962C8B-B14F-4D97-AF65-F5344CB8AC3E}">
        <p14:creationId xmlns:p14="http://schemas.microsoft.com/office/powerpoint/2010/main" val="1936365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EB0DF-F2A9-4FBC-9090-8114ACDC6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FE06C-7A7C-47B8-B2AC-B3529BAC8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Pain 9/10 on 0-10 scale</a:t>
            </a:r>
          </a:p>
          <a:p>
            <a:r>
              <a:rPr lang="en-US" dirty="0"/>
              <a:t>BL 142/70</a:t>
            </a:r>
          </a:p>
          <a:p>
            <a:r>
              <a:rPr lang="en-US" dirty="0">
                <a:highlight>
                  <a:srgbClr val="FFFF00"/>
                </a:highlight>
              </a:rPr>
              <a:t>HR 115</a:t>
            </a:r>
          </a:p>
          <a:p>
            <a:r>
              <a:rPr lang="en-US" dirty="0">
                <a:highlight>
                  <a:srgbClr val="FFFF00"/>
                </a:highlight>
              </a:rPr>
              <a:t>Temp 101.3F</a:t>
            </a:r>
          </a:p>
          <a:p>
            <a:r>
              <a:rPr lang="en-US" dirty="0">
                <a:highlight>
                  <a:srgbClr val="FFFF00"/>
                </a:highlight>
              </a:rPr>
              <a:t>Absent bowel sounds in LLQ</a:t>
            </a:r>
          </a:p>
          <a:p>
            <a:r>
              <a:rPr lang="en-US" dirty="0"/>
              <a:t>Reports no food for last 12 hours</a:t>
            </a:r>
          </a:p>
          <a:p>
            <a:r>
              <a:rPr lang="en-US" dirty="0"/>
              <a:t>Reports excessive flatulence</a:t>
            </a:r>
          </a:p>
          <a:p>
            <a:r>
              <a:rPr lang="en-US" dirty="0"/>
              <a:t>Drowsy, but arouses easily with verbal stimuli</a:t>
            </a:r>
          </a:p>
        </p:txBody>
      </p:sp>
    </p:spTree>
    <p:extLst>
      <p:ext uri="{BB962C8B-B14F-4D97-AF65-F5344CB8AC3E}">
        <p14:creationId xmlns:p14="http://schemas.microsoft.com/office/powerpoint/2010/main" val="3107599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7305DE5-14AE-40D6-BF72-30D1C0429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/>
              <a:t>Which option is most likely to fill in the blanks?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A94732C-3AC7-44B1-B308-7F84514C389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The nurse recognizes that, based on the assessment data and patient’s history, the patient is currently at risk for complications, including</a:t>
            </a:r>
          </a:p>
          <a:p>
            <a:pPr lvl="1"/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05811D-B271-400E-9589-F112FBDB11B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Abscess</a:t>
            </a:r>
          </a:p>
          <a:p>
            <a:r>
              <a:rPr lang="en-US" dirty="0"/>
              <a:t>Skin breakdown</a:t>
            </a:r>
          </a:p>
          <a:p>
            <a:r>
              <a:rPr lang="en-US" dirty="0"/>
              <a:t>Peritonitis</a:t>
            </a:r>
          </a:p>
          <a:p>
            <a:r>
              <a:rPr lang="en-US" dirty="0"/>
              <a:t>Constipation</a:t>
            </a:r>
          </a:p>
          <a:p>
            <a:r>
              <a:rPr lang="en-US" dirty="0"/>
              <a:t>Malnutrition</a:t>
            </a:r>
          </a:p>
          <a:p>
            <a:r>
              <a:rPr lang="en-US" dirty="0"/>
              <a:t>Gastrointestinal bleeding</a:t>
            </a:r>
          </a:p>
          <a:p>
            <a:r>
              <a:rPr lang="en-US" dirty="0"/>
              <a:t>Urinary retention</a:t>
            </a:r>
          </a:p>
        </p:txBody>
      </p:sp>
    </p:spTree>
    <p:extLst>
      <p:ext uri="{BB962C8B-B14F-4D97-AF65-F5344CB8AC3E}">
        <p14:creationId xmlns:p14="http://schemas.microsoft.com/office/powerpoint/2010/main" val="3320638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2B4264F-03B9-4758-AEE9-20AD4F828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A46652-433C-4505-A107-3BDB980AF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nurse recognizes that, based on the assessment data and patient’s history, the patient is currently at risk for complications, including</a:t>
            </a:r>
          </a:p>
          <a:p>
            <a:pPr lvl="1"/>
            <a:r>
              <a:rPr lang="en-US" dirty="0"/>
              <a:t>Abdominal abscess</a:t>
            </a:r>
          </a:p>
          <a:p>
            <a:pPr lvl="1"/>
            <a:r>
              <a:rPr lang="en-US" dirty="0"/>
              <a:t>Bowel perforation</a:t>
            </a:r>
          </a:p>
          <a:p>
            <a:pPr lvl="1"/>
            <a:r>
              <a:rPr lang="en-US" dirty="0"/>
              <a:t>Excessive gastrointestinal bleeding</a:t>
            </a:r>
          </a:p>
        </p:txBody>
      </p:sp>
    </p:spTree>
    <p:extLst>
      <p:ext uri="{BB962C8B-B14F-4D97-AF65-F5344CB8AC3E}">
        <p14:creationId xmlns:p14="http://schemas.microsoft.com/office/powerpoint/2010/main" val="1179922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4F3D4-67AD-4AC6-BC72-65603AF01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9F45E6-C5F3-4532-9D32-DB4462DA55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A bowel resection was done 3 days ago to treat an </a:t>
            </a:r>
            <a:r>
              <a:rPr lang="en-US" dirty="0" err="1"/>
              <a:t>abcess</a:t>
            </a:r>
            <a:r>
              <a:rPr lang="en-US" dirty="0"/>
              <a:t> caused by diverticulitis</a:t>
            </a:r>
          </a:p>
          <a:p>
            <a:r>
              <a:rPr lang="en-US" dirty="0"/>
              <a:t>The patient now has a temporary colostomy to divert stool from the inflamed bowel and allow it to rest and heal</a:t>
            </a:r>
          </a:p>
          <a:p>
            <a:r>
              <a:rPr lang="en-US" dirty="0"/>
              <a:t>The patient is drowsy but easily awakened, pain is 3/10 without activity, which is manageable with his PCA</a:t>
            </a:r>
          </a:p>
          <a:p>
            <a:r>
              <a:rPr lang="en-US" dirty="0"/>
              <a:t>Reports as long as he does not move the pain is manageable.</a:t>
            </a:r>
          </a:p>
          <a:p>
            <a:r>
              <a:rPr lang="en-US" dirty="0"/>
              <a:t>Fearful to use the PCA for fear of addiction</a:t>
            </a:r>
          </a:p>
          <a:p>
            <a:r>
              <a:rPr lang="en-US" dirty="0"/>
              <a:t>Stoma is on the LLQ and rosy red</a:t>
            </a:r>
          </a:p>
          <a:p>
            <a:r>
              <a:rPr lang="en-US" dirty="0"/>
              <a:t>Scant drainage in colostomy pouch</a:t>
            </a:r>
          </a:p>
          <a:p>
            <a:r>
              <a:rPr lang="en-US" dirty="0"/>
              <a:t>Abdominal dressing is clean and dry</a:t>
            </a:r>
          </a:p>
          <a:p>
            <a:r>
              <a:rPr lang="en-US" dirty="0"/>
              <a:t>Voiding adequate amounts of urine</a:t>
            </a:r>
          </a:p>
          <a:p>
            <a:r>
              <a:rPr lang="en-US" dirty="0"/>
              <a:t>NG is on LIWS</a:t>
            </a:r>
          </a:p>
          <a:p>
            <a:r>
              <a:rPr lang="en-US" dirty="0"/>
              <a:t>Receiving LR via peripheral IV</a:t>
            </a:r>
          </a:p>
        </p:txBody>
      </p:sp>
    </p:spTree>
    <p:extLst>
      <p:ext uri="{BB962C8B-B14F-4D97-AF65-F5344CB8AC3E}">
        <p14:creationId xmlns:p14="http://schemas.microsoft.com/office/powerpoint/2010/main" val="3970998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61DEE-E440-4321-8D6A-867DEEED6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priority potential complications will the nurse monitor?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4641C-015E-46AA-AA4A-2F262508A8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DVT</a:t>
            </a:r>
          </a:p>
          <a:p>
            <a:r>
              <a:rPr lang="en-US" dirty="0"/>
              <a:t>Panic attack</a:t>
            </a:r>
          </a:p>
          <a:p>
            <a:r>
              <a:rPr lang="en-US" dirty="0"/>
              <a:t>Atelectasis</a:t>
            </a:r>
          </a:p>
          <a:p>
            <a:r>
              <a:rPr lang="en-US" dirty="0"/>
              <a:t>Electrolyte imbalance</a:t>
            </a:r>
          </a:p>
          <a:p>
            <a:r>
              <a:rPr lang="en-US" dirty="0"/>
              <a:t>Chronic pain</a:t>
            </a:r>
          </a:p>
          <a:p>
            <a:r>
              <a:rPr lang="en-US" dirty="0"/>
              <a:t>Bowel obstruction</a:t>
            </a:r>
          </a:p>
          <a:p>
            <a:r>
              <a:rPr lang="en-US" dirty="0"/>
              <a:t>Sepsis</a:t>
            </a:r>
          </a:p>
          <a:p>
            <a:r>
              <a:rPr lang="en-US" dirty="0"/>
              <a:t>UTI</a:t>
            </a:r>
          </a:p>
        </p:txBody>
      </p:sp>
    </p:spTree>
    <p:extLst>
      <p:ext uri="{BB962C8B-B14F-4D97-AF65-F5344CB8AC3E}">
        <p14:creationId xmlns:p14="http://schemas.microsoft.com/office/powerpoint/2010/main" val="3289683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61DEE-E440-4321-8D6A-867DEEED6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priority potential complications will the nurse monitor?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4641C-015E-46AA-AA4A-2F262508A8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DVT</a:t>
            </a:r>
          </a:p>
          <a:p>
            <a:r>
              <a:rPr lang="en-US" dirty="0"/>
              <a:t>Panic attack</a:t>
            </a:r>
          </a:p>
          <a:p>
            <a:r>
              <a:rPr lang="en-US" dirty="0">
                <a:highlight>
                  <a:srgbClr val="FFFF00"/>
                </a:highlight>
              </a:rPr>
              <a:t>Atelectasis</a:t>
            </a:r>
          </a:p>
          <a:p>
            <a:r>
              <a:rPr lang="en-US" dirty="0"/>
              <a:t>Electrolyte imbalance</a:t>
            </a:r>
          </a:p>
          <a:p>
            <a:r>
              <a:rPr lang="en-US" dirty="0"/>
              <a:t>Chronic pain</a:t>
            </a:r>
          </a:p>
          <a:p>
            <a:r>
              <a:rPr lang="en-US" dirty="0"/>
              <a:t>Bowel obstruction</a:t>
            </a:r>
          </a:p>
          <a:p>
            <a:r>
              <a:rPr lang="en-US" dirty="0">
                <a:highlight>
                  <a:srgbClr val="FFFF00"/>
                </a:highlight>
              </a:rPr>
              <a:t>Sepsis</a:t>
            </a:r>
          </a:p>
          <a:p>
            <a:r>
              <a:rPr lang="en-US" dirty="0"/>
              <a:t>UTI</a:t>
            </a:r>
          </a:p>
        </p:txBody>
      </p:sp>
    </p:spTree>
    <p:extLst>
      <p:ext uri="{BB962C8B-B14F-4D97-AF65-F5344CB8AC3E}">
        <p14:creationId xmlns:p14="http://schemas.microsoft.com/office/powerpoint/2010/main" val="2844895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529</Words>
  <Application>Microsoft Office PowerPoint</Application>
  <PresentationFormat>Widescreen</PresentationFormat>
  <Paragraphs>90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Diverticulitis pre-op and post-op care</vt:lpstr>
      <vt:lpstr>History</vt:lpstr>
      <vt:lpstr>Nurse documents the following</vt:lpstr>
      <vt:lpstr>Answer</vt:lpstr>
      <vt:lpstr>Which option is most likely to fill in the blanks?</vt:lpstr>
      <vt:lpstr>Answer</vt:lpstr>
      <vt:lpstr>Scenario </vt:lpstr>
      <vt:lpstr>Which priority potential complications will the nurse monitor?</vt:lpstr>
      <vt:lpstr>Which priority potential complications will the nurse monitor?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Diverticulitis pre-op and post-op care</dc:title>
  <dc:creator>Blankenship, Danielle</dc:creator>
  <cp:lastModifiedBy>Blankenship, Danielle</cp:lastModifiedBy>
  <cp:revision>2</cp:revision>
  <dcterms:created xsi:type="dcterms:W3CDTF">2022-04-14T17:32:03Z</dcterms:created>
  <dcterms:modified xsi:type="dcterms:W3CDTF">2022-04-14T17:50:31Z</dcterms:modified>
</cp:coreProperties>
</file>