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0" r:id="rId4"/>
  </p:sldMasterIdLst>
  <p:notesMasterIdLst>
    <p:notesMasterId r:id="rId12"/>
  </p:notesMasterIdLst>
  <p:sldIdLst>
    <p:sldId id="256" r:id="rId5"/>
    <p:sldId id="258" r:id="rId6"/>
    <p:sldId id="260" r:id="rId7"/>
    <p:sldId id="308" r:id="rId8"/>
    <p:sldId id="261" r:id="rId9"/>
    <p:sldId id="262" r:id="rId10"/>
    <p:sldId id="309" r:id="rId11"/>
  </p:sldIdLst>
  <p:sldSz cx="9144000" cy="5143500" type="screen16x9"/>
  <p:notesSz cx="6858000" cy="9144000"/>
  <p:embeddedFontLst>
    <p:embeddedFont>
      <p:font typeface="Nunito" pitchFamily="2" charset="0"/>
      <p:regular r:id="rId13"/>
      <p:bold r:id="rId14"/>
      <p:italic r:id="rId15"/>
      <p:boldItalic r:id="rId16"/>
    </p:embeddedFont>
    <p:embeddedFont>
      <p:font typeface="Titan One" panose="020B0604020202020204" charset="0"/>
      <p:regular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77CFD9-81EE-7D26-0A8F-7A66DA4F1019}" v="694" dt="2025-09-16T13:06:36.023"/>
    <p1510:client id="{2B3C808C-1C17-4195-AE17-370ED9EF0937}" v="1290" dt="2025-09-16T13:19:38.537"/>
    <p1510:client id="{8D62919A-7FD1-1C90-35D1-23B517B60F20}" v="11" dt="2025-09-16T13:30:29.059"/>
    <p1510:client id="{C224EA43-51FE-64BB-7EFF-27FCF22E6574}" v="793" dt="2025-09-16T13:20:33.807"/>
    <p1510:client id="{EC988DF5-A2CC-B860-AE6B-58842701D6CE}" v="22" dt="2025-09-16T13:24:26.859"/>
    <p1510:client id="{EDC09E25-6B1C-4880-994A-EFEDA8366D6F}" v="457" dt="2025-09-16T13:04:43.042"/>
  </p1510:revLst>
</p1510:revInfo>
</file>

<file path=ppt/tableStyles.xml><?xml version="1.0" encoding="utf-8"?>
<a:tblStyleLst xmlns:a="http://schemas.openxmlformats.org/drawingml/2006/main" def="{3BAE30F3-B8DE-469B-81B3-82641A3F7D13}">
  <a:tblStyle styleId="{3BAE30F3-B8DE-469B-81B3-82641A3F7D1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font" Target="fonts/font3.fntdata"/><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2.fntdata"/><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12788f27dfe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12788f27dfe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2644f03ec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12644f03ec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12293ff2546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12293ff254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277f569fd8_0_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1277f569fd8_0_2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12293ff2546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12293ff2546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26425" y="1491625"/>
            <a:ext cx="4949400" cy="17904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5200"/>
              <a:buNone/>
              <a:defRPr sz="58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1183484" y="3310398"/>
            <a:ext cx="4035300" cy="3369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800"/>
              <a:buNone/>
              <a:defRPr sz="1600">
                <a:solidFill>
                  <a:schemeClr val="lt1"/>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6"/>
        <p:cNvGrpSpPr/>
        <p:nvPr/>
      </p:nvGrpSpPr>
      <p:grpSpPr>
        <a:xfrm>
          <a:off x="0" y="0"/>
          <a:ext cx="0" cy="0"/>
          <a:chOff x="0" y="0"/>
          <a:chExt cx="0" cy="0"/>
        </a:xfrm>
      </p:grpSpPr>
      <p:sp>
        <p:nvSpPr>
          <p:cNvPr id="37" name="Google Shape;37;p11"/>
          <p:cNvSpPr txBox="1">
            <a:spLocks noGrp="1"/>
          </p:cNvSpPr>
          <p:nvPr>
            <p:ph type="title" hasCustomPrompt="1"/>
          </p:nvPr>
        </p:nvSpPr>
        <p:spPr>
          <a:xfrm>
            <a:off x="2441825" y="1555350"/>
            <a:ext cx="4260300" cy="1530900"/>
          </a:xfrm>
          <a:prstGeom prst="rect">
            <a:avLst/>
          </a:prstGeom>
        </p:spPr>
        <p:txBody>
          <a:bodyPr spcFirstLastPara="1" wrap="square" lIns="91425" tIns="91425" rIns="91425" bIns="91425" anchor="ctr" anchorCtr="0">
            <a:noAutofit/>
          </a:bodyPr>
          <a:lstStyle>
            <a:lvl1pPr lvl="0" algn="ctr">
              <a:spcBef>
                <a:spcPts val="0"/>
              </a:spcBef>
              <a:spcAft>
                <a:spcPts val="0"/>
              </a:spcAft>
              <a:buSzPts val="12000"/>
              <a:buNone/>
              <a:defRPr sz="11000">
                <a:solidFill>
                  <a:schemeClr val="dk2"/>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8" name="Google Shape;38;p11"/>
          <p:cNvSpPr txBox="1">
            <a:spLocks noGrp="1"/>
          </p:cNvSpPr>
          <p:nvPr>
            <p:ph type="body" idx="1"/>
          </p:nvPr>
        </p:nvSpPr>
        <p:spPr>
          <a:xfrm>
            <a:off x="2720525" y="3272175"/>
            <a:ext cx="3702900" cy="834300"/>
          </a:xfrm>
          <a:prstGeom prst="rect">
            <a:avLst/>
          </a:prstGeom>
        </p:spPr>
        <p:txBody>
          <a:bodyPr spcFirstLastPara="1" wrap="square" lIns="91425" tIns="91425" rIns="91425" bIns="91425" anchor="t" anchorCtr="0">
            <a:no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39" name="Google Shape;39;p11"/>
          <p:cNvSpPr txBox="1">
            <a:spLocks noGrp="1"/>
          </p:cNvSpPr>
          <p:nvPr>
            <p:ph type="title" idx="2"/>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40"/>
        <p:cNvGrpSpPr/>
        <p:nvPr/>
      </p:nvGrpSpPr>
      <p:grpSpPr>
        <a:xfrm>
          <a:off x="0" y="0"/>
          <a:ext cx="0" cy="0"/>
          <a:chOff x="0" y="0"/>
          <a:chExt cx="0" cy="0"/>
        </a:xfrm>
      </p:grpSpPr>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
  <p:cSld name="BLANK_1">
    <p:spTree>
      <p:nvGrpSpPr>
        <p:cNvPr id="1" name="Shape 41"/>
        <p:cNvGrpSpPr/>
        <p:nvPr/>
      </p:nvGrpSpPr>
      <p:grpSpPr>
        <a:xfrm>
          <a:off x="0" y="0"/>
          <a:ext cx="0" cy="0"/>
          <a:chOff x="0" y="0"/>
          <a:chExt cx="0" cy="0"/>
        </a:xfrm>
      </p:grpSpPr>
      <p:sp>
        <p:nvSpPr>
          <p:cNvPr id="42" name="Google Shape;42;p13"/>
          <p:cNvSpPr txBox="1">
            <a:spLocks noGrp="1"/>
          </p:cNvSpPr>
          <p:nvPr>
            <p:ph type="ctrTitle"/>
          </p:nvPr>
        </p:nvSpPr>
        <p:spPr>
          <a:xfrm flipH="1">
            <a:off x="3479100" y="1876429"/>
            <a:ext cx="2004000" cy="419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43" name="Google Shape;43;p13"/>
          <p:cNvSpPr txBox="1">
            <a:spLocks noGrp="1"/>
          </p:cNvSpPr>
          <p:nvPr>
            <p:ph type="subTitle" idx="1"/>
          </p:nvPr>
        </p:nvSpPr>
        <p:spPr>
          <a:xfrm flipH="1">
            <a:off x="3479104" y="2207925"/>
            <a:ext cx="2388000" cy="61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44" name="Google Shape;44;p13"/>
          <p:cNvSpPr txBox="1">
            <a:spLocks noGrp="1"/>
          </p:cNvSpPr>
          <p:nvPr>
            <p:ph type="title" idx="2" hasCustomPrompt="1"/>
          </p:nvPr>
        </p:nvSpPr>
        <p:spPr>
          <a:xfrm flipH="1">
            <a:off x="3479100" y="1236725"/>
            <a:ext cx="851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4800"/>
              <a:buNone/>
              <a:defRPr sz="3800">
                <a:solidFill>
                  <a:schemeClr val="dk2"/>
                </a:solidFill>
              </a:defRPr>
            </a:lvl1pPr>
            <a:lvl2pPr lvl="1"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45" name="Google Shape;45;p13"/>
          <p:cNvSpPr txBox="1">
            <a:spLocks noGrp="1"/>
          </p:cNvSpPr>
          <p:nvPr>
            <p:ph type="ctrTitle" idx="3"/>
          </p:nvPr>
        </p:nvSpPr>
        <p:spPr>
          <a:xfrm flipH="1">
            <a:off x="3479525" y="3664675"/>
            <a:ext cx="3185100" cy="419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46" name="Google Shape;46;p13"/>
          <p:cNvSpPr txBox="1">
            <a:spLocks noGrp="1"/>
          </p:cNvSpPr>
          <p:nvPr>
            <p:ph type="subTitle" idx="4"/>
          </p:nvPr>
        </p:nvSpPr>
        <p:spPr>
          <a:xfrm flipH="1">
            <a:off x="3479100" y="3996275"/>
            <a:ext cx="2388000" cy="612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47" name="Google Shape;47;p13"/>
          <p:cNvSpPr txBox="1">
            <a:spLocks noGrp="1"/>
          </p:cNvSpPr>
          <p:nvPr>
            <p:ph type="title" idx="5" hasCustomPrompt="1"/>
          </p:nvPr>
        </p:nvSpPr>
        <p:spPr>
          <a:xfrm flipH="1">
            <a:off x="3479100" y="3025075"/>
            <a:ext cx="851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4800"/>
              <a:buNone/>
              <a:defRPr sz="3800">
                <a:solidFill>
                  <a:schemeClr val="dk2"/>
                </a:solidFill>
              </a:defRPr>
            </a:lvl1pPr>
            <a:lvl2pPr lvl="1"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48" name="Google Shape;48;p13"/>
          <p:cNvSpPr txBox="1">
            <a:spLocks noGrp="1"/>
          </p:cNvSpPr>
          <p:nvPr>
            <p:ph type="ctrTitle" idx="6"/>
          </p:nvPr>
        </p:nvSpPr>
        <p:spPr>
          <a:xfrm flipH="1">
            <a:off x="713000" y="1876425"/>
            <a:ext cx="2004000" cy="419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49" name="Google Shape;49;p13"/>
          <p:cNvSpPr txBox="1">
            <a:spLocks noGrp="1"/>
          </p:cNvSpPr>
          <p:nvPr>
            <p:ph type="subTitle" idx="7"/>
          </p:nvPr>
        </p:nvSpPr>
        <p:spPr>
          <a:xfrm flipH="1">
            <a:off x="713229" y="2207925"/>
            <a:ext cx="2388000" cy="612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50" name="Google Shape;50;p13"/>
          <p:cNvSpPr txBox="1">
            <a:spLocks noGrp="1"/>
          </p:cNvSpPr>
          <p:nvPr>
            <p:ph type="title" idx="8" hasCustomPrompt="1"/>
          </p:nvPr>
        </p:nvSpPr>
        <p:spPr>
          <a:xfrm flipH="1">
            <a:off x="713252" y="1236725"/>
            <a:ext cx="851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4800"/>
              <a:buNone/>
              <a:defRPr sz="3800">
                <a:solidFill>
                  <a:schemeClr val="dk2"/>
                </a:solidFill>
              </a:defRPr>
            </a:lvl1pPr>
            <a:lvl2pPr lvl="1"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51" name="Google Shape;51;p13"/>
          <p:cNvSpPr txBox="1">
            <a:spLocks noGrp="1"/>
          </p:cNvSpPr>
          <p:nvPr>
            <p:ph type="ctrTitle" idx="9"/>
          </p:nvPr>
        </p:nvSpPr>
        <p:spPr>
          <a:xfrm flipH="1">
            <a:off x="713000" y="3664675"/>
            <a:ext cx="2004000" cy="4194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52" name="Google Shape;52;p13"/>
          <p:cNvSpPr txBox="1">
            <a:spLocks noGrp="1"/>
          </p:cNvSpPr>
          <p:nvPr>
            <p:ph type="subTitle" idx="13"/>
          </p:nvPr>
        </p:nvSpPr>
        <p:spPr>
          <a:xfrm flipH="1">
            <a:off x="713225" y="3996275"/>
            <a:ext cx="2388000" cy="612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53" name="Google Shape;53;p13"/>
          <p:cNvSpPr txBox="1">
            <a:spLocks noGrp="1"/>
          </p:cNvSpPr>
          <p:nvPr>
            <p:ph type="title" idx="14" hasCustomPrompt="1"/>
          </p:nvPr>
        </p:nvSpPr>
        <p:spPr>
          <a:xfrm flipH="1">
            <a:off x="713252" y="3025075"/>
            <a:ext cx="851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4800"/>
              <a:buNone/>
              <a:defRPr sz="3800">
                <a:solidFill>
                  <a:schemeClr val="dk2"/>
                </a:solidFill>
              </a:defRPr>
            </a:lvl1pPr>
            <a:lvl2pPr lvl="1"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FFFFFF"/>
              </a:buClr>
              <a:buSzPts val="4800"/>
              <a:buFont typeface="Fira Sans Extra Condensed Medium"/>
              <a:buNone/>
              <a:defRPr sz="4800">
                <a:solidFill>
                  <a:srgbClr val="FFFFFF"/>
                </a:solidFill>
                <a:latin typeface="Fira Sans Extra Condensed Medium"/>
                <a:ea typeface="Fira Sans Extra Condensed Medium"/>
                <a:cs typeface="Fira Sans Extra Condensed Medium"/>
                <a:sym typeface="Fira Sans Extra Condensed Medium"/>
              </a:defRPr>
            </a:lvl9pPr>
          </a:lstStyle>
          <a:p>
            <a:r>
              <a:t>xx%</a:t>
            </a:r>
          </a:p>
        </p:txBody>
      </p:sp>
      <p:sp>
        <p:nvSpPr>
          <p:cNvPr id="54" name="Google Shape;54;p13"/>
          <p:cNvSpPr txBox="1">
            <a:spLocks noGrp="1"/>
          </p:cNvSpPr>
          <p:nvPr>
            <p:ph type="title" idx="15"/>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p:cSld name="CUSTOM">
    <p:spTree>
      <p:nvGrpSpPr>
        <p:cNvPr id="1" name="Shape 55"/>
        <p:cNvGrpSpPr/>
        <p:nvPr/>
      </p:nvGrpSpPr>
      <p:grpSpPr>
        <a:xfrm>
          <a:off x="0" y="0"/>
          <a:ext cx="0" cy="0"/>
          <a:chOff x="0" y="0"/>
          <a:chExt cx="0" cy="0"/>
        </a:xfrm>
      </p:grpSpPr>
      <p:sp>
        <p:nvSpPr>
          <p:cNvPr id="56" name="Google Shape;56;p14"/>
          <p:cNvSpPr txBox="1">
            <a:spLocks noGrp="1"/>
          </p:cNvSpPr>
          <p:nvPr>
            <p:ph type="title"/>
          </p:nvPr>
        </p:nvSpPr>
        <p:spPr>
          <a:xfrm>
            <a:off x="4070575" y="3205063"/>
            <a:ext cx="4360200" cy="53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57" name="Google Shape;57;p14"/>
          <p:cNvSpPr txBox="1">
            <a:spLocks noGrp="1"/>
          </p:cNvSpPr>
          <p:nvPr>
            <p:ph type="subTitle" idx="1"/>
          </p:nvPr>
        </p:nvSpPr>
        <p:spPr>
          <a:xfrm>
            <a:off x="2879500" y="1616100"/>
            <a:ext cx="5551500" cy="1478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3000"/>
              <a:buNone/>
              <a:defRPr sz="25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umbers and text">
  <p:cSld name="CUSTOM_1">
    <p:spTree>
      <p:nvGrpSpPr>
        <p:cNvPr id="1" name="Shape 58"/>
        <p:cNvGrpSpPr/>
        <p:nvPr/>
      </p:nvGrpSpPr>
      <p:grpSpPr>
        <a:xfrm>
          <a:off x="0" y="0"/>
          <a:ext cx="0" cy="0"/>
          <a:chOff x="0" y="0"/>
          <a:chExt cx="0" cy="0"/>
        </a:xfrm>
      </p:grpSpPr>
      <p:sp>
        <p:nvSpPr>
          <p:cNvPr id="59" name="Google Shape;59;p15"/>
          <p:cNvSpPr txBox="1">
            <a:spLocks noGrp="1"/>
          </p:cNvSpPr>
          <p:nvPr>
            <p:ph type="title" hasCustomPrompt="1"/>
          </p:nvPr>
        </p:nvSpPr>
        <p:spPr>
          <a:xfrm>
            <a:off x="713225" y="1255625"/>
            <a:ext cx="25107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37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0" name="Google Shape;60;p15"/>
          <p:cNvSpPr txBox="1">
            <a:spLocks noGrp="1"/>
          </p:cNvSpPr>
          <p:nvPr>
            <p:ph type="subTitle" idx="1"/>
          </p:nvPr>
        </p:nvSpPr>
        <p:spPr>
          <a:xfrm>
            <a:off x="713225" y="1811200"/>
            <a:ext cx="2510700" cy="402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61" name="Google Shape;61;p15"/>
          <p:cNvSpPr txBox="1">
            <a:spLocks noGrp="1"/>
          </p:cNvSpPr>
          <p:nvPr>
            <p:ph type="title" idx="2" hasCustomPrompt="1"/>
          </p:nvPr>
        </p:nvSpPr>
        <p:spPr>
          <a:xfrm>
            <a:off x="2061300" y="2451625"/>
            <a:ext cx="25107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37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2" name="Google Shape;62;p15"/>
          <p:cNvSpPr txBox="1">
            <a:spLocks noGrp="1"/>
          </p:cNvSpPr>
          <p:nvPr>
            <p:ph type="subTitle" idx="3"/>
          </p:nvPr>
        </p:nvSpPr>
        <p:spPr>
          <a:xfrm>
            <a:off x="2061300" y="3010987"/>
            <a:ext cx="2510700" cy="402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63" name="Google Shape;63;p15"/>
          <p:cNvSpPr txBox="1">
            <a:spLocks noGrp="1"/>
          </p:cNvSpPr>
          <p:nvPr>
            <p:ph type="title" idx="4" hasCustomPrompt="1"/>
          </p:nvPr>
        </p:nvSpPr>
        <p:spPr>
          <a:xfrm>
            <a:off x="713225" y="3647625"/>
            <a:ext cx="25107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37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4" name="Google Shape;64;p15"/>
          <p:cNvSpPr txBox="1">
            <a:spLocks noGrp="1"/>
          </p:cNvSpPr>
          <p:nvPr>
            <p:ph type="subTitle" idx="5"/>
          </p:nvPr>
        </p:nvSpPr>
        <p:spPr>
          <a:xfrm>
            <a:off x="713225" y="4210775"/>
            <a:ext cx="2510700" cy="397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65" name="Google Shape;65;p15"/>
          <p:cNvSpPr txBox="1">
            <a:spLocks noGrp="1"/>
          </p:cNvSpPr>
          <p:nvPr>
            <p:ph type="title" idx="6"/>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p:cSld name="CUSTOM_2">
    <p:spTree>
      <p:nvGrpSpPr>
        <p:cNvPr id="1" name="Shape 66"/>
        <p:cNvGrpSpPr/>
        <p:nvPr/>
      </p:nvGrpSpPr>
      <p:grpSpPr>
        <a:xfrm>
          <a:off x="0" y="0"/>
          <a:ext cx="0" cy="0"/>
          <a:chOff x="0" y="0"/>
          <a:chExt cx="0" cy="0"/>
        </a:xfrm>
      </p:grpSpPr>
      <p:sp>
        <p:nvSpPr>
          <p:cNvPr id="67" name="Google Shape;67;p16"/>
          <p:cNvSpPr txBox="1">
            <a:spLocks noGrp="1"/>
          </p:cNvSpPr>
          <p:nvPr>
            <p:ph type="ctrTitle"/>
          </p:nvPr>
        </p:nvSpPr>
        <p:spPr>
          <a:xfrm flipH="1">
            <a:off x="775875" y="1677900"/>
            <a:ext cx="2180400" cy="3396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68" name="Google Shape;68;p16"/>
          <p:cNvSpPr txBox="1">
            <a:spLocks noGrp="1"/>
          </p:cNvSpPr>
          <p:nvPr>
            <p:ph type="subTitle" idx="1"/>
          </p:nvPr>
        </p:nvSpPr>
        <p:spPr>
          <a:xfrm flipH="1">
            <a:off x="775775" y="2076300"/>
            <a:ext cx="35634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69" name="Google Shape;69;p16"/>
          <p:cNvSpPr txBox="1">
            <a:spLocks noGrp="1"/>
          </p:cNvSpPr>
          <p:nvPr>
            <p:ph type="ctrTitle" idx="2"/>
          </p:nvPr>
        </p:nvSpPr>
        <p:spPr>
          <a:xfrm flipH="1">
            <a:off x="775830" y="3346275"/>
            <a:ext cx="2180400" cy="3396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70" name="Google Shape;70;p16"/>
          <p:cNvSpPr txBox="1">
            <a:spLocks noGrp="1"/>
          </p:cNvSpPr>
          <p:nvPr>
            <p:ph type="subTitle" idx="3"/>
          </p:nvPr>
        </p:nvSpPr>
        <p:spPr>
          <a:xfrm flipH="1">
            <a:off x="775692" y="3744675"/>
            <a:ext cx="35595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71" name="Google Shape;71;p16"/>
          <p:cNvSpPr txBox="1">
            <a:spLocks noGrp="1"/>
          </p:cNvSpPr>
          <p:nvPr>
            <p:ph type="title" idx="4"/>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TITLE_AND_TWO_COLUMNS_1">
    <p:spTree>
      <p:nvGrpSpPr>
        <p:cNvPr id="1" name="Shape 72"/>
        <p:cNvGrpSpPr/>
        <p:nvPr/>
      </p:nvGrpSpPr>
      <p:grpSpPr>
        <a:xfrm>
          <a:off x="0" y="0"/>
          <a:ext cx="0" cy="0"/>
          <a:chOff x="0" y="0"/>
          <a:chExt cx="0" cy="0"/>
        </a:xfrm>
      </p:grpSpPr>
      <p:sp>
        <p:nvSpPr>
          <p:cNvPr id="73" name="Google Shape;73;p17"/>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4" name="Google Shape;74;p17"/>
          <p:cNvSpPr txBox="1">
            <a:spLocks noGrp="1"/>
          </p:cNvSpPr>
          <p:nvPr>
            <p:ph type="ctrTitle" idx="2"/>
          </p:nvPr>
        </p:nvSpPr>
        <p:spPr>
          <a:xfrm flipH="1">
            <a:off x="951975" y="2862775"/>
            <a:ext cx="15225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75" name="Google Shape;75;p17"/>
          <p:cNvSpPr txBox="1">
            <a:spLocks noGrp="1"/>
          </p:cNvSpPr>
          <p:nvPr>
            <p:ph type="subTitle" idx="1"/>
          </p:nvPr>
        </p:nvSpPr>
        <p:spPr>
          <a:xfrm flipH="1">
            <a:off x="722025" y="3289375"/>
            <a:ext cx="1982400" cy="65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76" name="Google Shape;76;p17"/>
          <p:cNvSpPr txBox="1">
            <a:spLocks noGrp="1"/>
          </p:cNvSpPr>
          <p:nvPr>
            <p:ph type="ctrTitle" idx="3"/>
          </p:nvPr>
        </p:nvSpPr>
        <p:spPr>
          <a:xfrm flipH="1">
            <a:off x="3808377" y="2862775"/>
            <a:ext cx="1527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77" name="Google Shape;77;p17"/>
          <p:cNvSpPr txBox="1">
            <a:spLocks noGrp="1"/>
          </p:cNvSpPr>
          <p:nvPr>
            <p:ph type="subTitle" idx="4"/>
          </p:nvPr>
        </p:nvSpPr>
        <p:spPr>
          <a:xfrm flipH="1">
            <a:off x="3589663" y="3289375"/>
            <a:ext cx="1982400" cy="65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78" name="Google Shape;78;p17"/>
          <p:cNvSpPr txBox="1">
            <a:spLocks noGrp="1"/>
          </p:cNvSpPr>
          <p:nvPr>
            <p:ph type="ctrTitle" idx="5"/>
          </p:nvPr>
        </p:nvSpPr>
        <p:spPr>
          <a:xfrm flipH="1">
            <a:off x="6667025" y="2862775"/>
            <a:ext cx="1527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79" name="Google Shape;79;p17"/>
          <p:cNvSpPr txBox="1">
            <a:spLocks noGrp="1"/>
          </p:cNvSpPr>
          <p:nvPr>
            <p:ph type="subTitle" idx="6"/>
          </p:nvPr>
        </p:nvSpPr>
        <p:spPr>
          <a:xfrm flipH="1">
            <a:off x="6439325" y="3289375"/>
            <a:ext cx="1982400" cy="65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Numbers and text 1">
  <p:cSld name="TITLE_AND_TWO_COLUMNS_1_2">
    <p:spTree>
      <p:nvGrpSpPr>
        <p:cNvPr id="1" name="Shape 80"/>
        <p:cNvGrpSpPr/>
        <p:nvPr/>
      </p:nvGrpSpPr>
      <p:grpSpPr>
        <a:xfrm>
          <a:off x="0" y="0"/>
          <a:ext cx="0" cy="0"/>
          <a:chOff x="0" y="0"/>
          <a:chExt cx="0" cy="0"/>
        </a:xfrm>
      </p:grpSpPr>
      <p:sp>
        <p:nvSpPr>
          <p:cNvPr id="81" name="Google Shape;81;p18"/>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2" name="Google Shape;82;p18"/>
          <p:cNvSpPr txBox="1">
            <a:spLocks noGrp="1"/>
          </p:cNvSpPr>
          <p:nvPr>
            <p:ph type="ctrTitle" idx="2"/>
          </p:nvPr>
        </p:nvSpPr>
        <p:spPr>
          <a:xfrm flipH="1">
            <a:off x="1138175" y="305662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83" name="Google Shape;83;p18"/>
          <p:cNvSpPr txBox="1">
            <a:spLocks noGrp="1"/>
          </p:cNvSpPr>
          <p:nvPr>
            <p:ph type="subTitle" idx="1"/>
          </p:nvPr>
        </p:nvSpPr>
        <p:spPr>
          <a:xfrm flipH="1">
            <a:off x="712925" y="3424425"/>
            <a:ext cx="2258700" cy="86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84" name="Google Shape;84;p18"/>
          <p:cNvSpPr txBox="1">
            <a:spLocks noGrp="1"/>
          </p:cNvSpPr>
          <p:nvPr>
            <p:ph type="ctrTitle" idx="3"/>
          </p:nvPr>
        </p:nvSpPr>
        <p:spPr>
          <a:xfrm flipH="1">
            <a:off x="3867875" y="305662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85" name="Google Shape;85;p18"/>
          <p:cNvSpPr txBox="1">
            <a:spLocks noGrp="1"/>
          </p:cNvSpPr>
          <p:nvPr>
            <p:ph type="subTitle" idx="4"/>
          </p:nvPr>
        </p:nvSpPr>
        <p:spPr>
          <a:xfrm flipH="1">
            <a:off x="3442625" y="3424425"/>
            <a:ext cx="2258700" cy="86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86" name="Google Shape;86;p18"/>
          <p:cNvSpPr txBox="1">
            <a:spLocks noGrp="1"/>
          </p:cNvSpPr>
          <p:nvPr>
            <p:ph type="ctrTitle" idx="5"/>
          </p:nvPr>
        </p:nvSpPr>
        <p:spPr>
          <a:xfrm flipH="1">
            <a:off x="6597425" y="305662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87" name="Google Shape;87;p18"/>
          <p:cNvSpPr txBox="1">
            <a:spLocks noGrp="1"/>
          </p:cNvSpPr>
          <p:nvPr>
            <p:ph type="subTitle" idx="6"/>
          </p:nvPr>
        </p:nvSpPr>
        <p:spPr>
          <a:xfrm flipH="1">
            <a:off x="6172325" y="3424425"/>
            <a:ext cx="2258400" cy="86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88" name="Google Shape;88;p18"/>
          <p:cNvSpPr txBox="1">
            <a:spLocks noGrp="1"/>
          </p:cNvSpPr>
          <p:nvPr>
            <p:ph type="title" idx="7" hasCustomPrompt="1"/>
          </p:nvPr>
        </p:nvSpPr>
        <p:spPr>
          <a:xfrm>
            <a:off x="1366925" y="1924575"/>
            <a:ext cx="951000" cy="424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solidFill>
                  <a:schemeClr val="dk2"/>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89" name="Google Shape;89;p18"/>
          <p:cNvSpPr txBox="1">
            <a:spLocks noGrp="1"/>
          </p:cNvSpPr>
          <p:nvPr>
            <p:ph type="title" idx="8" hasCustomPrompt="1"/>
          </p:nvPr>
        </p:nvSpPr>
        <p:spPr>
          <a:xfrm>
            <a:off x="4093100" y="1924575"/>
            <a:ext cx="951000" cy="424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solidFill>
                  <a:schemeClr val="dk2"/>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90" name="Google Shape;90;p18"/>
          <p:cNvSpPr txBox="1">
            <a:spLocks noGrp="1"/>
          </p:cNvSpPr>
          <p:nvPr>
            <p:ph type="title" idx="9" hasCustomPrompt="1"/>
          </p:nvPr>
        </p:nvSpPr>
        <p:spPr>
          <a:xfrm>
            <a:off x="6826025" y="1924575"/>
            <a:ext cx="951000" cy="424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400">
                <a:solidFill>
                  <a:schemeClr val="dk2"/>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four columns">
  <p:cSld name="TITLE_AND_TWO_COLUMNS_1_1">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3" name="Google Shape;93;p19"/>
          <p:cNvSpPr txBox="1">
            <a:spLocks noGrp="1"/>
          </p:cNvSpPr>
          <p:nvPr>
            <p:ph type="ctrTitle" idx="2"/>
          </p:nvPr>
        </p:nvSpPr>
        <p:spPr>
          <a:xfrm flipH="1">
            <a:off x="4194894" y="1687888"/>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94" name="Google Shape;94;p19"/>
          <p:cNvSpPr txBox="1">
            <a:spLocks noGrp="1"/>
          </p:cNvSpPr>
          <p:nvPr>
            <p:ph type="subTitle" idx="1"/>
          </p:nvPr>
        </p:nvSpPr>
        <p:spPr>
          <a:xfrm flipH="1">
            <a:off x="4112544" y="2086288"/>
            <a:ext cx="20481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95" name="Google Shape;95;p19"/>
          <p:cNvSpPr txBox="1">
            <a:spLocks noGrp="1"/>
          </p:cNvSpPr>
          <p:nvPr>
            <p:ph type="ctrTitle" idx="3"/>
          </p:nvPr>
        </p:nvSpPr>
        <p:spPr>
          <a:xfrm flipH="1">
            <a:off x="6445850" y="1687888"/>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96" name="Google Shape;96;p19"/>
          <p:cNvSpPr txBox="1">
            <a:spLocks noGrp="1"/>
          </p:cNvSpPr>
          <p:nvPr>
            <p:ph type="subTitle" idx="4"/>
          </p:nvPr>
        </p:nvSpPr>
        <p:spPr>
          <a:xfrm flipH="1">
            <a:off x="6363800" y="2086288"/>
            <a:ext cx="20475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97" name="Google Shape;97;p19"/>
          <p:cNvSpPr txBox="1">
            <a:spLocks noGrp="1"/>
          </p:cNvSpPr>
          <p:nvPr>
            <p:ph type="ctrTitle" idx="5"/>
          </p:nvPr>
        </p:nvSpPr>
        <p:spPr>
          <a:xfrm flipH="1">
            <a:off x="4194894" y="3627425"/>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98" name="Google Shape;98;p19"/>
          <p:cNvSpPr txBox="1">
            <a:spLocks noGrp="1"/>
          </p:cNvSpPr>
          <p:nvPr>
            <p:ph type="subTitle" idx="6"/>
          </p:nvPr>
        </p:nvSpPr>
        <p:spPr>
          <a:xfrm flipH="1">
            <a:off x="4112544" y="4025825"/>
            <a:ext cx="20481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99" name="Google Shape;99;p19"/>
          <p:cNvSpPr txBox="1">
            <a:spLocks noGrp="1"/>
          </p:cNvSpPr>
          <p:nvPr>
            <p:ph type="ctrTitle" idx="7"/>
          </p:nvPr>
        </p:nvSpPr>
        <p:spPr>
          <a:xfrm flipH="1">
            <a:off x="6445850" y="3637475"/>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00" name="Google Shape;100;p19"/>
          <p:cNvSpPr txBox="1">
            <a:spLocks noGrp="1"/>
          </p:cNvSpPr>
          <p:nvPr>
            <p:ph type="subTitle" idx="8"/>
          </p:nvPr>
        </p:nvSpPr>
        <p:spPr>
          <a:xfrm flipH="1">
            <a:off x="6363800" y="4035875"/>
            <a:ext cx="20475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four columns 1">
  <p:cSld name="TITLE_AND_TWO_COLUMNS_1_1_1">
    <p:spTree>
      <p:nvGrpSpPr>
        <p:cNvPr id="1" name="Shape 101"/>
        <p:cNvGrpSpPr/>
        <p:nvPr/>
      </p:nvGrpSpPr>
      <p:grpSpPr>
        <a:xfrm>
          <a:off x="0" y="0"/>
          <a:ext cx="0" cy="0"/>
          <a:chOff x="0" y="0"/>
          <a:chExt cx="0" cy="0"/>
        </a:xfrm>
      </p:grpSpPr>
      <p:sp>
        <p:nvSpPr>
          <p:cNvPr id="102" name="Google Shape;102;p20"/>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20"/>
          <p:cNvSpPr txBox="1">
            <a:spLocks noGrp="1"/>
          </p:cNvSpPr>
          <p:nvPr>
            <p:ph type="ctrTitle" idx="2"/>
          </p:nvPr>
        </p:nvSpPr>
        <p:spPr>
          <a:xfrm flipH="1">
            <a:off x="1114625" y="1870275"/>
            <a:ext cx="1518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04" name="Google Shape;104;p20"/>
          <p:cNvSpPr txBox="1">
            <a:spLocks noGrp="1"/>
          </p:cNvSpPr>
          <p:nvPr>
            <p:ph type="subTitle" idx="1"/>
          </p:nvPr>
        </p:nvSpPr>
        <p:spPr>
          <a:xfrm flipH="1">
            <a:off x="873425" y="22413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05" name="Google Shape;105;p20"/>
          <p:cNvSpPr txBox="1">
            <a:spLocks noGrp="1"/>
          </p:cNvSpPr>
          <p:nvPr>
            <p:ph type="ctrTitle" idx="3"/>
          </p:nvPr>
        </p:nvSpPr>
        <p:spPr>
          <a:xfrm flipH="1">
            <a:off x="3501758" y="1870275"/>
            <a:ext cx="1518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06" name="Google Shape;106;p20"/>
          <p:cNvSpPr txBox="1">
            <a:spLocks noGrp="1"/>
          </p:cNvSpPr>
          <p:nvPr>
            <p:ph type="subTitle" idx="4"/>
          </p:nvPr>
        </p:nvSpPr>
        <p:spPr>
          <a:xfrm flipH="1">
            <a:off x="3221000" y="2241350"/>
            <a:ext cx="20796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07" name="Google Shape;107;p20"/>
          <p:cNvSpPr txBox="1">
            <a:spLocks noGrp="1"/>
          </p:cNvSpPr>
          <p:nvPr>
            <p:ph type="ctrTitle" idx="5"/>
          </p:nvPr>
        </p:nvSpPr>
        <p:spPr>
          <a:xfrm flipH="1">
            <a:off x="1114625" y="3634175"/>
            <a:ext cx="1518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08" name="Google Shape;108;p20"/>
          <p:cNvSpPr txBox="1">
            <a:spLocks noGrp="1"/>
          </p:cNvSpPr>
          <p:nvPr>
            <p:ph type="subTitle" idx="6"/>
          </p:nvPr>
        </p:nvSpPr>
        <p:spPr>
          <a:xfrm flipH="1">
            <a:off x="873425" y="40052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09" name="Google Shape;109;p20"/>
          <p:cNvSpPr txBox="1">
            <a:spLocks noGrp="1"/>
          </p:cNvSpPr>
          <p:nvPr>
            <p:ph type="ctrTitle" idx="7"/>
          </p:nvPr>
        </p:nvSpPr>
        <p:spPr>
          <a:xfrm flipH="1">
            <a:off x="3501758" y="3634175"/>
            <a:ext cx="15180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10" name="Google Shape;110;p20"/>
          <p:cNvSpPr txBox="1">
            <a:spLocks noGrp="1"/>
          </p:cNvSpPr>
          <p:nvPr>
            <p:ph type="subTitle" idx="8"/>
          </p:nvPr>
        </p:nvSpPr>
        <p:spPr>
          <a:xfrm flipH="1">
            <a:off x="3221000" y="4005250"/>
            <a:ext cx="2079600" cy="57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713225" y="2138088"/>
            <a:ext cx="4705500" cy="756600"/>
          </a:xfrm>
          <a:prstGeom prst="rect">
            <a:avLst/>
          </a:prstGeom>
        </p:spPr>
        <p:txBody>
          <a:bodyPr spcFirstLastPara="1" wrap="square" lIns="91425" tIns="91425" rIns="91425" bIns="91425" anchor="ctr" anchorCtr="0">
            <a:noAutofit/>
          </a:bodyPr>
          <a:lstStyle>
            <a:lvl1pPr lvl="0" rtl="0">
              <a:spcBef>
                <a:spcPts val="0"/>
              </a:spcBef>
              <a:spcAft>
                <a:spcPts val="0"/>
              </a:spcAft>
              <a:buSzPts val="4200"/>
              <a:buNone/>
              <a:defRPr sz="58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3" name="Google Shape;13;p3"/>
          <p:cNvSpPr txBox="1">
            <a:spLocks noGrp="1"/>
          </p:cNvSpPr>
          <p:nvPr>
            <p:ph type="subTitle" idx="1"/>
          </p:nvPr>
        </p:nvSpPr>
        <p:spPr>
          <a:xfrm>
            <a:off x="732105" y="3131175"/>
            <a:ext cx="4414200" cy="315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100"/>
              <a:buNone/>
              <a:defRPr sz="1600">
                <a:solidFill>
                  <a:schemeClr val="lt1"/>
                </a:solidFill>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4" name="Google Shape;14;p3"/>
          <p:cNvSpPr txBox="1">
            <a:spLocks noGrp="1"/>
          </p:cNvSpPr>
          <p:nvPr>
            <p:ph type="title" idx="2" hasCustomPrompt="1"/>
          </p:nvPr>
        </p:nvSpPr>
        <p:spPr>
          <a:xfrm>
            <a:off x="720000" y="1115038"/>
            <a:ext cx="1812900" cy="8256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78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six columns">
  <p:cSld name="TITLE_AND_TWO_COLUMNS_1_1_1_1">
    <p:spTree>
      <p:nvGrpSpPr>
        <p:cNvPr id="1" name="Shape 111"/>
        <p:cNvGrpSpPr/>
        <p:nvPr/>
      </p:nvGrpSpPr>
      <p:grpSpPr>
        <a:xfrm>
          <a:off x="0" y="0"/>
          <a:ext cx="0" cy="0"/>
          <a:chOff x="0" y="0"/>
          <a:chExt cx="0" cy="0"/>
        </a:xfrm>
      </p:grpSpPr>
      <p:sp>
        <p:nvSpPr>
          <p:cNvPr id="112" name="Google Shape;112;p21"/>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3" name="Google Shape;113;p21"/>
          <p:cNvSpPr txBox="1">
            <a:spLocks noGrp="1"/>
          </p:cNvSpPr>
          <p:nvPr>
            <p:ph type="ctrTitle" idx="2"/>
          </p:nvPr>
        </p:nvSpPr>
        <p:spPr>
          <a:xfrm flipH="1">
            <a:off x="1138252" y="1915038"/>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14" name="Google Shape;114;p21"/>
          <p:cNvSpPr txBox="1">
            <a:spLocks noGrp="1"/>
          </p:cNvSpPr>
          <p:nvPr>
            <p:ph type="subTitle" idx="1"/>
          </p:nvPr>
        </p:nvSpPr>
        <p:spPr>
          <a:xfrm flipH="1">
            <a:off x="842150" y="22546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15" name="Google Shape;115;p21"/>
          <p:cNvSpPr txBox="1">
            <a:spLocks noGrp="1"/>
          </p:cNvSpPr>
          <p:nvPr>
            <p:ph type="ctrTitle" idx="3"/>
          </p:nvPr>
        </p:nvSpPr>
        <p:spPr>
          <a:xfrm flipH="1">
            <a:off x="3867875" y="1915038"/>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16" name="Google Shape;116;p21"/>
          <p:cNvSpPr txBox="1">
            <a:spLocks noGrp="1"/>
          </p:cNvSpPr>
          <p:nvPr>
            <p:ph type="subTitle" idx="4"/>
          </p:nvPr>
        </p:nvSpPr>
        <p:spPr>
          <a:xfrm flipH="1">
            <a:off x="3571775" y="22546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17" name="Google Shape;117;p21"/>
          <p:cNvSpPr txBox="1">
            <a:spLocks noGrp="1"/>
          </p:cNvSpPr>
          <p:nvPr>
            <p:ph type="ctrTitle" idx="5"/>
          </p:nvPr>
        </p:nvSpPr>
        <p:spPr>
          <a:xfrm flipH="1">
            <a:off x="6597425" y="1915038"/>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18" name="Google Shape;118;p21"/>
          <p:cNvSpPr txBox="1">
            <a:spLocks noGrp="1"/>
          </p:cNvSpPr>
          <p:nvPr>
            <p:ph type="subTitle" idx="6"/>
          </p:nvPr>
        </p:nvSpPr>
        <p:spPr>
          <a:xfrm flipH="1">
            <a:off x="6301325" y="2254650"/>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19" name="Google Shape;119;p21"/>
          <p:cNvSpPr txBox="1">
            <a:spLocks noGrp="1"/>
          </p:cNvSpPr>
          <p:nvPr>
            <p:ph type="ctrTitle" idx="7"/>
          </p:nvPr>
        </p:nvSpPr>
        <p:spPr>
          <a:xfrm flipH="1">
            <a:off x="1138252" y="369627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20" name="Google Shape;120;p21"/>
          <p:cNvSpPr txBox="1">
            <a:spLocks noGrp="1"/>
          </p:cNvSpPr>
          <p:nvPr>
            <p:ph type="subTitle" idx="8"/>
          </p:nvPr>
        </p:nvSpPr>
        <p:spPr>
          <a:xfrm flipH="1">
            <a:off x="842150" y="4035878"/>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21" name="Google Shape;121;p21"/>
          <p:cNvSpPr txBox="1">
            <a:spLocks noGrp="1"/>
          </p:cNvSpPr>
          <p:nvPr>
            <p:ph type="ctrTitle" idx="9"/>
          </p:nvPr>
        </p:nvSpPr>
        <p:spPr>
          <a:xfrm flipH="1">
            <a:off x="3867875" y="369627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22" name="Google Shape;122;p21"/>
          <p:cNvSpPr txBox="1">
            <a:spLocks noGrp="1"/>
          </p:cNvSpPr>
          <p:nvPr>
            <p:ph type="subTitle" idx="13"/>
          </p:nvPr>
        </p:nvSpPr>
        <p:spPr>
          <a:xfrm flipH="1">
            <a:off x="3571775" y="4035878"/>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123" name="Google Shape;123;p21"/>
          <p:cNvSpPr txBox="1">
            <a:spLocks noGrp="1"/>
          </p:cNvSpPr>
          <p:nvPr>
            <p:ph type="ctrTitle" idx="14"/>
          </p:nvPr>
        </p:nvSpPr>
        <p:spPr>
          <a:xfrm flipH="1">
            <a:off x="6597425" y="3696275"/>
            <a:ext cx="14082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124" name="Google Shape;124;p21"/>
          <p:cNvSpPr txBox="1">
            <a:spLocks noGrp="1"/>
          </p:cNvSpPr>
          <p:nvPr>
            <p:ph type="subTitle" idx="15"/>
          </p:nvPr>
        </p:nvSpPr>
        <p:spPr>
          <a:xfrm flipH="1">
            <a:off x="6301325" y="4035878"/>
            <a:ext cx="20004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1">
  <p:cSld name="SECTION_HEADER_1">
    <p:spTree>
      <p:nvGrpSpPr>
        <p:cNvPr id="1" name="Shape 125"/>
        <p:cNvGrpSpPr/>
        <p:nvPr/>
      </p:nvGrpSpPr>
      <p:grpSpPr>
        <a:xfrm>
          <a:off x="0" y="0"/>
          <a:ext cx="0" cy="0"/>
          <a:chOff x="0" y="0"/>
          <a:chExt cx="0" cy="0"/>
        </a:xfrm>
      </p:grpSpPr>
      <p:sp>
        <p:nvSpPr>
          <p:cNvPr id="126" name="Google Shape;126;p22"/>
          <p:cNvSpPr txBox="1">
            <a:spLocks noGrp="1"/>
          </p:cNvSpPr>
          <p:nvPr>
            <p:ph type="title"/>
          </p:nvPr>
        </p:nvSpPr>
        <p:spPr>
          <a:xfrm>
            <a:off x="2808750" y="2305738"/>
            <a:ext cx="5622000" cy="756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4200"/>
              <a:buNone/>
              <a:defRPr sz="58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7" name="Google Shape;127;p22"/>
          <p:cNvSpPr txBox="1">
            <a:spLocks noGrp="1"/>
          </p:cNvSpPr>
          <p:nvPr>
            <p:ph type="subTitle" idx="1"/>
          </p:nvPr>
        </p:nvSpPr>
        <p:spPr>
          <a:xfrm>
            <a:off x="4067425" y="3215863"/>
            <a:ext cx="4021200" cy="314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100"/>
              <a:buNone/>
              <a:defRPr sz="1600">
                <a:solidFill>
                  <a:schemeClr val="lt1"/>
                </a:solidFill>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8" name="Google Shape;128;p22"/>
          <p:cNvSpPr txBox="1">
            <a:spLocks noGrp="1"/>
          </p:cNvSpPr>
          <p:nvPr>
            <p:ph type="title" idx="2" hasCustomPrompt="1"/>
          </p:nvPr>
        </p:nvSpPr>
        <p:spPr>
          <a:xfrm>
            <a:off x="6617875" y="1282675"/>
            <a:ext cx="1812900" cy="825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7800">
                <a:solidFill>
                  <a:schemeClr val="dk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p:cSld name="TITLE_ONLY_1">
    <p:spTree>
      <p:nvGrpSpPr>
        <p:cNvPr id="1" name="Shape 129"/>
        <p:cNvGrpSpPr/>
        <p:nvPr/>
      </p:nvGrpSpPr>
      <p:grpSpPr>
        <a:xfrm>
          <a:off x="0" y="0"/>
          <a:ext cx="0" cy="0"/>
          <a:chOff x="0" y="0"/>
          <a:chExt cx="0" cy="0"/>
        </a:xfrm>
      </p:grpSpPr>
      <p:sp>
        <p:nvSpPr>
          <p:cNvPr id="130" name="Google Shape;130;p23"/>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p:cSld name="TITLE_AND_BODY_1">
    <p:spTree>
      <p:nvGrpSpPr>
        <p:cNvPr id="1" name="Shape 131"/>
        <p:cNvGrpSpPr/>
        <p:nvPr/>
      </p:nvGrpSpPr>
      <p:grpSpPr>
        <a:xfrm>
          <a:off x="0" y="0"/>
          <a:ext cx="0" cy="0"/>
          <a:chOff x="0" y="0"/>
          <a:chExt cx="0" cy="0"/>
        </a:xfrm>
      </p:grpSpPr>
      <p:sp>
        <p:nvSpPr>
          <p:cNvPr id="132" name="Google Shape;132;p24"/>
          <p:cNvSpPr txBox="1">
            <a:spLocks noGrp="1"/>
          </p:cNvSpPr>
          <p:nvPr>
            <p:ph type="title"/>
          </p:nvPr>
        </p:nvSpPr>
        <p:spPr>
          <a:xfrm>
            <a:off x="713225" y="3508625"/>
            <a:ext cx="3858900" cy="558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3" name="Google Shape;133;p24"/>
          <p:cNvSpPr txBox="1">
            <a:spLocks noGrp="1"/>
          </p:cNvSpPr>
          <p:nvPr>
            <p:ph type="body" idx="1"/>
          </p:nvPr>
        </p:nvSpPr>
        <p:spPr>
          <a:xfrm>
            <a:off x="713225" y="4007375"/>
            <a:ext cx="5124600" cy="6012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1">
  <p:cSld name="TITLE_AND_BODY_1_1">
    <p:spTree>
      <p:nvGrpSpPr>
        <p:cNvPr id="1" name="Shape 134"/>
        <p:cNvGrpSpPr/>
        <p:nvPr/>
      </p:nvGrpSpPr>
      <p:grpSpPr>
        <a:xfrm>
          <a:off x="0" y="0"/>
          <a:ext cx="0" cy="0"/>
          <a:chOff x="0" y="0"/>
          <a:chExt cx="0" cy="0"/>
        </a:xfrm>
      </p:grpSpPr>
      <p:sp>
        <p:nvSpPr>
          <p:cNvPr id="135" name="Google Shape;135;p25"/>
          <p:cNvSpPr txBox="1">
            <a:spLocks noGrp="1"/>
          </p:cNvSpPr>
          <p:nvPr>
            <p:ph type="title"/>
          </p:nvPr>
        </p:nvSpPr>
        <p:spPr>
          <a:xfrm>
            <a:off x="4919550" y="1537825"/>
            <a:ext cx="3511200" cy="14928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6" name="Google Shape;136;p25"/>
          <p:cNvSpPr txBox="1">
            <a:spLocks noGrp="1"/>
          </p:cNvSpPr>
          <p:nvPr>
            <p:ph type="body" idx="1"/>
          </p:nvPr>
        </p:nvSpPr>
        <p:spPr>
          <a:xfrm>
            <a:off x="4919550" y="2984800"/>
            <a:ext cx="3511200" cy="7851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2">
  <p:cSld name="TITLE_AND_BODY_1_1_1">
    <p:spTree>
      <p:nvGrpSpPr>
        <p:cNvPr id="1" name="Shape 137"/>
        <p:cNvGrpSpPr/>
        <p:nvPr/>
      </p:nvGrpSpPr>
      <p:grpSpPr>
        <a:xfrm>
          <a:off x="0" y="0"/>
          <a:ext cx="0" cy="0"/>
          <a:chOff x="0" y="0"/>
          <a:chExt cx="0" cy="0"/>
        </a:xfrm>
      </p:grpSpPr>
      <p:sp>
        <p:nvSpPr>
          <p:cNvPr id="138" name="Google Shape;138;p26"/>
          <p:cNvSpPr txBox="1">
            <a:spLocks noGrp="1"/>
          </p:cNvSpPr>
          <p:nvPr>
            <p:ph type="title"/>
          </p:nvPr>
        </p:nvSpPr>
        <p:spPr>
          <a:xfrm>
            <a:off x="713213" y="1869450"/>
            <a:ext cx="3511200" cy="6195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9" name="Google Shape;139;p26"/>
          <p:cNvSpPr txBox="1">
            <a:spLocks noGrp="1"/>
          </p:cNvSpPr>
          <p:nvPr>
            <p:ph type="body" idx="1"/>
          </p:nvPr>
        </p:nvSpPr>
        <p:spPr>
          <a:xfrm>
            <a:off x="713213" y="2488950"/>
            <a:ext cx="3511200" cy="7851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3">
  <p:cSld name="TITLE_AND_BODY_1_1_1_2">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2" name="Google Shape;142;p27"/>
          <p:cNvSpPr txBox="1">
            <a:spLocks noGrp="1"/>
          </p:cNvSpPr>
          <p:nvPr>
            <p:ph type="body" idx="1"/>
          </p:nvPr>
        </p:nvSpPr>
        <p:spPr>
          <a:xfrm>
            <a:off x="713250" y="1017725"/>
            <a:ext cx="7717500" cy="35910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hanks">
  <p:cSld name="TITLE_AND_BODY_1_1_1_1">
    <p:spTree>
      <p:nvGrpSpPr>
        <p:cNvPr id="1" name="Shape 143"/>
        <p:cNvGrpSpPr/>
        <p:nvPr/>
      </p:nvGrpSpPr>
      <p:grpSpPr>
        <a:xfrm>
          <a:off x="0" y="0"/>
          <a:ext cx="0" cy="0"/>
          <a:chOff x="0" y="0"/>
          <a:chExt cx="0" cy="0"/>
        </a:xfrm>
      </p:grpSpPr>
      <p:sp>
        <p:nvSpPr>
          <p:cNvPr id="144" name="Google Shape;144;p28"/>
          <p:cNvSpPr txBox="1">
            <a:spLocks noGrp="1"/>
          </p:cNvSpPr>
          <p:nvPr>
            <p:ph type="ctrTitle"/>
          </p:nvPr>
        </p:nvSpPr>
        <p:spPr>
          <a:xfrm>
            <a:off x="717600" y="715250"/>
            <a:ext cx="3854400" cy="997800"/>
          </a:xfrm>
          <a:prstGeom prst="rect">
            <a:avLst/>
          </a:prstGeom>
        </p:spPr>
        <p:txBody>
          <a:bodyPr spcFirstLastPara="1" wrap="square" lIns="91425" tIns="91425" rIns="91425" bIns="91425" anchor="ctr" anchorCtr="0">
            <a:noAutofit/>
          </a:bodyPr>
          <a:lstStyle>
            <a:lvl1pPr lvl="0" rtl="0">
              <a:spcBef>
                <a:spcPts val="0"/>
              </a:spcBef>
              <a:spcAft>
                <a:spcPts val="0"/>
              </a:spcAft>
              <a:buSzPts val="5200"/>
              <a:buNone/>
              <a:defRPr sz="5200"/>
            </a:lvl1pPr>
            <a:lvl2pPr lvl="1" rtl="0">
              <a:spcBef>
                <a:spcPts val="0"/>
              </a:spcBef>
              <a:spcAft>
                <a:spcPts val="0"/>
              </a:spcAft>
              <a:buSzPts val="5200"/>
              <a:buNone/>
              <a:defRPr sz="5200"/>
            </a:lvl2pPr>
            <a:lvl3pPr lvl="2" rtl="0">
              <a:spcBef>
                <a:spcPts val="0"/>
              </a:spcBef>
              <a:spcAft>
                <a:spcPts val="0"/>
              </a:spcAft>
              <a:buSzPts val="5200"/>
              <a:buNone/>
              <a:defRPr sz="5200"/>
            </a:lvl3pPr>
            <a:lvl4pPr lvl="3" rtl="0">
              <a:spcBef>
                <a:spcPts val="0"/>
              </a:spcBef>
              <a:spcAft>
                <a:spcPts val="0"/>
              </a:spcAft>
              <a:buSzPts val="5200"/>
              <a:buNone/>
              <a:defRPr sz="5200"/>
            </a:lvl4pPr>
            <a:lvl5pPr lvl="4" rtl="0">
              <a:spcBef>
                <a:spcPts val="0"/>
              </a:spcBef>
              <a:spcAft>
                <a:spcPts val="0"/>
              </a:spcAft>
              <a:buSzPts val="5200"/>
              <a:buNone/>
              <a:defRPr sz="5200"/>
            </a:lvl5pPr>
            <a:lvl6pPr lvl="5" rtl="0">
              <a:spcBef>
                <a:spcPts val="0"/>
              </a:spcBef>
              <a:spcAft>
                <a:spcPts val="0"/>
              </a:spcAft>
              <a:buSzPts val="5200"/>
              <a:buNone/>
              <a:defRPr sz="5200"/>
            </a:lvl6pPr>
            <a:lvl7pPr lvl="6" rtl="0">
              <a:spcBef>
                <a:spcPts val="0"/>
              </a:spcBef>
              <a:spcAft>
                <a:spcPts val="0"/>
              </a:spcAft>
              <a:buSzPts val="5200"/>
              <a:buNone/>
              <a:defRPr sz="5200"/>
            </a:lvl7pPr>
            <a:lvl8pPr lvl="7" rtl="0">
              <a:spcBef>
                <a:spcPts val="0"/>
              </a:spcBef>
              <a:spcAft>
                <a:spcPts val="0"/>
              </a:spcAft>
              <a:buSzPts val="5200"/>
              <a:buNone/>
              <a:defRPr sz="5200"/>
            </a:lvl8pPr>
            <a:lvl9pPr lvl="8" rtl="0">
              <a:spcBef>
                <a:spcPts val="0"/>
              </a:spcBef>
              <a:spcAft>
                <a:spcPts val="0"/>
              </a:spcAft>
              <a:buSzPts val="5200"/>
              <a:buNone/>
              <a:defRPr sz="5200"/>
            </a:lvl9pPr>
          </a:lstStyle>
          <a:p>
            <a:endParaRPr/>
          </a:p>
        </p:txBody>
      </p:sp>
      <p:sp>
        <p:nvSpPr>
          <p:cNvPr id="145" name="Google Shape;145;p28"/>
          <p:cNvSpPr txBox="1">
            <a:spLocks noGrp="1"/>
          </p:cNvSpPr>
          <p:nvPr>
            <p:ph type="subTitle" idx="1"/>
          </p:nvPr>
        </p:nvSpPr>
        <p:spPr>
          <a:xfrm>
            <a:off x="713225" y="1713038"/>
            <a:ext cx="3858900" cy="1176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146" name="Google Shape;146;p28"/>
          <p:cNvSpPr txBox="1"/>
          <p:nvPr/>
        </p:nvSpPr>
        <p:spPr>
          <a:xfrm>
            <a:off x="713225" y="3800800"/>
            <a:ext cx="4201800" cy="431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300"/>
              </a:spcBef>
              <a:spcAft>
                <a:spcPts val="0"/>
              </a:spcAft>
              <a:buNone/>
            </a:pPr>
            <a:r>
              <a:rPr lang="en" sz="1000">
                <a:solidFill>
                  <a:schemeClr val="dk1"/>
                </a:solidFill>
                <a:latin typeface="Nunito"/>
                <a:ea typeface="Nunito"/>
                <a:cs typeface="Nunito"/>
                <a:sym typeface="Nunito"/>
              </a:rPr>
              <a:t>CREDITS: This presentation template was created by </a:t>
            </a:r>
            <a:r>
              <a:rPr lang="en" sz="1000" b="1">
                <a:solidFill>
                  <a:schemeClr val="dk1"/>
                </a:solidFill>
                <a:uFill>
                  <a:noFill/>
                </a:uFill>
                <a:latin typeface="Nunito"/>
                <a:ea typeface="Nunito"/>
                <a:cs typeface="Nunito"/>
                <a:sym typeface="Nunito"/>
                <a:hlinkClick r:id="rId2">
                  <a:extLst>
                    <a:ext uri="{A12FA001-AC4F-418D-AE19-62706E023703}">
                      <ahyp:hlinkClr xmlns:ahyp="http://schemas.microsoft.com/office/drawing/2018/hyperlinkcolor" val="tx"/>
                    </a:ext>
                  </a:extLst>
                </a:hlinkClick>
              </a:rPr>
              <a:t>Slidesgo</a:t>
            </a:r>
            <a:r>
              <a:rPr lang="en" sz="1000">
                <a:solidFill>
                  <a:schemeClr val="dk1"/>
                </a:solidFill>
                <a:latin typeface="Nunito"/>
                <a:ea typeface="Nunito"/>
                <a:cs typeface="Nunito"/>
                <a:sym typeface="Nunito"/>
              </a:rPr>
              <a:t>, and includes icons by </a:t>
            </a:r>
            <a:r>
              <a:rPr lang="en" sz="1000" b="1">
                <a:solidFill>
                  <a:schemeClr val="dk1"/>
                </a:solidFill>
                <a:uFill>
                  <a:noFill/>
                </a:uFill>
                <a:latin typeface="Nunito"/>
                <a:ea typeface="Nunito"/>
                <a:cs typeface="Nunito"/>
                <a:sym typeface="Nunito"/>
                <a:hlinkClick r:id="rId3">
                  <a:extLst>
                    <a:ext uri="{A12FA001-AC4F-418D-AE19-62706E023703}">
                      <ahyp:hlinkClr xmlns:ahyp="http://schemas.microsoft.com/office/drawing/2018/hyperlinkcolor" val="tx"/>
                    </a:ext>
                  </a:extLst>
                </a:hlinkClick>
              </a:rPr>
              <a:t>Flaticon</a:t>
            </a:r>
            <a:r>
              <a:rPr lang="en" sz="1000">
                <a:solidFill>
                  <a:schemeClr val="dk1"/>
                </a:solidFill>
                <a:latin typeface="Nunito"/>
                <a:ea typeface="Nunito"/>
                <a:cs typeface="Nunito"/>
                <a:sym typeface="Nunito"/>
              </a:rPr>
              <a:t>, and infographics &amp; images by </a:t>
            </a:r>
            <a:r>
              <a:rPr lang="en" sz="1000" b="1">
                <a:solidFill>
                  <a:schemeClr val="dk1"/>
                </a:solidFill>
                <a:uFill>
                  <a:noFill/>
                </a:uFill>
                <a:latin typeface="Nunito"/>
                <a:ea typeface="Nunito"/>
                <a:cs typeface="Nunito"/>
                <a:sym typeface="Nunito"/>
                <a:hlinkClick r:id="rId4">
                  <a:extLst>
                    <a:ext uri="{A12FA001-AC4F-418D-AE19-62706E023703}">
                      <ahyp:hlinkClr xmlns:ahyp="http://schemas.microsoft.com/office/drawing/2018/hyperlinkcolor" val="tx"/>
                    </a:ext>
                  </a:extLst>
                </a:hlinkClick>
              </a:rPr>
              <a:t>Freepik</a:t>
            </a:r>
            <a:endParaRPr sz="1000" b="1">
              <a:solidFill>
                <a:schemeClr val="dk1"/>
              </a:solidFill>
              <a:latin typeface="Nunito"/>
              <a:ea typeface="Nunito"/>
              <a:cs typeface="Nunito"/>
              <a:sym typeface="Nunito"/>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p:cSld name="CUSTOM_3">
    <p:spTree>
      <p:nvGrpSpPr>
        <p:cNvPr id="1" name="Shape 147"/>
        <p:cNvGrpSpPr/>
        <p:nvPr/>
      </p:nvGrpSpPr>
      <p:grpSpPr>
        <a:xfrm>
          <a:off x="0" y="0"/>
          <a:ext cx="0" cy="0"/>
          <a:chOff x="0" y="0"/>
          <a:chExt cx="0" cy="0"/>
        </a:xfrm>
      </p:grpSpPr>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1">
  <p:cSld name="CUSTOM_3_1">
    <p:spTree>
      <p:nvGrpSpPr>
        <p:cNvPr id="1" name="Shape 148"/>
        <p:cNvGrpSpPr/>
        <p:nvPr/>
      </p:nvGrpSpPr>
      <p:grpSpPr>
        <a:xfrm>
          <a:off x="0" y="0"/>
          <a:ext cx="0" cy="0"/>
          <a:chOff x="0" y="0"/>
          <a:chExt cx="0" cy="0"/>
        </a:xfrm>
      </p:grpSpPr>
      <p:sp>
        <p:nvSpPr>
          <p:cNvPr id="149" name="Google Shape;149;p30"/>
          <p:cNvSpPr/>
          <p:nvPr/>
        </p:nvSpPr>
        <p:spPr>
          <a:xfrm flipH="1">
            <a:off x="-2028325" y="4542125"/>
            <a:ext cx="3440400" cy="1638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30"/>
          <p:cNvSpPr/>
          <p:nvPr/>
        </p:nvSpPr>
        <p:spPr>
          <a:xfrm flipH="1">
            <a:off x="7509025" y="451632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1" name="Google Shape;151;p30"/>
          <p:cNvPicPr preferRelativeResize="0"/>
          <p:nvPr/>
        </p:nvPicPr>
        <p:blipFill>
          <a:blip r:embed="rId2">
            <a:alphaModFix/>
          </a:blip>
          <a:stretch>
            <a:fillRect/>
          </a:stretch>
        </p:blipFill>
        <p:spPr>
          <a:xfrm>
            <a:off x="686253" y="1355663"/>
            <a:ext cx="1252598" cy="963917"/>
          </a:xfrm>
          <a:prstGeom prst="rect">
            <a:avLst/>
          </a:prstGeom>
          <a:noFill/>
          <a:ln>
            <a:noFill/>
          </a:ln>
        </p:spPr>
      </p:pic>
      <p:pic>
        <p:nvPicPr>
          <p:cNvPr id="152" name="Google Shape;152;p30"/>
          <p:cNvPicPr preferRelativeResize="0"/>
          <p:nvPr/>
        </p:nvPicPr>
        <p:blipFill>
          <a:blip r:embed="rId3">
            <a:alphaModFix/>
          </a:blip>
          <a:stretch>
            <a:fillRect/>
          </a:stretch>
        </p:blipFill>
        <p:spPr>
          <a:xfrm>
            <a:off x="7574463" y="530338"/>
            <a:ext cx="856301" cy="897112"/>
          </a:xfrm>
          <a:prstGeom prst="rect">
            <a:avLst/>
          </a:prstGeom>
          <a:noFill/>
          <a:ln>
            <a:noFill/>
          </a:ln>
        </p:spPr>
      </p:pic>
      <p:pic>
        <p:nvPicPr>
          <p:cNvPr id="153" name="Google Shape;153;p30"/>
          <p:cNvPicPr preferRelativeResize="0"/>
          <p:nvPr/>
        </p:nvPicPr>
        <p:blipFill>
          <a:blip r:embed="rId4">
            <a:alphaModFix/>
          </a:blip>
          <a:stretch>
            <a:fillRect/>
          </a:stretch>
        </p:blipFill>
        <p:spPr>
          <a:xfrm flipH="1">
            <a:off x="7691551" y="2571750"/>
            <a:ext cx="1290425" cy="2218977"/>
          </a:xfrm>
          <a:prstGeom prst="rect">
            <a:avLst/>
          </a:prstGeom>
          <a:noFill/>
          <a:ln>
            <a:noFill/>
          </a:ln>
        </p:spPr>
      </p:pic>
      <p:pic>
        <p:nvPicPr>
          <p:cNvPr id="154" name="Google Shape;154;p30"/>
          <p:cNvPicPr preferRelativeResize="0"/>
          <p:nvPr/>
        </p:nvPicPr>
        <p:blipFill>
          <a:blip r:embed="rId5">
            <a:alphaModFix/>
          </a:blip>
          <a:stretch>
            <a:fillRect/>
          </a:stretch>
        </p:blipFill>
        <p:spPr>
          <a:xfrm flipH="1">
            <a:off x="741725" y="-2"/>
            <a:ext cx="2322176" cy="642900"/>
          </a:xfrm>
          <a:prstGeom prst="rect">
            <a:avLst/>
          </a:prstGeom>
          <a:noFill/>
          <a:ln>
            <a:noFill/>
          </a:ln>
        </p:spPr>
      </p:pic>
      <p:pic>
        <p:nvPicPr>
          <p:cNvPr id="155" name="Google Shape;155;p30"/>
          <p:cNvPicPr preferRelativeResize="0"/>
          <p:nvPr/>
        </p:nvPicPr>
        <p:blipFill>
          <a:blip r:embed="rId6">
            <a:alphaModFix/>
          </a:blip>
          <a:stretch>
            <a:fillRect/>
          </a:stretch>
        </p:blipFill>
        <p:spPr>
          <a:xfrm flipH="1">
            <a:off x="-2063401" y="3032350"/>
            <a:ext cx="3369651" cy="1576226"/>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1967700" y="1587988"/>
            <a:ext cx="5208600" cy="764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42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7" name="Google Shape;17;p4"/>
          <p:cNvSpPr txBox="1">
            <a:spLocks noGrp="1"/>
          </p:cNvSpPr>
          <p:nvPr>
            <p:ph type="body" idx="1"/>
          </p:nvPr>
        </p:nvSpPr>
        <p:spPr>
          <a:xfrm>
            <a:off x="1967700" y="2491413"/>
            <a:ext cx="5208600" cy="1064100"/>
          </a:xfrm>
          <a:prstGeom prst="rect">
            <a:avLst/>
          </a:prstGeom>
        </p:spPr>
        <p:txBody>
          <a:bodyPr spcFirstLastPara="1" wrap="square" lIns="91425" tIns="91425" rIns="91425" bIns="91425" anchor="t" anchorCtr="0">
            <a:noAutofit/>
          </a:bodyPr>
          <a:lstStyle>
            <a:lvl1pPr marL="457200" lvl="0" indent="-317500" algn="ctr">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2">
  <p:cSld name="CUSTOM_3_1_1">
    <p:spTree>
      <p:nvGrpSpPr>
        <p:cNvPr id="1" name="Shape 156"/>
        <p:cNvGrpSpPr/>
        <p:nvPr/>
      </p:nvGrpSpPr>
      <p:grpSpPr>
        <a:xfrm>
          <a:off x="0" y="0"/>
          <a:ext cx="0" cy="0"/>
          <a:chOff x="0" y="0"/>
          <a:chExt cx="0" cy="0"/>
        </a:xfrm>
      </p:grpSpPr>
      <p:sp>
        <p:nvSpPr>
          <p:cNvPr id="157" name="Google Shape;157;p31"/>
          <p:cNvSpPr/>
          <p:nvPr/>
        </p:nvSpPr>
        <p:spPr>
          <a:xfrm flipH="1">
            <a:off x="-2028325" y="4542125"/>
            <a:ext cx="3440400" cy="1638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31"/>
          <p:cNvSpPr/>
          <p:nvPr/>
        </p:nvSpPr>
        <p:spPr>
          <a:xfrm flipH="1">
            <a:off x="7532300" y="4516325"/>
            <a:ext cx="28698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9" name="Google Shape;159;p31"/>
          <p:cNvPicPr preferRelativeResize="0"/>
          <p:nvPr/>
        </p:nvPicPr>
        <p:blipFill>
          <a:blip r:embed="rId2">
            <a:alphaModFix/>
          </a:blip>
          <a:stretch>
            <a:fillRect/>
          </a:stretch>
        </p:blipFill>
        <p:spPr>
          <a:xfrm flipH="1">
            <a:off x="6507550" y="-2"/>
            <a:ext cx="2322176" cy="642900"/>
          </a:xfrm>
          <a:prstGeom prst="rect">
            <a:avLst/>
          </a:prstGeom>
          <a:noFill/>
          <a:ln>
            <a:noFill/>
          </a:ln>
        </p:spPr>
      </p:pic>
      <p:pic>
        <p:nvPicPr>
          <p:cNvPr id="160" name="Google Shape;160;p31"/>
          <p:cNvPicPr preferRelativeResize="0"/>
          <p:nvPr/>
        </p:nvPicPr>
        <p:blipFill>
          <a:blip r:embed="rId3">
            <a:alphaModFix/>
          </a:blip>
          <a:stretch>
            <a:fillRect/>
          </a:stretch>
        </p:blipFill>
        <p:spPr>
          <a:xfrm>
            <a:off x="0" y="704821"/>
            <a:ext cx="1290425" cy="3903754"/>
          </a:xfrm>
          <a:prstGeom prst="rect">
            <a:avLst/>
          </a:prstGeom>
          <a:noFill/>
          <a:ln>
            <a:noFill/>
          </a:ln>
        </p:spPr>
      </p:pic>
      <p:pic>
        <p:nvPicPr>
          <p:cNvPr id="161" name="Google Shape;161;p31"/>
          <p:cNvPicPr preferRelativeResize="0"/>
          <p:nvPr/>
        </p:nvPicPr>
        <p:blipFill>
          <a:blip r:embed="rId4">
            <a:alphaModFix/>
          </a:blip>
          <a:stretch>
            <a:fillRect/>
          </a:stretch>
        </p:blipFill>
        <p:spPr>
          <a:xfrm>
            <a:off x="7902449" y="3032350"/>
            <a:ext cx="3369651" cy="1576226"/>
          </a:xfrm>
          <a:prstGeom prst="rect">
            <a:avLst/>
          </a:prstGeom>
          <a:noFill/>
          <a:ln>
            <a:noFill/>
          </a:ln>
        </p:spPr>
      </p:pic>
      <p:pic>
        <p:nvPicPr>
          <p:cNvPr id="162" name="Google Shape;162;p31"/>
          <p:cNvPicPr preferRelativeResize="0"/>
          <p:nvPr/>
        </p:nvPicPr>
        <p:blipFill>
          <a:blip r:embed="rId5">
            <a:alphaModFix/>
          </a:blip>
          <a:stretch>
            <a:fillRect/>
          </a:stretch>
        </p:blipFill>
        <p:spPr>
          <a:xfrm>
            <a:off x="7811499" y="1056975"/>
            <a:ext cx="723000" cy="790474"/>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 name="Google Shape;20;p5"/>
          <p:cNvSpPr txBox="1">
            <a:spLocks noGrp="1"/>
          </p:cNvSpPr>
          <p:nvPr>
            <p:ph type="ctrTitle" idx="2"/>
          </p:nvPr>
        </p:nvSpPr>
        <p:spPr>
          <a:xfrm flipH="1">
            <a:off x="1649528" y="2862775"/>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1" name="Google Shape;21;p5"/>
          <p:cNvSpPr txBox="1">
            <a:spLocks noGrp="1"/>
          </p:cNvSpPr>
          <p:nvPr>
            <p:ph type="subTitle" idx="1"/>
          </p:nvPr>
        </p:nvSpPr>
        <p:spPr>
          <a:xfrm flipH="1">
            <a:off x="713226" y="3289375"/>
            <a:ext cx="3758100" cy="903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
        <p:nvSpPr>
          <p:cNvPr id="22" name="Google Shape;22;p5"/>
          <p:cNvSpPr txBox="1">
            <a:spLocks noGrp="1"/>
          </p:cNvSpPr>
          <p:nvPr>
            <p:ph type="ctrTitle" idx="3"/>
          </p:nvPr>
        </p:nvSpPr>
        <p:spPr>
          <a:xfrm flipH="1">
            <a:off x="5611075" y="2862775"/>
            <a:ext cx="1883400" cy="339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FFFFFF"/>
              </a:buClr>
              <a:buSzPts val="1400"/>
              <a:buNone/>
              <a:defRPr sz="2000">
                <a:solidFill>
                  <a:schemeClr val="lt1"/>
                </a:solidFill>
              </a:defRPr>
            </a:lvl1pPr>
            <a:lvl2pPr lvl="1"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2pPr>
            <a:lvl3pPr lvl="2"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3pPr>
            <a:lvl4pPr lvl="3"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4pPr>
            <a:lvl5pPr lvl="4"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5pPr>
            <a:lvl6pPr lvl="5"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6pPr>
            <a:lvl7pPr lvl="6"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7pPr>
            <a:lvl8pPr lvl="7"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8pPr>
            <a:lvl9pPr lvl="8" algn="ctr" rtl="0">
              <a:spcBef>
                <a:spcPts val="0"/>
              </a:spcBef>
              <a:spcAft>
                <a:spcPts val="0"/>
              </a:spcAft>
              <a:buClr>
                <a:srgbClr val="FFFFFF"/>
              </a:buClr>
              <a:buSzPts val="1800"/>
              <a:buFont typeface="Fira Sans Condensed Medium"/>
              <a:buNone/>
              <a:defRPr sz="1800">
                <a:solidFill>
                  <a:srgbClr val="FFFFFF"/>
                </a:solidFill>
                <a:latin typeface="Fira Sans Condensed Medium"/>
                <a:ea typeface="Fira Sans Condensed Medium"/>
                <a:cs typeface="Fira Sans Condensed Medium"/>
                <a:sym typeface="Fira Sans Condensed Medium"/>
              </a:defRPr>
            </a:lvl9pPr>
          </a:lstStyle>
          <a:p>
            <a:endParaRPr/>
          </a:p>
        </p:txBody>
      </p:sp>
      <p:sp>
        <p:nvSpPr>
          <p:cNvPr id="23" name="Google Shape;23;p5"/>
          <p:cNvSpPr txBox="1">
            <a:spLocks noGrp="1"/>
          </p:cNvSpPr>
          <p:nvPr>
            <p:ph type="subTitle" idx="4"/>
          </p:nvPr>
        </p:nvSpPr>
        <p:spPr>
          <a:xfrm flipH="1">
            <a:off x="4676875" y="3289375"/>
            <a:ext cx="3753900" cy="903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FFFFF"/>
              </a:buClr>
              <a:buSzPts val="1000"/>
              <a:buNone/>
              <a:defRPr/>
            </a:lvl1pPr>
            <a:lvl2pPr lvl="1" algn="ctr" rtl="0">
              <a:lnSpc>
                <a:spcPct val="100000"/>
              </a:lnSpc>
              <a:spcBef>
                <a:spcPts val="0"/>
              </a:spcBef>
              <a:spcAft>
                <a:spcPts val="0"/>
              </a:spcAft>
              <a:buClr>
                <a:srgbClr val="FFFFFF"/>
              </a:buClr>
              <a:buSzPts val="1000"/>
              <a:buNone/>
              <a:defRPr sz="1000">
                <a:solidFill>
                  <a:srgbClr val="FFFFFF"/>
                </a:solidFill>
              </a:defRPr>
            </a:lvl2pPr>
            <a:lvl3pPr lvl="2" algn="ctr" rtl="0">
              <a:lnSpc>
                <a:spcPct val="100000"/>
              </a:lnSpc>
              <a:spcBef>
                <a:spcPts val="0"/>
              </a:spcBef>
              <a:spcAft>
                <a:spcPts val="0"/>
              </a:spcAft>
              <a:buClr>
                <a:srgbClr val="FFFFFF"/>
              </a:buClr>
              <a:buSzPts val="1000"/>
              <a:buNone/>
              <a:defRPr sz="1000">
                <a:solidFill>
                  <a:srgbClr val="FFFFFF"/>
                </a:solidFill>
              </a:defRPr>
            </a:lvl3pPr>
            <a:lvl4pPr lvl="3" algn="ctr" rtl="0">
              <a:lnSpc>
                <a:spcPct val="100000"/>
              </a:lnSpc>
              <a:spcBef>
                <a:spcPts val="0"/>
              </a:spcBef>
              <a:spcAft>
                <a:spcPts val="0"/>
              </a:spcAft>
              <a:buClr>
                <a:srgbClr val="FFFFFF"/>
              </a:buClr>
              <a:buSzPts val="1000"/>
              <a:buNone/>
              <a:defRPr sz="1000">
                <a:solidFill>
                  <a:srgbClr val="FFFFFF"/>
                </a:solidFill>
              </a:defRPr>
            </a:lvl4pPr>
            <a:lvl5pPr lvl="4" algn="ctr" rtl="0">
              <a:lnSpc>
                <a:spcPct val="100000"/>
              </a:lnSpc>
              <a:spcBef>
                <a:spcPts val="0"/>
              </a:spcBef>
              <a:spcAft>
                <a:spcPts val="0"/>
              </a:spcAft>
              <a:buClr>
                <a:srgbClr val="FFFFFF"/>
              </a:buClr>
              <a:buSzPts val="1000"/>
              <a:buNone/>
              <a:defRPr sz="1000">
                <a:solidFill>
                  <a:srgbClr val="FFFFFF"/>
                </a:solidFill>
              </a:defRPr>
            </a:lvl5pPr>
            <a:lvl6pPr lvl="5" algn="ctr" rtl="0">
              <a:lnSpc>
                <a:spcPct val="100000"/>
              </a:lnSpc>
              <a:spcBef>
                <a:spcPts val="0"/>
              </a:spcBef>
              <a:spcAft>
                <a:spcPts val="0"/>
              </a:spcAft>
              <a:buClr>
                <a:srgbClr val="FFFFFF"/>
              </a:buClr>
              <a:buSzPts val="1000"/>
              <a:buNone/>
              <a:defRPr sz="1000">
                <a:solidFill>
                  <a:srgbClr val="FFFFFF"/>
                </a:solidFill>
              </a:defRPr>
            </a:lvl6pPr>
            <a:lvl7pPr lvl="6" algn="ctr" rtl="0">
              <a:lnSpc>
                <a:spcPct val="100000"/>
              </a:lnSpc>
              <a:spcBef>
                <a:spcPts val="0"/>
              </a:spcBef>
              <a:spcAft>
                <a:spcPts val="0"/>
              </a:spcAft>
              <a:buClr>
                <a:srgbClr val="FFFFFF"/>
              </a:buClr>
              <a:buSzPts val="1000"/>
              <a:buNone/>
              <a:defRPr sz="1000">
                <a:solidFill>
                  <a:srgbClr val="FFFFFF"/>
                </a:solidFill>
              </a:defRPr>
            </a:lvl7pPr>
            <a:lvl8pPr lvl="7" algn="ctr" rtl="0">
              <a:lnSpc>
                <a:spcPct val="100000"/>
              </a:lnSpc>
              <a:spcBef>
                <a:spcPts val="0"/>
              </a:spcBef>
              <a:spcAft>
                <a:spcPts val="0"/>
              </a:spcAft>
              <a:buClr>
                <a:srgbClr val="FFFFFF"/>
              </a:buClr>
              <a:buSzPts val="1000"/>
              <a:buNone/>
              <a:defRPr sz="1000">
                <a:solidFill>
                  <a:srgbClr val="FFFFFF"/>
                </a:solidFill>
              </a:defRPr>
            </a:lvl8pPr>
            <a:lvl9pPr lvl="8" algn="ctr" rtl="0">
              <a:lnSpc>
                <a:spcPct val="100000"/>
              </a:lnSpc>
              <a:spcBef>
                <a:spcPts val="0"/>
              </a:spcBef>
              <a:spcAft>
                <a:spcPts val="0"/>
              </a:spcAft>
              <a:buClr>
                <a:srgbClr val="FFFFFF"/>
              </a:buClr>
              <a:buSzPts val="1000"/>
              <a:buNone/>
              <a:defRPr sz="1000">
                <a:solidFill>
                  <a:srgbClr val="FFFFFF"/>
                </a:solidFill>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
        <p:cNvGrpSpPr/>
        <p:nvPr/>
      </p:nvGrpSpPr>
      <p:grpSpPr>
        <a:xfrm>
          <a:off x="0" y="0"/>
          <a:ext cx="0" cy="0"/>
          <a:chOff x="0" y="0"/>
          <a:chExt cx="0" cy="0"/>
        </a:xfrm>
      </p:grpSpPr>
      <p:sp>
        <p:nvSpPr>
          <p:cNvPr id="27" name="Google Shape;27;p7"/>
          <p:cNvSpPr txBox="1">
            <a:spLocks noGrp="1"/>
          </p:cNvSpPr>
          <p:nvPr>
            <p:ph type="title"/>
          </p:nvPr>
        </p:nvSpPr>
        <p:spPr>
          <a:xfrm>
            <a:off x="4572000" y="1039488"/>
            <a:ext cx="38589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8" name="Google Shape;28;p7"/>
          <p:cNvSpPr txBox="1">
            <a:spLocks noGrp="1"/>
          </p:cNvSpPr>
          <p:nvPr>
            <p:ph type="body" idx="1"/>
          </p:nvPr>
        </p:nvSpPr>
        <p:spPr>
          <a:xfrm>
            <a:off x="4572000" y="1795188"/>
            <a:ext cx="3858900" cy="24267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chemeClr val="dk2"/>
              </a:buClr>
              <a:buSzPts val="1200"/>
              <a:buChar char="●"/>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2039850" y="1579500"/>
            <a:ext cx="5064300" cy="19845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72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title"/>
          </p:nvPr>
        </p:nvSpPr>
        <p:spPr>
          <a:xfrm>
            <a:off x="4385575" y="1728150"/>
            <a:ext cx="4045200" cy="833700"/>
          </a:xfrm>
          <a:prstGeom prst="rect">
            <a:avLst/>
          </a:prstGeom>
        </p:spPr>
        <p:txBody>
          <a:bodyPr spcFirstLastPara="1" wrap="square" lIns="91425" tIns="91425" rIns="91425" bIns="91425" anchor="b" anchorCtr="0">
            <a:noAutofit/>
          </a:bodyPr>
          <a:lstStyle>
            <a:lvl1pPr lvl="0">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3" name="Google Shape;33;p9"/>
          <p:cNvSpPr txBox="1">
            <a:spLocks noGrp="1"/>
          </p:cNvSpPr>
          <p:nvPr>
            <p:ph type="subTitle" idx="1"/>
          </p:nvPr>
        </p:nvSpPr>
        <p:spPr>
          <a:xfrm>
            <a:off x="4385575" y="2649525"/>
            <a:ext cx="4045200" cy="108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4"/>
        <p:cNvGrpSpPr/>
        <p:nvPr/>
      </p:nvGrpSpPr>
      <p:grpSpPr>
        <a:xfrm>
          <a:off x="0" y="0"/>
          <a:ext cx="0" cy="0"/>
          <a:chOff x="0" y="0"/>
          <a:chExt cx="0" cy="0"/>
        </a:xfrm>
      </p:grpSpPr>
      <p:sp>
        <p:nvSpPr>
          <p:cNvPr id="35" name="Google Shape;35;p10"/>
          <p:cNvSpPr txBox="1">
            <a:spLocks noGrp="1"/>
          </p:cNvSpPr>
          <p:nvPr>
            <p:ph type="body" idx="1"/>
          </p:nvPr>
        </p:nvSpPr>
        <p:spPr>
          <a:xfrm>
            <a:off x="713225" y="4225275"/>
            <a:ext cx="7717500" cy="383400"/>
          </a:xfrm>
          <a:prstGeom prst="rect">
            <a:avLst/>
          </a:prstGeom>
        </p:spPr>
        <p:txBody>
          <a:bodyPr spcFirstLastPara="1" wrap="square" lIns="91425" tIns="91425" rIns="91425" bIns="91425" anchor="ctr" anchorCtr="0">
            <a:noAutofit/>
          </a:bodyPr>
          <a:lstStyle>
            <a:lvl1pPr marL="457200" lvl="0" indent="-228600" algn="ctr">
              <a:lnSpc>
                <a:spcPct val="100000"/>
              </a:lnSpc>
              <a:spcBef>
                <a:spcPts val="0"/>
              </a:spcBef>
              <a:spcAft>
                <a:spcPts val="0"/>
              </a:spcAft>
              <a:buSzPts val="1400"/>
              <a:buNone/>
              <a:defRPr sz="2800">
                <a:solidFill>
                  <a:schemeClr val="accent1"/>
                </a:solidFill>
                <a:latin typeface="Titan One"/>
                <a:ea typeface="Titan One"/>
                <a:cs typeface="Titan One"/>
                <a:sym typeface="Titan One"/>
              </a:defRPr>
            </a:lvl1pPr>
          </a:lstStyle>
          <a:p>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2">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1pPr>
            <a:lvl2pPr lvl="1">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2pPr>
            <a:lvl3pPr lvl="2">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3pPr>
            <a:lvl4pPr lvl="3">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4pPr>
            <a:lvl5pPr lvl="4">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5pPr>
            <a:lvl6pPr lvl="5">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6pPr>
            <a:lvl7pPr lvl="6">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7pPr>
            <a:lvl8pPr lvl="7">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8pPr>
            <a:lvl9pPr lvl="8">
              <a:spcBef>
                <a:spcPts val="0"/>
              </a:spcBef>
              <a:spcAft>
                <a:spcPts val="0"/>
              </a:spcAft>
              <a:buClr>
                <a:schemeClr val="accent1"/>
              </a:buClr>
              <a:buSzPts val="2800"/>
              <a:buFont typeface="Titan One"/>
              <a:buNone/>
              <a:defRPr sz="2800">
                <a:solidFill>
                  <a:schemeClr val="accent1"/>
                </a:solidFill>
                <a:latin typeface="Titan One"/>
                <a:ea typeface="Titan One"/>
                <a:cs typeface="Titan One"/>
                <a:sym typeface="Titan One"/>
              </a:defRPr>
            </a:lvl9pPr>
          </a:lstStyle>
          <a:p>
            <a:endParaRPr/>
          </a:p>
        </p:txBody>
      </p:sp>
      <p:sp>
        <p:nvSpPr>
          <p:cNvPr id="7" name="Google Shape;7;p1"/>
          <p:cNvSpPr txBox="1">
            <a:spLocks noGrp="1"/>
          </p:cNvSpPr>
          <p:nvPr>
            <p:ph type="body" idx="1"/>
          </p:nvPr>
        </p:nvSpPr>
        <p:spPr>
          <a:xfrm>
            <a:off x="713225" y="1348450"/>
            <a:ext cx="7717500" cy="32205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1pPr>
            <a:lvl2pPr marL="914400" lvl="1"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2pPr>
            <a:lvl3pPr marL="1371600" lvl="2"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3pPr>
            <a:lvl4pPr marL="1828800" lvl="3"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4pPr>
            <a:lvl5pPr marL="2286000" lvl="4"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5pPr>
            <a:lvl6pPr marL="2743200" lvl="5"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6pPr>
            <a:lvl7pPr marL="3200400" lvl="6"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7pPr>
            <a:lvl8pPr marL="3657600" lvl="7"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8pPr>
            <a:lvl9pPr marL="4114800" lvl="8" indent="-317500">
              <a:lnSpc>
                <a:spcPct val="100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Lst>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www.clinicalkey.com/#!/content/playContent/1-s2.0-S0889852920300645?returnurl=null&amp;referrer=null"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5"/>
          <p:cNvSpPr/>
          <p:nvPr/>
        </p:nvSpPr>
        <p:spPr>
          <a:xfrm>
            <a:off x="5709500" y="4542125"/>
            <a:ext cx="3113100" cy="1203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35"/>
          <p:cNvSpPr/>
          <p:nvPr/>
        </p:nvSpPr>
        <p:spPr>
          <a:xfrm>
            <a:off x="953229" y="3286548"/>
            <a:ext cx="4495800" cy="3846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75" name="Google Shape;175;p35"/>
          <p:cNvSpPr txBox="1">
            <a:spLocks noGrp="1"/>
          </p:cNvSpPr>
          <p:nvPr>
            <p:ph type="ctrTitle"/>
          </p:nvPr>
        </p:nvSpPr>
        <p:spPr>
          <a:xfrm>
            <a:off x="726425" y="1491625"/>
            <a:ext cx="4949400" cy="17904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sz="4400"/>
              <a:t>Type 2 Diabetes in Pediatrics</a:t>
            </a:r>
            <a:endParaRPr sz="2400">
              <a:solidFill>
                <a:schemeClr val="dk2"/>
              </a:solidFill>
            </a:endParaRPr>
          </a:p>
        </p:txBody>
      </p:sp>
      <p:sp>
        <p:nvSpPr>
          <p:cNvPr id="176" name="Google Shape;176;p35"/>
          <p:cNvSpPr txBox="1">
            <a:spLocks noGrp="1"/>
          </p:cNvSpPr>
          <p:nvPr>
            <p:ph type="subTitle" idx="1"/>
          </p:nvPr>
        </p:nvSpPr>
        <p:spPr>
          <a:xfrm>
            <a:off x="1183484" y="3310398"/>
            <a:ext cx="4035300" cy="336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Ayanna, Camyrn, Morgan, Riley</a:t>
            </a:r>
            <a:endParaRPr/>
          </a:p>
        </p:txBody>
      </p:sp>
      <p:pic>
        <p:nvPicPr>
          <p:cNvPr id="177" name="Google Shape;177;p35"/>
          <p:cNvPicPr preferRelativeResize="0"/>
          <p:nvPr/>
        </p:nvPicPr>
        <p:blipFill>
          <a:blip r:embed="rId3">
            <a:alphaModFix/>
          </a:blip>
          <a:stretch>
            <a:fillRect/>
          </a:stretch>
        </p:blipFill>
        <p:spPr>
          <a:xfrm>
            <a:off x="5918225" y="1223975"/>
            <a:ext cx="2283948" cy="3384602"/>
          </a:xfrm>
          <a:prstGeom prst="rect">
            <a:avLst/>
          </a:prstGeom>
          <a:noFill/>
          <a:ln>
            <a:noFill/>
          </a:ln>
        </p:spPr>
      </p:pic>
      <p:pic>
        <p:nvPicPr>
          <p:cNvPr id="178" name="Google Shape;178;p35"/>
          <p:cNvPicPr preferRelativeResize="0"/>
          <p:nvPr/>
        </p:nvPicPr>
        <p:blipFill>
          <a:blip r:embed="rId4">
            <a:alphaModFix/>
          </a:blip>
          <a:stretch>
            <a:fillRect/>
          </a:stretch>
        </p:blipFill>
        <p:spPr>
          <a:xfrm>
            <a:off x="6108600" y="-2"/>
            <a:ext cx="2322176" cy="642900"/>
          </a:xfrm>
          <a:prstGeom prst="rect">
            <a:avLst/>
          </a:prstGeom>
          <a:noFill/>
          <a:ln>
            <a:noFill/>
          </a:ln>
        </p:spPr>
      </p:pic>
      <p:pic>
        <p:nvPicPr>
          <p:cNvPr id="179" name="Google Shape;179;p35"/>
          <p:cNvPicPr preferRelativeResize="0"/>
          <p:nvPr/>
        </p:nvPicPr>
        <p:blipFill>
          <a:blip r:embed="rId5">
            <a:alphaModFix/>
          </a:blip>
          <a:stretch>
            <a:fillRect/>
          </a:stretch>
        </p:blipFill>
        <p:spPr>
          <a:xfrm>
            <a:off x="7885087" y="1004650"/>
            <a:ext cx="634174" cy="693349"/>
          </a:xfrm>
          <a:prstGeom prst="rect">
            <a:avLst/>
          </a:prstGeom>
          <a:noFill/>
          <a:ln>
            <a:noFill/>
          </a:ln>
        </p:spPr>
      </p:pic>
      <p:pic>
        <p:nvPicPr>
          <p:cNvPr id="180" name="Google Shape;180;p35"/>
          <p:cNvPicPr preferRelativeResize="0"/>
          <p:nvPr/>
        </p:nvPicPr>
        <p:blipFill>
          <a:blip r:embed="rId4">
            <a:alphaModFix/>
          </a:blip>
          <a:stretch>
            <a:fillRect/>
          </a:stretch>
        </p:blipFill>
        <p:spPr>
          <a:xfrm>
            <a:off x="703325" y="-2"/>
            <a:ext cx="2322176" cy="6429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7"/>
          <p:cNvSpPr/>
          <p:nvPr/>
        </p:nvSpPr>
        <p:spPr>
          <a:xfrm>
            <a:off x="6900236" y="4542125"/>
            <a:ext cx="2004000" cy="1203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37"/>
          <p:cNvSpPr/>
          <p:nvPr/>
        </p:nvSpPr>
        <p:spPr>
          <a:xfrm>
            <a:off x="587225" y="3648075"/>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37"/>
          <p:cNvSpPr/>
          <p:nvPr/>
        </p:nvSpPr>
        <p:spPr>
          <a:xfrm>
            <a:off x="3353100" y="1860975"/>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37"/>
          <p:cNvSpPr/>
          <p:nvPr/>
        </p:nvSpPr>
        <p:spPr>
          <a:xfrm>
            <a:off x="3353100" y="3648075"/>
            <a:ext cx="35025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37"/>
          <p:cNvSpPr/>
          <p:nvPr/>
        </p:nvSpPr>
        <p:spPr>
          <a:xfrm>
            <a:off x="587225" y="1860975"/>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37"/>
          <p:cNvSpPr txBox="1">
            <a:spLocks noGrp="1"/>
          </p:cNvSpPr>
          <p:nvPr>
            <p:ph type="ctrTitle"/>
          </p:nvPr>
        </p:nvSpPr>
        <p:spPr>
          <a:xfrm flipH="1">
            <a:off x="3310581" y="1817815"/>
            <a:ext cx="2531538" cy="404746"/>
          </a:xfrm>
          <a:prstGeom prst="rect">
            <a:avLst/>
          </a:prstGeom>
        </p:spPr>
        <p:txBody>
          <a:bodyPr spcFirstLastPara="1" wrap="square" lIns="91425" tIns="91425" rIns="91425" bIns="91425" anchor="b" anchorCtr="0">
            <a:noAutofit/>
          </a:bodyPr>
          <a:lstStyle/>
          <a:p>
            <a:pPr algn="ctr"/>
            <a:r>
              <a:rPr lang="en" sz="1200"/>
              <a:t>Main Findings of Study</a:t>
            </a:r>
            <a:endParaRPr lang="en-US" sz="1200"/>
          </a:p>
        </p:txBody>
      </p:sp>
      <p:sp>
        <p:nvSpPr>
          <p:cNvPr id="201" name="Google Shape;201;p37"/>
          <p:cNvSpPr txBox="1">
            <a:spLocks noGrp="1"/>
          </p:cNvSpPr>
          <p:nvPr>
            <p:ph type="title" idx="2"/>
          </p:nvPr>
        </p:nvSpPr>
        <p:spPr>
          <a:xfrm flipH="1">
            <a:off x="3479100" y="1236725"/>
            <a:ext cx="8511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02</a:t>
            </a:r>
            <a:endParaRPr/>
          </a:p>
        </p:txBody>
      </p:sp>
      <p:sp>
        <p:nvSpPr>
          <p:cNvPr id="202" name="Google Shape;202;p37"/>
          <p:cNvSpPr txBox="1">
            <a:spLocks noGrp="1"/>
          </p:cNvSpPr>
          <p:nvPr>
            <p:ph type="ctrTitle" idx="3"/>
          </p:nvPr>
        </p:nvSpPr>
        <p:spPr>
          <a:xfrm flipH="1">
            <a:off x="3479525" y="3664675"/>
            <a:ext cx="3185100" cy="419400"/>
          </a:xfrm>
          <a:prstGeom prst="rect">
            <a:avLst/>
          </a:prstGeom>
        </p:spPr>
        <p:txBody>
          <a:bodyPr spcFirstLastPara="1" wrap="square" lIns="91425" tIns="91425" rIns="91425" bIns="91425" anchor="b" anchorCtr="0">
            <a:noAutofit/>
          </a:bodyPr>
          <a:lstStyle/>
          <a:p>
            <a:pPr algn="ctr"/>
            <a:r>
              <a:rPr lang="en-US" sz="1200"/>
              <a:t>Application in Nursing Practice</a:t>
            </a:r>
            <a:endParaRPr lang="en-US"/>
          </a:p>
        </p:txBody>
      </p:sp>
      <p:sp>
        <p:nvSpPr>
          <p:cNvPr id="204" name="Google Shape;204;p37"/>
          <p:cNvSpPr txBox="1">
            <a:spLocks noGrp="1"/>
          </p:cNvSpPr>
          <p:nvPr>
            <p:ph type="title" idx="5"/>
          </p:nvPr>
        </p:nvSpPr>
        <p:spPr>
          <a:xfrm flipH="1">
            <a:off x="3479100" y="3025075"/>
            <a:ext cx="8511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04</a:t>
            </a:r>
            <a:endParaRPr/>
          </a:p>
        </p:txBody>
      </p:sp>
      <p:sp>
        <p:nvSpPr>
          <p:cNvPr id="205" name="Google Shape;205;p37"/>
          <p:cNvSpPr txBox="1">
            <a:spLocks noGrp="1"/>
          </p:cNvSpPr>
          <p:nvPr>
            <p:ph type="ctrTitle" idx="6"/>
          </p:nvPr>
        </p:nvSpPr>
        <p:spPr>
          <a:xfrm flipH="1">
            <a:off x="559135" y="1942368"/>
            <a:ext cx="2538865" cy="404746"/>
          </a:xfrm>
          <a:prstGeom prst="rect">
            <a:avLst/>
          </a:prstGeom>
        </p:spPr>
        <p:txBody>
          <a:bodyPr spcFirstLastPara="1" wrap="square" lIns="91425" tIns="91425" rIns="91425" bIns="91425" anchor="b" anchorCtr="0">
            <a:noAutofit/>
          </a:bodyPr>
          <a:lstStyle/>
          <a:p>
            <a:pPr algn="ctr"/>
            <a:r>
              <a:rPr lang="en" sz="1200"/>
              <a:t>Patient Population and Clinical Issue</a:t>
            </a:r>
            <a:endParaRPr lang="en-US"/>
          </a:p>
        </p:txBody>
      </p:sp>
      <p:sp>
        <p:nvSpPr>
          <p:cNvPr id="207" name="Google Shape;207;p37"/>
          <p:cNvSpPr txBox="1">
            <a:spLocks noGrp="1"/>
          </p:cNvSpPr>
          <p:nvPr>
            <p:ph type="title" idx="8"/>
          </p:nvPr>
        </p:nvSpPr>
        <p:spPr>
          <a:xfrm flipH="1">
            <a:off x="713252" y="1236725"/>
            <a:ext cx="8511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01</a:t>
            </a:r>
            <a:endParaRPr/>
          </a:p>
        </p:txBody>
      </p:sp>
      <p:sp>
        <p:nvSpPr>
          <p:cNvPr id="208" name="Google Shape;208;p37"/>
          <p:cNvSpPr txBox="1">
            <a:spLocks noGrp="1"/>
          </p:cNvSpPr>
          <p:nvPr>
            <p:ph type="ctrTitle" idx="9"/>
          </p:nvPr>
        </p:nvSpPr>
        <p:spPr>
          <a:xfrm flipH="1">
            <a:off x="713000" y="3664675"/>
            <a:ext cx="2004000" cy="419400"/>
          </a:xfrm>
          <a:prstGeom prst="rect">
            <a:avLst/>
          </a:prstGeom>
        </p:spPr>
        <p:txBody>
          <a:bodyPr spcFirstLastPara="1" wrap="square" lIns="91425" tIns="91425" rIns="91425" bIns="91425" anchor="b" anchorCtr="0">
            <a:noAutofit/>
          </a:bodyPr>
          <a:lstStyle/>
          <a:p>
            <a:pPr algn="ctr"/>
            <a:r>
              <a:rPr lang="en" sz="1200"/>
              <a:t>Are the Results Clinically Meaningful?</a:t>
            </a:r>
            <a:endParaRPr lang="en-US"/>
          </a:p>
        </p:txBody>
      </p:sp>
      <p:sp>
        <p:nvSpPr>
          <p:cNvPr id="210" name="Google Shape;210;p37"/>
          <p:cNvSpPr txBox="1">
            <a:spLocks noGrp="1"/>
          </p:cNvSpPr>
          <p:nvPr>
            <p:ph type="title" idx="14"/>
          </p:nvPr>
        </p:nvSpPr>
        <p:spPr>
          <a:xfrm flipH="1">
            <a:off x="713252" y="3025075"/>
            <a:ext cx="8511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03</a:t>
            </a:r>
            <a:endParaRPr/>
          </a:p>
        </p:txBody>
      </p:sp>
      <p:sp>
        <p:nvSpPr>
          <p:cNvPr id="211" name="Google Shape;211;p37"/>
          <p:cNvSpPr txBox="1">
            <a:spLocks noGrp="1"/>
          </p:cNvSpPr>
          <p:nvPr>
            <p:ph type="title" idx="15"/>
          </p:nvPr>
        </p:nvSpPr>
        <p:spPr>
          <a:xfrm>
            <a:off x="713225" y="445025"/>
            <a:ext cx="77175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Table of contents</a:t>
            </a:r>
            <a:endParaRPr/>
          </a:p>
        </p:txBody>
      </p:sp>
      <p:pic>
        <p:nvPicPr>
          <p:cNvPr id="212" name="Google Shape;212;p37"/>
          <p:cNvPicPr preferRelativeResize="0"/>
          <p:nvPr/>
        </p:nvPicPr>
        <p:blipFill>
          <a:blip r:embed="rId3">
            <a:alphaModFix/>
          </a:blip>
          <a:stretch>
            <a:fillRect/>
          </a:stretch>
        </p:blipFill>
        <p:spPr>
          <a:xfrm>
            <a:off x="6472312" y="1004650"/>
            <a:ext cx="634174" cy="693349"/>
          </a:xfrm>
          <a:prstGeom prst="rect">
            <a:avLst/>
          </a:prstGeom>
          <a:noFill/>
          <a:ln>
            <a:noFill/>
          </a:ln>
        </p:spPr>
      </p:pic>
      <p:pic>
        <p:nvPicPr>
          <p:cNvPr id="213" name="Google Shape;213;p37"/>
          <p:cNvPicPr preferRelativeResize="0"/>
          <p:nvPr/>
        </p:nvPicPr>
        <p:blipFill>
          <a:blip r:embed="rId4">
            <a:alphaModFix/>
          </a:blip>
          <a:stretch>
            <a:fillRect/>
          </a:stretch>
        </p:blipFill>
        <p:spPr>
          <a:xfrm>
            <a:off x="6108600" y="-2"/>
            <a:ext cx="2322176" cy="642900"/>
          </a:xfrm>
          <a:prstGeom prst="rect">
            <a:avLst/>
          </a:prstGeom>
          <a:noFill/>
          <a:ln>
            <a:noFill/>
          </a:ln>
        </p:spPr>
      </p:pic>
      <p:pic>
        <p:nvPicPr>
          <p:cNvPr id="214" name="Google Shape;214;p37"/>
          <p:cNvPicPr preferRelativeResize="0"/>
          <p:nvPr/>
        </p:nvPicPr>
        <p:blipFill>
          <a:blip r:embed="rId5">
            <a:alphaModFix/>
          </a:blip>
          <a:stretch>
            <a:fillRect/>
          </a:stretch>
        </p:blipFill>
        <p:spPr>
          <a:xfrm>
            <a:off x="7107475" y="1061250"/>
            <a:ext cx="1288675" cy="35473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3" name="Google Shape;233;p39"/>
          <p:cNvSpPr/>
          <p:nvPr/>
        </p:nvSpPr>
        <p:spPr>
          <a:xfrm>
            <a:off x="6917025" y="4456175"/>
            <a:ext cx="1536600" cy="21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4" name="Google Shape;234;p39"/>
          <p:cNvPicPr preferRelativeResize="0"/>
          <p:nvPr/>
        </p:nvPicPr>
        <p:blipFill>
          <a:blip r:embed="rId3">
            <a:alphaModFix/>
          </a:blip>
          <a:stretch>
            <a:fillRect/>
          </a:stretch>
        </p:blipFill>
        <p:spPr>
          <a:xfrm>
            <a:off x="7383760" y="784350"/>
            <a:ext cx="603125" cy="3824225"/>
          </a:xfrm>
          <a:prstGeom prst="rect">
            <a:avLst/>
          </a:prstGeom>
          <a:noFill/>
          <a:ln>
            <a:noFill/>
          </a:ln>
        </p:spPr>
      </p:pic>
      <p:sp>
        <p:nvSpPr>
          <p:cNvPr id="235" name="Google Shape;235;p39"/>
          <p:cNvSpPr txBox="1">
            <a:spLocks noGrp="1"/>
          </p:cNvSpPr>
          <p:nvPr>
            <p:ph type="title"/>
          </p:nvPr>
        </p:nvSpPr>
        <p:spPr>
          <a:xfrm>
            <a:off x="713225" y="907165"/>
            <a:ext cx="4705500" cy="756600"/>
          </a:xfrm>
          <a:prstGeom prst="rect">
            <a:avLst/>
          </a:prstGeom>
        </p:spPr>
        <p:txBody>
          <a:bodyPr spcFirstLastPara="1" wrap="square" lIns="91425" tIns="91425" rIns="91425" bIns="91425" anchor="ctr" anchorCtr="0">
            <a:noAutofit/>
          </a:bodyPr>
          <a:lstStyle/>
          <a:p>
            <a:r>
              <a:rPr lang="en-US" sz="2800"/>
              <a:t>Patient Population and Clinical Issue</a:t>
            </a:r>
          </a:p>
        </p:txBody>
      </p:sp>
      <p:sp>
        <p:nvSpPr>
          <p:cNvPr id="236" name="Google Shape;236;p39"/>
          <p:cNvSpPr txBox="1">
            <a:spLocks noGrp="1"/>
          </p:cNvSpPr>
          <p:nvPr>
            <p:ph type="subTitle" idx="1"/>
          </p:nvPr>
        </p:nvSpPr>
        <p:spPr>
          <a:xfrm>
            <a:off x="710125" y="2413136"/>
            <a:ext cx="4421526" cy="1648499"/>
          </a:xfrm>
          <a:prstGeom prst="rect">
            <a:avLst/>
          </a:prstGeom>
        </p:spPr>
        <p:txBody>
          <a:bodyPr spcFirstLastPara="1" wrap="square" lIns="91425" tIns="91425" rIns="91425" bIns="91425" anchor="ctr" anchorCtr="0">
            <a:noAutofit/>
          </a:bodyPr>
          <a:lstStyle/>
          <a:p>
            <a:pPr marL="0" indent="0" algn="l"/>
            <a:r>
              <a:rPr lang="en" b="1"/>
              <a:t>The population this study is focused on is pediatric patients under 18 years of age. Type II Diabetes Mellitus (T2DM) is a metabolic disorder in which the pancreas' production of insulin cannot keep up with the body's demands, such as, sedentary lifestyle and diet consisting primarily of foods high in carbs and sugar. There can also be genetic links to this disease, but the clinical issue being addressed is the pediatric patient's risk for T2DM due to rising rates of childhood obesity.</a:t>
            </a:r>
            <a:endParaRPr lang="en-US" b="1"/>
          </a:p>
        </p:txBody>
      </p:sp>
      <p:sp>
        <p:nvSpPr>
          <p:cNvPr id="237" name="Google Shape;237;p39"/>
          <p:cNvSpPr txBox="1">
            <a:spLocks noGrp="1"/>
          </p:cNvSpPr>
          <p:nvPr>
            <p:ph type="title" idx="2"/>
          </p:nvPr>
        </p:nvSpPr>
        <p:spPr>
          <a:xfrm>
            <a:off x="243750" y="111249"/>
            <a:ext cx="1812900" cy="825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a:t>01.</a:t>
            </a:r>
          </a:p>
        </p:txBody>
      </p:sp>
      <p:pic>
        <p:nvPicPr>
          <p:cNvPr id="238" name="Google Shape;238;p39"/>
          <p:cNvPicPr preferRelativeResize="0"/>
          <p:nvPr/>
        </p:nvPicPr>
        <p:blipFill>
          <a:blip r:embed="rId4">
            <a:alphaModFix/>
          </a:blip>
          <a:stretch>
            <a:fillRect/>
          </a:stretch>
        </p:blipFill>
        <p:spPr>
          <a:xfrm>
            <a:off x="6939875" y="2021275"/>
            <a:ext cx="1490899" cy="2434898"/>
          </a:xfrm>
          <a:prstGeom prst="rect">
            <a:avLst/>
          </a:prstGeom>
          <a:noFill/>
          <a:ln>
            <a:noFill/>
          </a:ln>
        </p:spPr>
      </p:pic>
      <p:pic>
        <p:nvPicPr>
          <p:cNvPr id="239" name="Google Shape;239;p39"/>
          <p:cNvPicPr preferRelativeResize="0"/>
          <p:nvPr/>
        </p:nvPicPr>
        <p:blipFill>
          <a:blip r:embed="rId5">
            <a:alphaModFix/>
          </a:blip>
          <a:stretch>
            <a:fillRect/>
          </a:stretch>
        </p:blipFill>
        <p:spPr>
          <a:xfrm>
            <a:off x="6083574" y="1079288"/>
            <a:ext cx="856301" cy="897112"/>
          </a:xfrm>
          <a:prstGeom prst="rect">
            <a:avLst/>
          </a:prstGeom>
          <a:noFill/>
          <a:ln>
            <a:noFill/>
          </a:ln>
        </p:spPr>
      </p:pic>
      <p:pic>
        <p:nvPicPr>
          <p:cNvPr id="240" name="Google Shape;240;p39"/>
          <p:cNvPicPr preferRelativeResize="0"/>
          <p:nvPr/>
        </p:nvPicPr>
        <p:blipFill>
          <a:blip r:embed="rId6">
            <a:alphaModFix/>
          </a:blip>
          <a:stretch>
            <a:fillRect/>
          </a:stretch>
        </p:blipFill>
        <p:spPr>
          <a:xfrm>
            <a:off x="6108600" y="-2"/>
            <a:ext cx="2322176" cy="6429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0C259-CC6B-41BC-2A06-E488C373E7A4}"/>
              </a:ext>
            </a:extLst>
          </p:cNvPr>
          <p:cNvSpPr>
            <a:spLocks noGrp="1"/>
          </p:cNvSpPr>
          <p:nvPr>
            <p:ph type="title"/>
          </p:nvPr>
        </p:nvSpPr>
        <p:spPr>
          <a:xfrm>
            <a:off x="1967700" y="288577"/>
            <a:ext cx="5208600" cy="764700"/>
          </a:xfrm>
        </p:spPr>
        <p:txBody>
          <a:bodyPr/>
          <a:lstStyle/>
          <a:p>
            <a:r>
              <a:rPr lang="en-US"/>
              <a:t>Main Findings </a:t>
            </a:r>
          </a:p>
        </p:txBody>
      </p:sp>
      <p:sp>
        <p:nvSpPr>
          <p:cNvPr id="3" name="Text Placeholder 2">
            <a:extLst>
              <a:ext uri="{FF2B5EF4-FFF2-40B4-BE49-F238E27FC236}">
                <a16:creationId xmlns:a16="http://schemas.microsoft.com/office/drawing/2014/main" id="{E4941AED-D118-D92C-0257-73E3789AE2A6}"/>
              </a:ext>
            </a:extLst>
          </p:cNvPr>
          <p:cNvSpPr>
            <a:spLocks noGrp="1"/>
          </p:cNvSpPr>
          <p:nvPr>
            <p:ph type="body" idx="1"/>
          </p:nvPr>
        </p:nvSpPr>
        <p:spPr>
          <a:xfrm>
            <a:off x="11381" y="1197655"/>
            <a:ext cx="5530984" cy="3807482"/>
          </a:xfrm>
        </p:spPr>
        <p:txBody>
          <a:bodyPr/>
          <a:lstStyle/>
          <a:p>
            <a:pPr algn="l"/>
            <a:r>
              <a:rPr lang="en-US" b="1" dirty="0">
                <a:solidFill>
                  <a:schemeClr val="bg1"/>
                </a:solidFill>
              </a:rPr>
              <a:t>T2DM is not only limited to adults </a:t>
            </a:r>
          </a:p>
          <a:p>
            <a:pPr algn="l"/>
            <a:r>
              <a:rPr lang="en-US" b="1" dirty="0">
                <a:solidFill>
                  <a:schemeClr val="bg1"/>
                </a:solidFill>
              </a:rPr>
              <a:t>Childhood obesity has caused a significant increase in the prevalence  </a:t>
            </a:r>
          </a:p>
          <a:p>
            <a:pPr lvl="1"/>
            <a:r>
              <a:rPr lang="en-US" b="1" dirty="0">
                <a:solidFill>
                  <a:schemeClr val="bg1"/>
                </a:solidFill>
              </a:rPr>
              <a:t>From 2002-2015, the incidence in the US increased by 4.8% annually</a:t>
            </a:r>
          </a:p>
          <a:p>
            <a:pPr algn="l"/>
            <a:r>
              <a:rPr lang="en-US" b="1" dirty="0">
                <a:solidFill>
                  <a:schemeClr val="bg1"/>
                </a:solidFill>
              </a:rPr>
              <a:t>Puberty can cause reduce insulin sensitivity by 30% </a:t>
            </a:r>
          </a:p>
          <a:p>
            <a:pPr algn="l"/>
            <a:r>
              <a:rPr lang="en-US" b="1" dirty="0">
                <a:solidFill>
                  <a:schemeClr val="bg1"/>
                </a:solidFill>
              </a:rPr>
              <a:t>It is essential for T2DM to be treated and diagnosed early because here is a more rapid progression of beta-cell failure and high treatment failure rates, with a constant increase in A1C levels and being unable to wean off of insulin therapy</a:t>
            </a:r>
          </a:p>
          <a:p>
            <a:pPr lvl="1"/>
            <a:r>
              <a:rPr lang="en-US" b="1" dirty="0">
                <a:solidFill>
                  <a:schemeClr val="bg1"/>
                </a:solidFill>
              </a:rPr>
              <a:t>35% decline per year  </a:t>
            </a:r>
          </a:p>
          <a:p>
            <a:pPr algn="l"/>
            <a:r>
              <a:rPr lang="en-US" b="1" dirty="0">
                <a:solidFill>
                  <a:schemeClr val="bg1"/>
                </a:solidFill>
              </a:rPr>
              <a:t>Significant  risk factors: obesity, HTN, dyslipidemia, first-degree relative, minority group, PCOS</a:t>
            </a:r>
          </a:p>
          <a:p>
            <a:pPr algn="l"/>
            <a:r>
              <a:rPr lang="en-US" b="1" dirty="0">
                <a:solidFill>
                  <a:schemeClr val="bg1"/>
                </a:solidFill>
              </a:rPr>
              <a:t>Diagnosing: </a:t>
            </a:r>
          </a:p>
          <a:p>
            <a:pPr lvl="1"/>
            <a:r>
              <a:rPr lang="en-US" b="1" dirty="0">
                <a:solidFill>
                  <a:schemeClr val="bg1"/>
                </a:solidFill>
              </a:rPr>
              <a:t>A1C &gt;/= 6.5</a:t>
            </a:r>
          </a:p>
          <a:p>
            <a:pPr lvl="1"/>
            <a:r>
              <a:rPr lang="en-US" b="1" dirty="0">
                <a:solidFill>
                  <a:schemeClr val="bg1"/>
                </a:solidFill>
              </a:rPr>
              <a:t>FBS &gt;/= 126</a:t>
            </a:r>
          </a:p>
          <a:p>
            <a:pPr lvl="1"/>
            <a:r>
              <a:rPr lang="en-US" b="1" dirty="0">
                <a:solidFill>
                  <a:schemeClr val="bg1"/>
                </a:solidFill>
              </a:rPr>
              <a:t>Random &gt;/= 200 with hyperglycemia symptoms </a:t>
            </a:r>
          </a:p>
          <a:p>
            <a:pPr lvl="1"/>
            <a:endParaRPr lang="en-US"/>
          </a:p>
        </p:txBody>
      </p:sp>
      <p:sp>
        <p:nvSpPr>
          <p:cNvPr id="5" name="TextBox 4">
            <a:extLst>
              <a:ext uri="{FF2B5EF4-FFF2-40B4-BE49-F238E27FC236}">
                <a16:creationId xmlns:a16="http://schemas.microsoft.com/office/drawing/2014/main" id="{640F1088-FA2F-F297-50F3-1E1FAD73B32B}"/>
              </a:ext>
            </a:extLst>
          </p:cNvPr>
          <p:cNvSpPr txBox="1"/>
          <p:nvPr/>
        </p:nvSpPr>
        <p:spPr>
          <a:xfrm>
            <a:off x="333765" y="28303"/>
            <a:ext cx="2743199"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 sz="4800">
                <a:solidFill>
                  <a:srgbClr val="E06DA2"/>
                </a:solidFill>
                <a:latin typeface="Titan One"/>
              </a:rPr>
              <a:t>02.</a:t>
            </a:r>
            <a:endParaRPr lang="en-US" sz="4800"/>
          </a:p>
        </p:txBody>
      </p:sp>
      <p:sp>
        <p:nvSpPr>
          <p:cNvPr id="6" name="AutoShape 4" descr="Image result for type 2 diabetes in pediatrics">
            <a:extLst>
              <a:ext uri="{FF2B5EF4-FFF2-40B4-BE49-F238E27FC236}">
                <a16:creationId xmlns:a16="http://schemas.microsoft.com/office/drawing/2014/main" id="{DA1615AE-0448-F000-FA8D-4E889A764988}"/>
              </a:ext>
            </a:extLst>
          </p:cNvPr>
          <p:cNvSpPr>
            <a:spLocks noChangeAspect="1" noChangeArrowheads="1"/>
          </p:cNvSpPr>
          <p:nvPr/>
        </p:nvSpPr>
        <p:spPr bwMode="auto">
          <a:xfrm>
            <a:off x="4419599" y="2419349"/>
            <a:ext cx="2393711" cy="239371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descr="Obesity in Children: Whats, Whys and Hows – 8 Fitness Tips">
            <a:extLst>
              <a:ext uri="{FF2B5EF4-FFF2-40B4-BE49-F238E27FC236}">
                <a16:creationId xmlns:a16="http://schemas.microsoft.com/office/drawing/2014/main" id="{F09CCCBB-5FE0-095B-505D-6BE9C6F8D9AB}"/>
              </a:ext>
            </a:extLst>
          </p:cNvPr>
          <p:cNvPicPr>
            <a:picLocks noChangeAspect="1"/>
          </p:cNvPicPr>
          <p:nvPr/>
        </p:nvPicPr>
        <p:blipFill>
          <a:blip r:embed="rId2"/>
          <a:stretch>
            <a:fillRect/>
          </a:stretch>
        </p:blipFill>
        <p:spPr>
          <a:xfrm>
            <a:off x="5619747" y="1699113"/>
            <a:ext cx="3216522" cy="2111622"/>
          </a:xfrm>
          <a:prstGeom prst="rect">
            <a:avLst/>
          </a:prstGeom>
        </p:spPr>
      </p:pic>
    </p:spTree>
    <p:extLst>
      <p:ext uri="{BB962C8B-B14F-4D97-AF65-F5344CB8AC3E}">
        <p14:creationId xmlns:p14="http://schemas.microsoft.com/office/powerpoint/2010/main" val="18191778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0"/>
          <p:cNvSpPr/>
          <p:nvPr/>
        </p:nvSpPr>
        <p:spPr>
          <a:xfrm flipH="1">
            <a:off x="713213" y="4542125"/>
            <a:ext cx="3440400" cy="1638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40"/>
          <p:cNvSpPr txBox="1">
            <a:spLocks noGrp="1"/>
          </p:cNvSpPr>
          <p:nvPr>
            <p:ph type="title"/>
          </p:nvPr>
        </p:nvSpPr>
        <p:spPr>
          <a:xfrm>
            <a:off x="4542711" y="437575"/>
            <a:ext cx="4479658" cy="1561672"/>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Are the results clinically meaningful?</a:t>
            </a:r>
            <a:endParaRPr/>
          </a:p>
        </p:txBody>
      </p:sp>
      <p:sp>
        <p:nvSpPr>
          <p:cNvPr id="247" name="Google Shape;247;p40"/>
          <p:cNvSpPr txBox="1">
            <a:spLocks noGrp="1"/>
          </p:cNvSpPr>
          <p:nvPr>
            <p:ph type="body" idx="1"/>
          </p:nvPr>
        </p:nvSpPr>
        <p:spPr>
          <a:xfrm>
            <a:off x="4571875" y="2279225"/>
            <a:ext cx="3858900" cy="2426700"/>
          </a:xfrm>
          <a:prstGeom prst="rect">
            <a:avLst/>
          </a:prstGeom>
        </p:spPr>
        <p:txBody>
          <a:bodyPr spcFirstLastPara="1" wrap="square" lIns="91425" tIns="91425" rIns="91425" bIns="91425" anchor="t" anchorCtr="0">
            <a:noAutofit/>
          </a:bodyPr>
          <a:lstStyle/>
          <a:p>
            <a:pPr marL="0" indent="0">
              <a:buNone/>
            </a:pPr>
            <a:r>
              <a:rPr lang="en-US" sz="1600" b="1">
                <a:solidFill>
                  <a:schemeClr val="bg1"/>
                </a:solidFill>
              </a:rPr>
              <a:t>The results of our research is clinically meaningful and backed by an abundance of statistics and studies. Pediatric T2DM has become an increasing concern followed with an increasing incidence that seems to be correlated to childhood obesity. Due to such an increase, it is important take into play in the clinical setting.</a:t>
            </a:r>
          </a:p>
          <a:p>
            <a:pPr marL="0" lvl="0" indent="0" algn="l" rtl="0">
              <a:spcBef>
                <a:spcPts val="0"/>
              </a:spcBef>
              <a:spcAft>
                <a:spcPts val="0"/>
              </a:spcAft>
              <a:buNone/>
            </a:pPr>
            <a:endParaRPr lang="en-US"/>
          </a:p>
        </p:txBody>
      </p:sp>
      <p:pic>
        <p:nvPicPr>
          <p:cNvPr id="249" name="Google Shape;249;p40"/>
          <p:cNvPicPr preferRelativeResize="0"/>
          <p:nvPr/>
        </p:nvPicPr>
        <p:blipFill>
          <a:blip r:embed="rId3">
            <a:alphaModFix/>
          </a:blip>
          <a:stretch>
            <a:fillRect/>
          </a:stretch>
        </p:blipFill>
        <p:spPr>
          <a:xfrm flipH="1">
            <a:off x="1272337" y="-2"/>
            <a:ext cx="2322176" cy="642900"/>
          </a:xfrm>
          <a:prstGeom prst="rect">
            <a:avLst/>
          </a:prstGeom>
          <a:noFill/>
          <a:ln>
            <a:noFill/>
          </a:ln>
        </p:spPr>
      </p:pic>
      <p:sp>
        <p:nvSpPr>
          <p:cNvPr id="4" name="TextBox 3">
            <a:extLst>
              <a:ext uri="{FF2B5EF4-FFF2-40B4-BE49-F238E27FC236}">
                <a16:creationId xmlns:a16="http://schemas.microsoft.com/office/drawing/2014/main" id="{F0B823E5-0CF5-CD9A-666D-308301352736}"/>
              </a:ext>
            </a:extLst>
          </p:cNvPr>
          <p:cNvSpPr txBox="1"/>
          <p:nvPr/>
        </p:nvSpPr>
        <p:spPr>
          <a:xfrm>
            <a:off x="3674023" y="-1005"/>
            <a:ext cx="2743199"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 sz="4800">
                <a:solidFill>
                  <a:srgbClr val="E06DA2"/>
                </a:solidFill>
                <a:latin typeface="Titan One"/>
              </a:rPr>
              <a:t>03.</a:t>
            </a:r>
            <a:endParaRPr lang="en-US" sz="4800"/>
          </a:p>
        </p:txBody>
      </p:sp>
      <p:pic>
        <p:nvPicPr>
          <p:cNvPr id="2" name="Picture 1" descr="Childhood Obesity: Causes, Consequences, and Prevention">
            <a:extLst>
              <a:ext uri="{FF2B5EF4-FFF2-40B4-BE49-F238E27FC236}">
                <a16:creationId xmlns:a16="http://schemas.microsoft.com/office/drawing/2014/main" id="{DB5C4AEC-F32C-F5B6-1A7A-CFDDF0DD3CF6}"/>
              </a:ext>
            </a:extLst>
          </p:cNvPr>
          <p:cNvPicPr>
            <a:picLocks noChangeAspect="1"/>
          </p:cNvPicPr>
          <p:nvPr/>
        </p:nvPicPr>
        <p:blipFill>
          <a:blip r:embed="rId4"/>
          <a:stretch>
            <a:fillRect/>
          </a:stretch>
        </p:blipFill>
        <p:spPr>
          <a:xfrm>
            <a:off x="711679" y="943514"/>
            <a:ext cx="3288821" cy="3256472"/>
          </a:xfrm>
          <a:prstGeom prst="rect">
            <a:avLst/>
          </a:prstGeom>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1"/>
          <p:cNvSpPr/>
          <p:nvPr/>
        </p:nvSpPr>
        <p:spPr>
          <a:xfrm>
            <a:off x="1884794" y="1332556"/>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41"/>
          <p:cNvSpPr/>
          <p:nvPr/>
        </p:nvSpPr>
        <p:spPr>
          <a:xfrm>
            <a:off x="4981767" y="1332556"/>
            <a:ext cx="2514000" cy="396000"/>
          </a:xfrm>
          <a:prstGeom prst="roundRect">
            <a:avLst>
              <a:gd name="adj" fmla="val 26301"/>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41"/>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r>
              <a:rPr lang="en"/>
              <a:t>APPLICATION TO THE NURSING PROCESS</a:t>
            </a:r>
            <a:endParaRPr/>
          </a:p>
        </p:txBody>
      </p:sp>
      <p:sp>
        <p:nvSpPr>
          <p:cNvPr id="257" name="Google Shape;257;p41"/>
          <p:cNvSpPr txBox="1">
            <a:spLocks noGrp="1"/>
          </p:cNvSpPr>
          <p:nvPr>
            <p:ph type="ctrTitle" idx="2"/>
          </p:nvPr>
        </p:nvSpPr>
        <p:spPr>
          <a:xfrm flipH="1">
            <a:off x="2199047" y="1360756"/>
            <a:ext cx="1883400" cy="339600"/>
          </a:xfrm>
          <a:prstGeom prst="rect">
            <a:avLst/>
          </a:prstGeom>
        </p:spPr>
        <p:txBody>
          <a:bodyPr spcFirstLastPara="1" wrap="square" lIns="91425" tIns="91425" rIns="91425" bIns="91425" anchor="ctr" anchorCtr="0">
            <a:noAutofit/>
          </a:bodyPr>
          <a:lstStyle/>
          <a:p>
            <a:r>
              <a:rPr lang="en" sz="1400"/>
              <a:t>Patient Teaching</a:t>
            </a:r>
          </a:p>
        </p:txBody>
      </p:sp>
      <p:sp>
        <p:nvSpPr>
          <p:cNvPr id="258" name="Google Shape;258;p41"/>
          <p:cNvSpPr txBox="1">
            <a:spLocks noGrp="1"/>
          </p:cNvSpPr>
          <p:nvPr>
            <p:ph type="subTitle" idx="1"/>
          </p:nvPr>
        </p:nvSpPr>
        <p:spPr>
          <a:xfrm flipH="1">
            <a:off x="405495" y="2146375"/>
            <a:ext cx="3758100" cy="2456607"/>
          </a:xfrm>
          <a:prstGeom prst="rect">
            <a:avLst/>
          </a:prstGeom>
        </p:spPr>
        <p:txBody>
          <a:bodyPr spcFirstLastPara="1" wrap="square" lIns="91425" tIns="91425" rIns="91425" bIns="91425" anchor="t" anchorCtr="0">
            <a:noAutofit/>
          </a:bodyPr>
          <a:lstStyle/>
          <a:p>
            <a:pPr marL="0" indent="0"/>
            <a:r>
              <a:rPr lang="en" b="1">
                <a:solidFill>
                  <a:schemeClr val="bg1"/>
                </a:solidFill>
              </a:rPr>
              <a:t>A1c lab values should be monitored after the age of 10, pubertal, or earlier with risk factors (family history, obesity)</a:t>
            </a:r>
          </a:p>
          <a:p>
            <a:pPr marL="0" indent="0"/>
            <a:endParaRPr lang="en" b="1">
              <a:solidFill>
                <a:schemeClr val="bg1"/>
              </a:solidFill>
            </a:endParaRPr>
          </a:p>
          <a:p>
            <a:pPr marL="0" indent="0"/>
            <a:endParaRPr lang="en" b="1">
              <a:solidFill>
                <a:schemeClr val="bg1"/>
              </a:solidFill>
            </a:endParaRPr>
          </a:p>
          <a:p>
            <a:pPr marL="0" indent="0"/>
            <a:r>
              <a:rPr lang="en" b="1">
                <a:solidFill>
                  <a:schemeClr val="bg1"/>
                </a:solidFill>
              </a:rPr>
              <a:t>Medication administration if applicable – Take metformin with meals to ease GI effects. How to administer insulin or GLP1 subcutaneously (injection sites, rotate, safe needle disposal/sharps container provided)</a:t>
            </a:r>
          </a:p>
        </p:txBody>
      </p:sp>
      <p:sp>
        <p:nvSpPr>
          <p:cNvPr id="259" name="Google Shape;259;p41"/>
          <p:cNvSpPr txBox="1">
            <a:spLocks noGrp="1"/>
          </p:cNvSpPr>
          <p:nvPr>
            <p:ph type="ctrTitle" idx="3"/>
          </p:nvPr>
        </p:nvSpPr>
        <p:spPr>
          <a:xfrm flipH="1">
            <a:off x="5296017" y="1360756"/>
            <a:ext cx="1883400" cy="339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1600"/>
              <a:t>Treatment</a:t>
            </a:r>
          </a:p>
        </p:txBody>
      </p:sp>
      <p:sp>
        <p:nvSpPr>
          <p:cNvPr id="260" name="Google Shape;260;p41"/>
          <p:cNvSpPr txBox="1">
            <a:spLocks noGrp="1"/>
          </p:cNvSpPr>
          <p:nvPr>
            <p:ph type="subTitle" idx="4"/>
          </p:nvPr>
        </p:nvSpPr>
        <p:spPr>
          <a:xfrm flipH="1">
            <a:off x="4816087" y="1992510"/>
            <a:ext cx="3753900" cy="2610473"/>
          </a:xfrm>
          <a:prstGeom prst="rect">
            <a:avLst/>
          </a:prstGeom>
        </p:spPr>
        <p:txBody>
          <a:bodyPr spcFirstLastPara="1" wrap="square" lIns="91425" tIns="91425" rIns="91425" bIns="91425" anchor="t" anchorCtr="0">
            <a:noAutofit/>
          </a:bodyPr>
          <a:lstStyle/>
          <a:p>
            <a:pPr marL="0" indent="0" algn="l"/>
            <a:r>
              <a:rPr lang="en" b="1">
                <a:solidFill>
                  <a:schemeClr val="bg1"/>
                </a:solidFill>
              </a:rPr>
              <a:t>Life style changes:</a:t>
            </a:r>
            <a:endParaRPr lang="en-US" b="1">
              <a:solidFill>
                <a:schemeClr val="bg1"/>
              </a:solidFill>
            </a:endParaRPr>
          </a:p>
          <a:p>
            <a:pPr marL="0" indent="0" algn="l"/>
            <a:r>
              <a:rPr lang="en" b="1">
                <a:solidFill>
                  <a:schemeClr val="bg1"/>
                </a:solidFill>
              </a:rPr>
              <a:t>           - Dietary restrictions</a:t>
            </a:r>
          </a:p>
          <a:p>
            <a:pPr marL="0" indent="0" algn="l"/>
            <a:r>
              <a:rPr lang="en" b="1">
                <a:solidFill>
                  <a:schemeClr val="bg1"/>
                </a:solidFill>
              </a:rPr>
              <a:t>        - Regular exercises</a:t>
            </a:r>
          </a:p>
          <a:p>
            <a:pPr marL="0" indent="0" algn="l"/>
            <a:r>
              <a:rPr lang="en" b="1">
                <a:solidFill>
                  <a:schemeClr val="bg1"/>
                </a:solidFill>
              </a:rPr>
              <a:t>           - Improved sleep</a:t>
            </a:r>
          </a:p>
          <a:p>
            <a:pPr marL="0" indent="0" algn="l"/>
            <a:endParaRPr lang="en" b="1">
              <a:solidFill>
                <a:schemeClr val="bg1"/>
              </a:solidFill>
            </a:endParaRPr>
          </a:p>
          <a:p>
            <a:pPr marL="0" indent="0" algn="l"/>
            <a:r>
              <a:rPr lang="en" b="1">
                <a:solidFill>
                  <a:schemeClr val="bg1"/>
                </a:solidFill>
              </a:rPr>
              <a:t>Medications: </a:t>
            </a:r>
          </a:p>
          <a:p>
            <a:pPr marL="0" indent="0" algn="l"/>
            <a:r>
              <a:rPr lang="en" b="1">
                <a:solidFill>
                  <a:schemeClr val="bg1"/>
                </a:solidFill>
              </a:rPr>
              <a:t>     - Metformin (PO)</a:t>
            </a:r>
          </a:p>
          <a:p>
            <a:pPr marL="0" indent="0" algn="l"/>
            <a:r>
              <a:rPr lang="en" b="1">
                <a:solidFill>
                  <a:schemeClr val="bg1"/>
                </a:solidFill>
              </a:rPr>
              <a:t>     - Insulin </a:t>
            </a:r>
          </a:p>
          <a:p>
            <a:pPr marL="0" indent="0" algn="l"/>
            <a:r>
              <a:rPr lang="en" b="1">
                <a:solidFill>
                  <a:schemeClr val="bg1"/>
                </a:solidFill>
              </a:rPr>
              <a:t>     - GLP1 (glucagon like peptide                receptor agonist)</a:t>
            </a:r>
          </a:p>
          <a:p>
            <a:pPr marL="0" indent="0" algn="l"/>
            <a:endParaRPr lang="en" b="1">
              <a:solidFill>
                <a:schemeClr val="bg1"/>
              </a:solidFill>
            </a:endParaRPr>
          </a:p>
          <a:p>
            <a:pPr marL="0" indent="0" algn="l"/>
            <a:r>
              <a:rPr lang="en" b="1">
                <a:solidFill>
                  <a:schemeClr val="bg1"/>
                </a:solidFill>
              </a:rPr>
              <a:t>*Monitor A1c every 3 months for best           treatment options</a:t>
            </a:r>
          </a:p>
        </p:txBody>
      </p:sp>
      <p:grpSp>
        <p:nvGrpSpPr>
          <p:cNvPr id="261" name="Google Shape;261;p41"/>
          <p:cNvGrpSpPr/>
          <p:nvPr/>
        </p:nvGrpSpPr>
        <p:grpSpPr>
          <a:xfrm>
            <a:off x="7652636" y="1172005"/>
            <a:ext cx="569855" cy="719386"/>
            <a:chOff x="3205600" y="1821375"/>
            <a:chExt cx="411775" cy="519825"/>
          </a:xfrm>
        </p:grpSpPr>
        <p:sp>
          <p:nvSpPr>
            <p:cNvPr id="262" name="Google Shape;262;p41"/>
            <p:cNvSpPr/>
            <p:nvPr/>
          </p:nvSpPr>
          <p:spPr>
            <a:xfrm>
              <a:off x="3205600" y="1889800"/>
              <a:ext cx="411775" cy="451400"/>
            </a:xfrm>
            <a:custGeom>
              <a:avLst/>
              <a:gdLst/>
              <a:ahLst/>
              <a:cxnLst/>
              <a:rect l="l" t="t" r="r" b="b"/>
              <a:pathLst>
                <a:path w="16471" h="18056" extrusionOk="0">
                  <a:moveTo>
                    <a:pt x="6724" y="0"/>
                  </a:moveTo>
                  <a:cubicBezTo>
                    <a:pt x="4312" y="573"/>
                    <a:pt x="2169" y="2328"/>
                    <a:pt x="1243" y="4654"/>
                  </a:cubicBezTo>
                  <a:cubicBezTo>
                    <a:pt x="0" y="7553"/>
                    <a:pt x="707" y="11110"/>
                    <a:pt x="2949" y="13291"/>
                  </a:cubicBezTo>
                  <a:cubicBezTo>
                    <a:pt x="3814" y="14193"/>
                    <a:pt x="4921" y="14852"/>
                    <a:pt x="6188" y="15253"/>
                  </a:cubicBezTo>
                  <a:lnTo>
                    <a:pt x="5666" y="16836"/>
                  </a:lnTo>
                  <a:lnTo>
                    <a:pt x="3069" y="16836"/>
                  </a:lnTo>
                  <a:lnTo>
                    <a:pt x="3069" y="18055"/>
                  </a:lnTo>
                  <a:lnTo>
                    <a:pt x="14035" y="18055"/>
                  </a:lnTo>
                  <a:lnTo>
                    <a:pt x="14035" y="16836"/>
                  </a:lnTo>
                  <a:lnTo>
                    <a:pt x="11440" y="16836"/>
                  </a:lnTo>
                  <a:lnTo>
                    <a:pt x="10916" y="15253"/>
                  </a:lnTo>
                  <a:cubicBezTo>
                    <a:pt x="11142" y="15191"/>
                    <a:pt x="11362" y="15110"/>
                    <a:pt x="11573" y="15009"/>
                  </a:cubicBezTo>
                  <a:cubicBezTo>
                    <a:pt x="13466" y="14267"/>
                    <a:pt x="15038" y="12683"/>
                    <a:pt x="15862" y="10745"/>
                  </a:cubicBezTo>
                  <a:lnTo>
                    <a:pt x="16471" y="10745"/>
                  </a:lnTo>
                  <a:lnTo>
                    <a:pt x="16471" y="9528"/>
                  </a:lnTo>
                  <a:lnTo>
                    <a:pt x="7943" y="9528"/>
                  </a:lnTo>
                  <a:lnTo>
                    <a:pt x="7943" y="10745"/>
                  </a:lnTo>
                  <a:lnTo>
                    <a:pt x="11535" y="10745"/>
                  </a:lnTo>
                  <a:cubicBezTo>
                    <a:pt x="11147" y="11136"/>
                    <a:pt x="10683" y="11443"/>
                    <a:pt x="10173" y="11647"/>
                  </a:cubicBezTo>
                  <a:cubicBezTo>
                    <a:pt x="9677" y="11861"/>
                    <a:pt x="9135" y="11964"/>
                    <a:pt x="8590" y="11964"/>
                  </a:cubicBezTo>
                  <a:cubicBezTo>
                    <a:pt x="7462" y="11964"/>
                    <a:pt x="6319" y="11522"/>
                    <a:pt x="5531" y="10709"/>
                  </a:cubicBezTo>
                  <a:cubicBezTo>
                    <a:pt x="4324" y="9528"/>
                    <a:pt x="3947" y="7628"/>
                    <a:pt x="4605" y="6067"/>
                  </a:cubicBezTo>
                  <a:cubicBezTo>
                    <a:pt x="5007" y="5081"/>
                    <a:pt x="5786" y="4288"/>
                    <a:pt x="6724" y="3838"/>
                  </a:cubicBezTo>
                  <a:lnTo>
                    <a:pt x="672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41"/>
            <p:cNvSpPr/>
            <p:nvPr/>
          </p:nvSpPr>
          <p:spPr>
            <a:xfrm>
              <a:off x="3404175" y="1821375"/>
              <a:ext cx="152300" cy="276150"/>
            </a:xfrm>
            <a:custGeom>
              <a:avLst/>
              <a:gdLst/>
              <a:ahLst/>
              <a:cxnLst/>
              <a:rect l="l" t="t" r="r" b="b"/>
              <a:pathLst>
                <a:path w="6092" h="11046" extrusionOk="0">
                  <a:moveTo>
                    <a:pt x="0" y="1"/>
                  </a:moveTo>
                  <a:lnTo>
                    <a:pt x="0" y="8609"/>
                  </a:lnTo>
                  <a:lnTo>
                    <a:pt x="1218" y="8609"/>
                  </a:lnTo>
                  <a:lnTo>
                    <a:pt x="1218" y="11046"/>
                  </a:lnTo>
                  <a:lnTo>
                    <a:pt x="4873" y="11046"/>
                  </a:lnTo>
                  <a:lnTo>
                    <a:pt x="4873" y="8611"/>
                  </a:lnTo>
                  <a:lnTo>
                    <a:pt x="6092" y="8611"/>
                  </a:ln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4" name="Google Shape;264;p41"/>
          <p:cNvGrpSpPr/>
          <p:nvPr/>
        </p:nvGrpSpPr>
        <p:grpSpPr>
          <a:xfrm>
            <a:off x="979686" y="1171272"/>
            <a:ext cx="719351" cy="632237"/>
            <a:chOff x="238125" y="1153775"/>
            <a:chExt cx="519800" cy="456850"/>
          </a:xfrm>
        </p:grpSpPr>
        <p:sp>
          <p:nvSpPr>
            <p:cNvPr id="265" name="Google Shape;265;p41"/>
            <p:cNvSpPr/>
            <p:nvPr/>
          </p:nvSpPr>
          <p:spPr>
            <a:xfrm>
              <a:off x="238125" y="1214675"/>
              <a:ext cx="519800" cy="171775"/>
            </a:xfrm>
            <a:custGeom>
              <a:avLst/>
              <a:gdLst/>
              <a:ahLst/>
              <a:cxnLst/>
              <a:rect l="l" t="t" r="r" b="b"/>
              <a:pathLst>
                <a:path w="20792" h="6871" extrusionOk="0">
                  <a:moveTo>
                    <a:pt x="0" y="0"/>
                  </a:moveTo>
                  <a:lnTo>
                    <a:pt x="0" y="4343"/>
                  </a:lnTo>
                  <a:cubicBezTo>
                    <a:pt x="1303" y="5192"/>
                    <a:pt x="2719" y="6166"/>
                    <a:pt x="6133" y="6871"/>
                  </a:cubicBezTo>
                  <a:lnTo>
                    <a:pt x="6133" y="3655"/>
                  </a:lnTo>
                  <a:lnTo>
                    <a:pt x="14660" y="3655"/>
                  </a:lnTo>
                  <a:lnTo>
                    <a:pt x="14660" y="6871"/>
                  </a:lnTo>
                  <a:cubicBezTo>
                    <a:pt x="17938" y="6193"/>
                    <a:pt x="19469" y="5204"/>
                    <a:pt x="20791" y="4345"/>
                  </a:cubicBezTo>
                  <a:lnTo>
                    <a:pt x="2079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41"/>
            <p:cNvSpPr/>
            <p:nvPr/>
          </p:nvSpPr>
          <p:spPr>
            <a:xfrm>
              <a:off x="238125" y="1359875"/>
              <a:ext cx="519800" cy="250750"/>
            </a:xfrm>
            <a:custGeom>
              <a:avLst/>
              <a:gdLst/>
              <a:ahLst/>
              <a:cxnLst/>
              <a:rect l="l" t="t" r="r" b="b"/>
              <a:pathLst>
                <a:path w="20792" h="10030" extrusionOk="0">
                  <a:moveTo>
                    <a:pt x="0" y="1"/>
                  </a:moveTo>
                  <a:lnTo>
                    <a:pt x="0" y="10030"/>
                  </a:lnTo>
                  <a:lnTo>
                    <a:pt x="20791" y="10030"/>
                  </a:lnTo>
                  <a:lnTo>
                    <a:pt x="20791" y="1"/>
                  </a:lnTo>
                  <a:cubicBezTo>
                    <a:pt x="19007" y="1161"/>
                    <a:pt x="16727" y="1904"/>
                    <a:pt x="14660" y="2306"/>
                  </a:cubicBezTo>
                  <a:lnTo>
                    <a:pt x="14660" y="6375"/>
                  </a:lnTo>
                  <a:lnTo>
                    <a:pt x="6133" y="6375"/>
                  </a:lnTo>
                  <a:lnTo>
                    <a:pt x="6133" y="2306"/>
                  </a:lnTo>
                  <a:cubicBezTo>
                    <a:pt x="4062" y="1904"/>
                    <a:pt x="1783" y="1159"/>
                    <a:pt x="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41"/>
            <p:cNvSpPr/>
            <p:nvPr/>
          </p:nvSpPr>
          <p:spPr>
            <a:xfrm>
              <a:off x="421850" y="1336475"/>
              <a:ext cx="152325" cy="152300"/>
            </a:xfrm>
            <a:custGeom>
              <a:avLst/>
              <a:gdLst/>
              <a:ahLst/>
              <a:cxnLst/>
              <a:rect l="l" t="t" r="r" b="b"/>
              <a:pathLst>
                <a:path w="6093" h="6092" extrusionOk="0">
                  <a:moveTo>
                    <a:pt x="3656" y="1220"/>
                  </a:moveTo>
                  <a:lnTo>
                    <a:pt x="3656" y="2438"/>
                  </a:lnTo>
                  <a:lnTo>
                    <a:pt x="4875" y="2438"/>
                  </a:lnTo>
                  <a:lnTo>
                    <a:pt x="4875" y="3657"/>
                  </a:lnTo>
                  <a:lnTo>
                    <a:pt x="3656" y="3657"/>
                  </a:lnTo>
                  <a:lnTo>
                    <a:pt x="3656" y="4875"/>
                  </a:lnTo>
                  <a:lnTo>
                    <a:pt x="2437" y="4875"/>
                  </a:lnTo>
                  <a:lnTo>
                    <a:pt x="2437" y="3656"/>
                  </a:lnTo>
                  <a:lnTo>
                    <a:pt x="1220" y="3656"/>
                  </a:lnTo>
                  <a:lnTo>
                    <a:pt x="1220" y="2438"/>
                  </a:lnTo>
                  <a:lnTo>
                    <a:pt x="2437" y="2438"/>
                  </a:lnTo>
                  <a:lnTo>
                    <a:pt x="2437" y="1220"/>
                  </a:lnTo>
                  <a:close/>
                  <a:moveTo>
                    <a:pt x="1" y="1"/>
                  </a:moveTo>
                  <a:lnTo>
                    <a:pt x="1" y="6092"/>
                  </a:lnTo>
                  <a:lnTo>
                    <a:pt x="6092" y="6092"/>
                  </a:lnTo>
                  <a:lnTo>
                    <a:pt x="609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41"/>
            <p:cNvSpPr/>
            <p:nvPr/>
          </p:nvSpPr>
          <p:spPr>
            <a:xfrm>
              <a:off x="391425" y="1153775"/>
              <a:ext cx="213225" cy="76125"/>
            </a:xfrm>
            <a:custGeom>
              <a:avLst/>
              <a:gdLst/>
              <a:ahLst/>
              <a:cxnLst/>
              <a:rect l="l" t="t" r="r" b="b"/>
              <a:pathLst>
                <a:path w="8529" h="3045" extrusionOk="0">
                  <a:moveTo>
                    <a:pt x="1" y="0"/>
                  </a:moveTo>
                  <a:lnTo>
                    <a:pt x="1" y="3045"/>
                  </a:lnTo>
                  <a:lnTo>
                    <a:pt x="1218" y="3045"/>
                  </a:lnTo>
                  <a:lnTo>
                    <a:pt x="1218" y="1217"/>
                  </a:lnTo>
                  <a:lnTo>
                    <a:pt x="7309" y="1217"/>
                  </a:lnTo>
                  <a:lnTo>
                    <a:pt x="7309" y="3045"/>
                  </a:lnTo>
                  <a:lnTo>
                    <a:pt x="8528" y="3045"/>
                  </a:lnTo>
                  <a:lnTo>
                    <a:pt x="85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81F03AC6-4229-3507-7E0B-E0BF9FDCA9CE}"/>
              </a:ext>
            </a:extLst>
          </p:cNvPr>
          <p:cNvSpPr txBox="1"/>
          <p:nvPr/>
        </p:nvSpPr>
        <p:spPr>
          <a:xfrm>
            <a:off x="-33697" y="-128427"/>
            <a:ext cx="2743199"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 sz="4800">
                <a:solidFill>
                  <a:srgbClr val="E06DA2"/>
                </a:solidFill>
                <a:latin typeface="Titan One"/>
              </a:rPr>
              <a:t>04.</a:t>
            </a:r>
            <a:endParaRPr lang="en-US" sz="4800"/>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D4AE9-3AA7-68F5-8982-C82CF994CCCC}"/>
              </a:ext>
            </a:extLst>
          </p:cNvPr>
          <p:cNvSpPr>
            <a:spLocks noGrp="1"/>
          </p:cNvSpPr>
          <p:nvPr>
            <p:ph type="title"/>
          </p:nvPr>
        </p:nvSpPr>
        <p:spPr/>
        <p:txBody>
          <a:bodyPr/>
          <a:lstStyle/>
          <a:p>
            <a:r>
              <a:rPr lang="en-US"/>
              <a:t>Reference</a:t>
            </a:r>
          </a:p>
        </p:txBody>
      </p:sp>
      <p:sp>
        <p:nvSpPr>
          <p:cNvPr id="4" name="Subtitle 3">
            <a:extLst>
              <a:ext uri="{FF2B5EF4-FFF2-40B4-BE49-F238E27FC236}">
                <a16:creationId xmlns:a16="http://schemas.microsoft.com/office/drawing/2014/main" id="{7107B6D7-FC12-B4FD-770A-72643DFE4FC7}"/>
              </a:ext>
            </a:extLst>
          </p:cNvPr>
          <p:cNvSpPr>
            <a:spLocks noGrp="1"/>
          </p:cNvSpPr>
          <p:nvPr>
            <p:ph type="subTitle" idx="1"/>
          </p:nvPr>
        </p:nvSpPr>
        <p:spPr>
          <a:xfrm flipH="1">
            <a:off x="581342" y="1018029"/>
            <a:ext cx="7978406" cy="3570299"/>
          </a:xfrm>
        </p:spPr>
        <p:txBody>
          <a:bodyPr/>
          <a:lstStyle/>
          <a:p>
            <a:pPr algn="l"/>
            <a:r>
              <a:rPr lang="en-US" sz="1600">
                <a:solidFill>
                  <a:schemeClr val="bg1"/>
                </a:solidFill>
                <a:latin typeface="Times New Roman"/>
                <a:cs typeface="Times New Roman"/>
              </a:rPr>
              <a:t>Savic Hitt, T. Levitt Katz, L. (2020). Pediatric type 2 diabetes: Not a mini version of adult type 2 diabetes. </a:t>
            </a:r>
            <a:r>
              <a:rPr lang="en-US" sz="1600" i="1" err="1">
                <a:solidFill>
                  <a:schemeClr val="bg1"/>
                </a:solidFill>
                <a:latin typeface="Times New Roman"/>
                <a:cs typeface="Times New Roman"/>
              </a:rPr>
              <a:t>ClinicalKey</a:t>
            </a:r>
            <a:r>
              <a:rPr lang="en-US" sz="1600">
                <a:solidFill>
                  <a:schemeClr val="bg1"/>
                </a:solidFill>
                <a:latin typeface="Times New Roman"/>
                <a:cs typeface="Times New Roman"/>
              </a:rPr>
              <a:t>. </a:t>
            </a:r>
            <a:r>
              <a:rPr lang="en-US" sz="1600">
                <a:solidFill>
                  <a:schemeClr val="bg1"/>
                </a:solidFill>
                <a:latin typeface="Times New Roman"/>
                <a:cs typeface="Times New Roman"/>
                <a:hlinkClick r:id="rId2">
                  <a:extLst>
                    <a:ext uri="{A12FA001-AC4F-418D-AE19-62706E023703}">
                      <ahyp:hlinkClr xmlns:ahyp="http://schemas.microsoft.com/office/drawing/2018/hyperlinkcolor" val="tx"/>
                    </a:ext>
                  </a:extLst>
                </a:hlinkClick>
              </a:rPr>
              <a:t>https://www.clinicalkey.com/#!/content/playContent/1-s2.0-S0889852920300645?returnurl=null&amp;referrer=null</a:t>
            </a:r>
            <a:r>
              <a:rPr lang="en-US" sz="1600">
                <a:solidFill>
                  <a:schemeClr val="bg1"/>
                </a:solidFill>
                <a:latin typeface="Times New Roman"/>
                <a:cs typeface="Times New Roman"/>
              </a:rPr>
              <a:t> </a:t>
            </a:r>
            <a:endParaRPr lang="en-US" sz="1600">
              <a:solidFill>
                <a:schemeClr val="bg1"/>
              </a:solidFill>
            </a:endParaRPr>
          </a:p>
        </p:txBody>
      </p:sp>
      <p:pic>
        <p:nvPicPr>
          <p:cNvPr id="3" name="Picture 2" descr="Image result for childhood obesity">
            <a:extLst>
              <a:ext uri="{FF2B5EF4-FFF2-40B4-BE49-F238E27FC236}">
                <a16:creationId xmlns:a16="http://schemas.microsoft.com/office/drawing/2014/main" id="{7EA7D636-EA14-E762-4529-7388ECE43E5C}"/>
              </a:ext>
            </a:extLst>
          </p:cNvPr>
          <p:cNvPicPr>
            <a:picLocks noChangeAspect="1"/>
          </p:cNvPicPr>
          <p:nvPr/>
        </p:nvPicPr>
        <p:blipFill>
          <a:blip r:embed="rId3"/>
          <a:stretch>
            <a:fillRect/>
          </a:stretch>
        </p:blipFill>
        <p:spPr>
          <a:xfrm>
            <a:off x="2440231" y="2045310"/>
            <a:ext cx="3838575" cy="2752725"/>
          </a:xfrm>
          <a:prstGeom prst="rect">
            <a:avLst/>
          </a:prstGeom>
        </p:spPr>
      </p:pic>
    </p:spTree>
    <p:extLst>
      <p:ext uri="{BB962C8B-B14F-4D97-AF65-F5344CB8AC3E}">
        <p14:creationId xmlns:p14="http://schemas.microsoft.com/office/powerpoint/2010/main" val="13789359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Pediatric Clinical Center by Slidesgo">
  <a:themeElements>
    <a:clrScheme name="Simple Light">
      <a:dk1>
        <a:srgbClr val="4C3D35"/>
      </a:dk1>
      <a:lt1>
        <a:srgbClr val="915D5D"/>
      </a:lt1>
      <a:dk2>
        <a:srgbClr val="E06DA2"/>
      </a:dk2>
      <a:lt2>
        <a:srgbClr val="E22D80"/>
      </a:lt2>
      <a:accent1>
        <a:srgbClr val="A16DBC"/>
      </a:accent1>
      <a:accent2>
        <a:srgbClr val="D5AEE7"/>
      </a:accent2>
      <a:accent3>
        <a:srgbClr val="A2DBDB"/>
      </a:accent3>
      <a:accent4>
        <a:srgbClr val="CAEFEE"/>
      </a:accent4>
      <a:accent5>
        <a:srgbClr val="FFBD52"/>
      </a:accent5>
      <a:accent6>
        <a:srgbClr val="FFFBEB"/>
      </a:accent6>
      <a:hlink>
        <a:srgbClr val="4C3D3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cd11baad-d44f-4349-9984-7c436df4fc9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D642CBA2257BB4FAC74048B2628AB95" ma:contentTypeVersion="7" ma:contentTypeDescription="Create a new document." ma:contentTypeScope="" ma:versionID="593e56381c6b101cf9b3ca600904666d">
  <xsd:schema xmlns:xsd="http://www.w3.org/2001/XMLSchema" xmlns:xs="http://www.w3.org/2001/XMLSchema" xmlns:p="http://schemas.microsoft.com/office/2006/metadata/properties" xmlns:ns3="cd11baad-d44f-4349-9984-7c436df4fc91" targetNamespace="http://schemas.microsoft.com/office/2006/metadata/properties" ma:root="true" ma:fieldsID="1a7c3544ffdca0534f1a7a42b2b1e96c" ns3:_="">
    <xsd:import namespace="cd11baad-d44f-4349-9984-7c436df4fc91"/>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element ref="ns3:_activity"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11baad-d44f-4349-9984-7c436df4fc91"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_activity" ma:index="13" nillable="true" ma:displayName="_activity" ma:hidden="true" ma:internalName="_activity">
      <xsd:simpleType>
        <xsd:restriction base="dms:Note"/>
      </xsd:simpleType>
    </xsd:element>
    <xsd:element name="MediaServiceBillingMetadata" ma:index="1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7703F8-3495-4A24-92A0-7E29DC86D0FB}">
  <ds:schemaRefs>
    <ds:schemaRef ds:uri="http://schemas.microsoft.com/sharepoint/v3/contenttype/forms"/>
  </ds:schemaRefs>
</ds:datastoreItem>
</file>

<file path=customXml/itemProps2.xml><?xml version="1.0" encoding="utf-8"?>
<ds:datastoreItem xmlns:ds="http://schemas.openxmlformats.org/officeDocument/2006/customXml" ds:itemID="{EF8B256C-DE02-4CA1-A270-C03F86E452BE}">
  <ds:schemaRefs>
    <ds:schemaRef ds:uri="cd11baad-d44f-4349-9984-7c436df4fc9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74AE5CF-3C0B-4DEC-9DCC-983CA584B504}">
  <ds:schemaRefs>
    <ds:schemaRef ds:uri="cd11baad-d44f-4349-9984-7c436df4fc9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7</Slides>
  <Notes>5</Notes>
  <HiddenSlides>0</HiddenSlide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Pediatric Clinical Center by Slidesgo</vt:lpstr>
      <vt:lpstr>Type 2 Diabetes in Pediatrics</vt:lpstr>
      <vt:lpstr>Main Findings of Study</vt:lpstr>
      <vt:lpstr>Patient Population and Clinical Issue</vt:lpstr>
      <vt:lpstr>Main Findings </vt:lpstr>
      <vt:lpstr>Are the results clinically meaningful?</vt:lpstr>
      <vt:lpstr>APPLICATION TO THE NURSING PROCESS</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16</cp:revision>
  <dcterms:modified xsi:type="dcterms:W3CDTF">2025-09-16T13:32:51Z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0x0101006D642CBA2257BB4FAC74048B2628AB95</vt:lpwstr>
  </property>
</Properties>
</file>