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1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FADC0608-2B07-4569-BC35-D9316F7CFB32}" type="datetimeFigureOut">
              <a:rPr lang="en-US"/>
              <a:pPr>
                <a:defRPr/>
              </a:pPr>
              <a:t>9/15/2015</a:t>
            </a:fld>
            <a:endParaRPr lang="en-US"/>
          </a:p>
        </p:txBody>
      </p:sp>
      <p:sp>
        <p:nvSpPr>
          <p:cNvPr id="12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F5766D96-FEB2-462A-8735-71D89B036D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5AB2B6-41A9-49B1-95BA-85CF74BC895E}" type="datetimeFigureOut">
              <a:rPr lang="en-US"/>
              <a:pPr>
                <a:defRPr/>
              </a:pPr>
              <a:t>9/15/2015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4C8007-AE35-440C-B355-6418579626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C999D-3253-44CE-B306-725EB930B707}" type="datetimeFigureOut">
              <a:rPr lang="en-US"/>
              <a:pPr>
                <a:defRPr/>
              </a:pPr>
              <a:t>9/15/2015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DD91F1-1954-40AA-A336-80B181FEEC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661C7B-2359-4DCC-A355-0BD4BC0C0A0E}" type="datetimeFigureOut">
              <a:rPr lang="en-US"/>
              <a:pPr>
                <a:defRPr/>
              </a:pPr>
              <a:t>9/15/2015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E1825-DFDE-49D9-8C04-85F962450C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225F8A3-E523-4553-BA91-9735593CFC9A}" type="datetimeFigureOut">
              <a:rPr lang="en-US"/>
              <a:pPr>
                <a:defRPr/>
              </a:pPr>
              <a:t>9/15/2015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5AF8F3E-6E6C-4043-8BBF-199B390073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206CAA9-33F5-43FA-A264-D5975BD70E93}" type="datetimeFigureOut">
              <a:rPr lang="en-US"/>
              <a:pPr>
                <a:defRPr/>
              </a:pPr>
              <a:t>9/15/2015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23C2FFA-84CD-4415-A3AF-C690AB0FA5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4808508-3777-4084-9FCB-A1C4AC10F9E0}" type="datetimeFigureOut">
              <a:rPr lang="en-US"/>
              <a:pPr>
                <a:defRPr/>
              </a:pPr>
              <a:t>9/15/2015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85C3F08-5B4A-4D8A-9CEF-C1B5E31484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3079CBE-9435-4113-8DE0-D42BF967812B}" type="datetimeFigureOut">
              <a:rPr lang="en-US"/>
              <a:pPr>
                <a:defRPr/>
              </a:pPr>
              <a:t>9/15/2015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C3E33AF-9EDF-4F84-92B4-F11239BE89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E8066-ECA8-4B73-8BD9-D0FDA9DB432C}" type="datetimeFigureOut">
              <a:rPr lang="en-US"/>
              <a:pPr>
                <a:defRPr/>
              </a:pPr>
              <a:t>9/15/2015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B1F941-5363-4FB9-BC99-DC1B5C9CDA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8801C4B-52DF-4EC7-8509-705311F7F721}" type="datetimeFigureOut">
              <a:rPr lang="en-US"/>
              <a:pPr>
                <a:defRPr/>
              </a:pPr>
              <a:t>9/15/2015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6F7755D-1E66-4113-BE0A-E4E92696C1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F50B8857-7C74-41FC-BA2E-BF194CDE3A25}" type="datetimeFigureOut">
              <a:rPr lang="en-US"/>
              <a:pPr>
                <a:defRPr/>
              </a:pPr>
              <a:t>9/15/2015</a:t>
            </a:fld>
            <a:endParaRPr lang="en-US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5028D210-4433-4945-9074-DA41FBE8AF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3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E99027DE-E55C-491F-BDE4-8F36E1361F3C}" type="datetimeFigureOut">
              <a:rPr lang="en-US"/>
              <a:pPr>
                <a:defRPr/>
              </a:pPr>
              <a:t>9/15/2015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6C5A86AE-EEC7-4175-ACA9-F6788C4E6B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39" r:id="rId2"/>
    <p:sldLayoutId id="2147483744" r:id="rId3"/>
    <p:sldLayoutId id="2147483745" r:id="rId4"/>
    <p:sldLayoutId id="2147483746" r:id="rId5"/>
    <p:sldLayoutId id="2147483747" r:id="rId6"/>
    <p:sldLayoutId id="2147483740" r:id="rId7"/>
    <p:sldLayoutId id="2147483748" r:id="rId8"/>
    <p:sldLayoutId id="2147483749" r:id="rId9"/>
    <p:sldLayoutId id="2147483741" r:id="rId10"/>
    <p:sldLayoutId id="21474837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381000" y="0"/>
            <a:ext cx="8229600" cy="54102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5800" dirty="0" smtClean="0"/>
              <a:t> A TH 427 </a:t>
            </a:r>
            <a:br>
              <a:rPr lang="en-US" sz="5800" dirty="0" smtClean="0"/>
            </a:br>
            <a:r>
              <a:rPr lang="en-US" sz="5800" dirty="0" smtClean="0"/>
              <a:t>CASE STUDY #2</a:t>
            </a:r>
            <a:br>
              <a:rPr lang="en-US" sz="5800" dirty="0" smtClean="0"/>
            </a:br>
            <a:r>
              <a:rPr lang="en-US" sz="5800" dirty="0" smtClean="0"/>
              <a:t>PLANNING FOR THE FUTURE</a:t>
            </a:r>
            <a:br>
              <a:rPr lang="en-US" sz="5800" dirty="0" smtClean="0"/>
            </a:br>
            <a:r>
              <a:rPr lang="en-US" sz="5800" dirty="0" smtClean="0"/>
              <a:t> </a:t>
            </a:r>
            <a:endParaRPr lang="en-US" sz="5800" dirty="0"/>
          </a:p>
        </p:txBody>
      </p:sp>
    </p:spTree>
    <p:custDataLst>
      <p:tags r:id="rId1"/>
    </p:custDataLst>
  </p:cSld>
  <p:clrMapOvr>
    <a:masterClrMapping/>
  </p:clrMapOvr>
  <p:transition spd="slow" advTm="9891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/>
              <a:t>A TH 427 CASE STUDY #2 CONT.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3000" smtClean="0"/>
              <a:t>Dr. Bill Johnson is dean of God’s Bible College. </a:t>
            </a:r>
          </a:p>
          <a:p>
            <a:pPr eaLnBrk="1" hangingPunct="1"/>
            <a:r>
              <a:rPr lang="en-US" sz="3000" smtClean="0"/>
              <a:t>Supervises seven staff.</a:t>
            </a:r>
          </a:p>
          <a:p>
            <a:pPr eaLnBrk="1" hangingPunct="1"/>
            <a:r>
              <a:rPr lang="en-US" sz="3000" smtClean="0"/>
              <a:t>Recent decline in student enrollment. </a:t>
            </a:r>
          </a:p>
          <a:p>
            <a:pPr eaLnBrk="1" hangingPunct="1"/>
            <a:r>
              <a:rPr lang="en-US" sz="3000" smtClean="0"/>
              <a:t>Decline has caused lots of tension. </a:t>
            </a:r>
          </a:p>
        </p:txBody>
      </p:sp>
    </p:spTree>
    <p:custDataLst>
      <p:tags r:id="rId1"/>
    </p:custDataLst>
  </p:cSld>
  <p:clrMapOvr>
    <a:masterClrMapping/>
  </p:clrMapOvr>
  <p:transition spd="med" advTm="45583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Joyce Walters is the center of the attention because three admin assistants have resigned in seven months.  </a:t>
            </a:r>
          </a:p>
          <a:p>
            <a:pPr eaLnBrk="1" hangingPunct="1"/>
            <a:r>
              <a:rPr lang="en-US" smtClean="0"/>
              <a:t>When third admin assistant expressed similar concerns, Dr. Johnson became concerned. </a:t>
            </a:r>
          </a:p>
          <a:p>
            <a:pPr eaLnBrk="1" hangingPunct="1"/>
            <a:r>
              <a:rPr lang="en-US" smtClean="0"/>
              <a:t>He was further surprised staff felt the same way. </a:t>
            </a:r>
          </a:p>
          <a:p>
            <a:pPr lvl="1" eaLnBrk="1" hangingPunct="1"/>
            <a:r>
              <a:rPr lang="en-US" smtClean="0"/>
              <a:t>5 of 6 expressed similar concerns. </a:t>
            </a:r>
          </a:p>
          <a:p>
            <a:pPr lvl="1" eaLnBrk="1" hangingPunct="1"/>
            <a:r>
              <a:rPr lang="en-US" smtClean="0"/>
              <a:t>Several stated that Joyce was responsible for decline in student enrollment. </a:t>
            </a:r>
          </a:p>
          <a:p>
            <a:pPr lvl="1" eaLnBrk="1" hangingPunct="1"/>
            <a:endParaRPr lang="en-US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/>
              <a:t>A TH 427 CASE STUDY #2CONT 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ransition spd="med" advTm="93132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Dr. Johnson decided to implement a student survey to further validate his finding.</a:t>
            </a:r>
          </a:p>
          <a:p>
            <a:pPr lvl="1" eaLnBrk="1" hangingPunct="1"/>
            <a:r>
              <a:rPr lang="en-US" smtClean="0"/>
              <a:t>Two semesters later his findings were confirmed </a:t>
            </a:r>
          </a:p>
          <a:p>
            <a:pPr lvl="1" eaLnBrk="1" hangingPunct="1"/>
            <a:r>
              <a:rPr lang="en-US" smtClean="0"/>
              <a:t>60% of students who chose not to attend the school cited Joyce as the reason. </a:t>
            </a:r>
          </a:p>
          <a:p>
            <a:pPr eaLnBrk="1" hangingPunct="1"/>
            <a:r>
              <a:rPr lang="en-US" smtClean="0"/>
              <a:t>Joyce began very angry and defensive when confronted.  </a:t>
            </a:r>
          </a:p>
          <a:p>
            <a:pPr lvl="1" eaLnBrk="1" hangingPunct="1"/>
            <a:r>
              <a:rPr lang="en-US" smtClean="0"/>
              <a:t>A personal growth plan was implemented</a:t>
            </a:r>
          </a:p>
          <a:p>
            <a:pPr lvl="1" eaLnBrk="1" hangingPunct="1"/>
            <a:r>
              <a:rPr lang="en-US" smtClean="0"/>
              <a:t>The matter was forgotten several semesters.</a:t>
            </a:r>
          </a:p>
          <a:p>
            <a:pPr lvl="1" eaLnBrk="1" hangingPunct="1">
              <a:buFont typeface="Verdana" pitchFamily="34" charset="0"/>
              <a:buNone/>
            </a:pPr>
            <a:endParaRPr lang="en-US" smtClean="0"/>
          </a:p>
          <a:p>
            <a:pPr lvl="1" eaLnBrk="1" hangingPunct="1"/>
            <a:endParaRPr lang="en-US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/>
              <a:t>A TH 427 CASE STUDY #2CONT 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ransition spd="med" advTm="63430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Joyce did not forget and began to isolate herself and refused to cooperate with other staff. </a:t>
            </a:r>
          </a:p>
          <a:p>
            <a:pPr eaLnBrk="1" hangingPunct="1"/>
            <a:r>
              <a:rPr lang="en-US" sz="2400" smtClean="0"/>
              <a:t>The increase in students enrollment drown out the complaints from staff. </a:t>
            </a:r>
          </a:p>
          <a:p>
            <a:pPr eaLnBrk="1" hangingPunct="1"/>
            <a:r>
              <a:rPr lang="en-US" sz="2400" smtClean="0"/>
              <a:t>Several key staff members began to resign because of the stress Joyce put on the department</a:t>
            </a:r>
          </a:p>
          <a:p>
            <a:pPr eaLnBrk="1" hangingPunct="1"/>
            <a:r>
              <a:rPr lang="en-US" sz="2400" smtClean="0"/>
              <a:t>Three years later Dr. Johnson is facing a similar problem. </a:t>
            </a:r>
          </a:p>
          <a:p>
            <a:pPr lvl="1" eaLnBrk="1" hangingPunct="1"/>
            <a:r>
              <a:rPr lang="en-US" sz="2400" smtClean="0"/>
              <a:t>The lose of key staff has created a drop out higher than the new enrollment. </a:t>
            </a:r>
          </a:p>
          <a:p>
            <a:pPr lvl="1" eaLnBrk="1" hangingPunct="1"/>
            <a:r>
              <a:rPr lang="en-US" sz="2400" smtClean="0"/>
              <a:t>Feeling pressure from Executive staff, he is considering resigning.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/>
              <a:t>A TH 427 CASE STUDY # 2 CONT 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ransition spd="med" advTm="25382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In your one page writing assignment, discuss what how Dr. Johnson could have better handled the situation. </a:t>
            </a:r>
          </a:p>
          <a:p>
            <a:r>
              <a:rPr lang="en-US" smtClean="0"/>
              <a:t>Also discuss what he should do next.  </a:t>
            </a:r>
          </a:p>
          <a:p>
            <a:r>
              <a:rPr lang="en-US" smtClean="0"/>
              <a:t>What is the best decision for him personally and for the organization?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defRPr/>
            </a:pPr>
            <a:r>
              <a:rPr lang="en-US" dirty="0" smtClean="0"/>
              <a:t>A TH 427 CASE STUDY # 2 CONT </a:t>
            </a:r>
            <a:endParaRPr lang="en-US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2|1.3|15.1|10.5|10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6|1.4|8.5|6.1|9.9|5.2|16.4|2.2|7.7|1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1|1.7|1.3|1.9|3.5|2.3|9.3|4.8|11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3.2|9.2|2.9|3.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2240</TotalTime>
  <Words>318</Words>
  <Application>Microsoft Office PowerPoint</Application>
  <PresentationFormat>On-screen Show (4:3)</PresentationFormat>
  <Paragraphs>30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Lucida Sans Unicode</vt:lpstr>
      <vt:lpstr>Verdana</vt:lpstr>
      <vt:lpstr>Wingdings 2</vt:lpstr>
      <vt:lpstr>Wingdings 3</vt:lpstr>
      <vt:lpstr>Concourse</vt:lpstr>
      <vt:lpstr> A TH 427  CASE STUDY #2 PLANNING FOR THE FUTURE  </vt:lpstr>
      <vt:lpstr>A TH 427 CASE STUDY #2 CONT. </vt:lpstr>
      <vt:lpstr>A TH 427 CASE STUDY #2CONT </vt:lpstr>
      <vt:lpstr>A TH 427 CASE STUDY #2CONT </vt:lpstr>
      <vt:lpstr>A TH 427 CASE STUDY # 2 CONT </vt:lpstr>
      <vt:lpstr>A TH 427 CASE STUDY # 2 CONT 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TH 427  CASE STUDY #1 PLANNING FOR THE FUTURE</dc:title>
  <dc:creator>Michael Young</dc:creator>
  <cp:lastModifiedBy>Susie</cp:lastModifiedBy>
  <cp:revision>16</cp:revision>
  <dcterms:created xsi:type="dcterms:W3CDTF">2008-08-04T02:14:26Z</dcterms:created>
  <dcterms:modified xsi:type="dcterms:W3CDTF">2015-09-15T23:11:05Z</dcterms:modified>
</cp:coreProperties>
</file>