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123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125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126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6E1C4933-6705-4FD6-89CB-4A768510DC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7D2D2-C8F9-4EA3-8015-CB49AC1444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913E7-43A6-48E9-97C8-B3800AF959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86964-C7DE-4DDE-A6A6-3F7D004256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428CF-955A-45FC-9DB9-8251D504A0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1B61EF-E307-4CCD-B613-239B4894D8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3FFE1-2B06-435D-8774-3E4091B11D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21E9C-88F9-4823-B394-EDA5C184CE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06765A-ED0F-4065-875F-A6BE70AAC1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CB880-7EDA-4256-B4EE-09D2500B07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3CFD2-D5D6-42A9-812B-36E01EB98F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4099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100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101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fld id="{7001EF05-E95C-4E92-9FC0-26E520F4720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A TH 427 CASE STUDY 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Bill Walters feels his personal growth at work has been stunted. </a:t>
            </a:r>
          </a:p>
          <a:p>
            <a:r>
              <a:rPr lang="en-US"/>
              <a:t>Talking to his supervisor only makes the problem worse. </a:t>
            </a:r>
          </a:p>
          <a:p>
            <a:r>
              <a:rPr lang="en-US"/>
              <a:t>His annual performance review only focused on his weaknesses, which frustrated him that much more.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TH 427 CASE STUDY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Bill frustrations is starting to affect spill over into his work.  It is affecting his attitude and his supervisor has taken notice. </a:t>
            </a:r>
          </a:p>
          <a:p>
            <a:r>
              <a:rPr lang="en-US"/>
              <a:t>After being reprimanded and told that his attitude was going to cost him his job, Bill confided in a close friend the dilemma.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TH 427 CASE STUDY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Assume you were Bill’s friend and discuss how you counsel him. </a:t>
            </a:r>
          </a:p>
          <a:p>
            <a:r>
              <a:rPr lang="en-US"/>
              <a:t>What is the best thing that Bill can do in the short term? In the long term? </a:t>
            </a:r>
          </a:p>
          <a:p>
            <a:r>
              <a:rPr lang="en-US"/>
              <a:t>How does Bill change his attitude about something that he no longer enjoys.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35</TotalTime>
  <Words>148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Black</vt:lpstr>
      <vt:lpstr>Times New Roman</vt:lpstr>
      <vt:lpstr>Wingdings</vt:lpstr>
      <vt:lpstr>Radial</vt:lpstr>
      <vt:lpstr>A TH 427 CASE STUDY </vt:lpstr>
      <vt:lpstr>A TH 427 CASE STUDY </vt:lpstr>
      <vt:lpstr>A TH 427 CASE STUDY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TH 427 CASE STUDY</dc:title>
  <dc:creator>Bri</dc:creator>
  <cp:lastModifiedBy>Susie</cp:lastModifiedBy>
  <cp:revision>2</cp:revision>
  <dcterms:created xsi:type="dcterms:W3CDTF">2008-11-18T16:19:24Z</dcterms:created>
  <dcterms:modified xsi:type="dcterms:W3CDTF">2015-09-15T23:09:44Z</dcterms:modified>
</cp:coreProperties>
</file>