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Layouts/slideLayout1.xml" ContentType="application/vnd.openxmlformats-officedocument.presentationml.slideLayout+xml"/>
  <Override PartName="/ppt/theme/themeOverride1.xml" ContentType="application/vnd.openxmlformats-officedocument.themeOverride+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1" r:id="rId16"/>
    <p:sldId id="272" r:id="rId17"/>
    <p:sldId id="273" r:id="rId18"/>
    <p:sldId id="274" r:id="rId19"/>
    <p:sldId id="275" r:id="rId20"/>
    <p:sldId id="276" r:id="rId21"/>
    <p:sldId id="277" r:id="rId22"/>
    <p:sldId id="278" r:id="rId23"/>
    <p:sldId id="279" r:id="rId24"/>
    <p:sldId id="280" r:id="rId25"/>
    <p:sldId id="281" r:id="rId26"/>
    <p:sldId id="282" r:id="rId27"/>
    <p:sldId id="283" r:id="rId28"/>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3492" autoAdjust="0"/>
    <p:restoredTop sz="94728" autoAdjust="0"/>
  </p:normalViewPr>
  <p:slideViewPr>
    <p:cSldViewPr>
      <p:cViewPr varScale="1">
        <p:scale>
          <a:sx n="100" d="100"/>
          <a:sy n="100" d="100"/>
        </p:scale>
        <p:origin x="-294" y="-96"/>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1">
        <a:schemeClr val="bg2"/>
      </p:bgRef>
    </p:bg>
    <p:spTree>
      <p:nvGrpSpPr>
        <p:cNvPr id="1" name=""/>
        <p:cNvGrpSpPr/>
        <p:nvPr/>
      </p:nvGrpSpPr>
      <p:grpSpPr>
        <a:xfrm>
          <a:off x="0" y="0"/>
          <a:ext cx="0" cy="0"/>
          <a:chOff x="0" y="0"/>
          <a:chExt cx="0" cy="0"/>
        </a:xfrm>
      </p:grpSpPr>
      <p:sp>
        <p:nvSpPr>
          <p:cNvPr id="4" name="Rectangle 3"/>
          <p:cNvSpPr/>
          <p:nvPr/>
        </p:nvSpPr>
        <p:spPr bwMode="white">
          <a:xfrm>
            <a:off x="0" y="5970588"/>
            <a:ext cx="9144000" cy="887412"/>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5" name="Rectangle 4"/>
          <p:cNvSpPr/>
          <p:nvPr/>
        </p:nvSpPr>
        <p:spPr>
          <a:xfrm>
            <a:off x="-9525" y="6053138"/>
            <a:ext cx="2249488" cy="712787"/>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6" name="Rectangle 5"/>
          <p:cNvSpPr/>
          <p:nvPr/>
        </p:nvSpPr>
        <p:spPr>
          <a:xfrm>
            <a:off x="2359025" y="6043613"/>
            <a:ext cx="6784975" cy="714375"/>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8" name="Title 7"/>
          <p:cNvSpPr>
            <a:spLocks noGrp="1"/>
          </p:cNvSpPr>
          <p:nvPr>
            <p:ph type="ctrTitle"/>
          </p:nvPr>
        </p:nvSpPr>
        <p:spPr>
          <a:xfrm>
            <a:off x="2362200" y="4038600"/>
            <a:ext cx="6477000" cy="1828800"/>
          </a:xfrm>
        </p:spPr>
        <p:txBody>
          <a:bodyPr anchor="b"/>
          <a:lstStyle>
            <a:lvl1pPr>
              <a:defRPr cap="all" baseline="0"/>
            </a:lvl1pPr>
          </a:lstStyle>
          <a:p>
            <a:r>
              <a:rPr lang="en-US" smtClean="0"/>
              <a:t>Click to edit Master title style</a:t>
            </a:r>
            <a:endParaRPr lang="en-US"/>
          </a:p>
        </p:txBody>
      </p:sp>
      <p:sp>
        <p:nvSpPr>
          <p:cNvPr id="9" name="Subtitle 8"/>
          <p:cNvSpPr>
            <a:spLocks noGrp="1"/>
          </p:cNvSpPr>
          <p:nvPr>
            <p:ph type="subTitle" idx="1"/>
          </p:nvPr>
        </p:nvSpPr>
        <p:spPr>
          <a:xfrm>
            <a:off x="2362200" y="6050037"/>
            <a:ext cx="6705600" cy="685800"/>
          </a:xfrm>
        </p:spPr>
        <p:txBody>
          <a:bodyPr anchor="ctr">
            <a:normAutofit/>
          </a:bodyPr>
          <a:lstStyle>
            <a:lvl1pPr marL="0" indent="0" algn="l">
              <a:buNone/>
              <a:defRPr sz="2600">
                <a:solidFill>
                  <a:srgbClr val="FFFFFF"/>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en-US" smtClean="0"/>
              <a:t>Click to edit Master subtitle style</a:t>
            </a:r>
            <a:endParaRPr lang="en-US"/>
          </a:p>
        </p:txBody>
      </p:sp>
      <p:sp>
        <p:nvSpPr>
          <p:cNvPr id="7" name="Date Placeholder 27"/>
          <p:cNvSpPr>
            <a:spLocks noGrp="1"/>
          </p:cNvSpPr>
          <p:nvPr>
            <p:ph type="dt" sz="half" idx="10"/>
          </p:nvPr>
        </p:nvSpPr>
        <p:spPr>
          <a:xfrm>
            <a:off x="76200" y="6069013"/>
            <a:ext cx="2057400" cy="685800"/>
          </a:xfrm>
        </p:spPr>
        <p:txBody>
          <a:bodyPr>
            <a:noAutofit/>
          </a:bodyPr>
          <a:lstStyle>
            <a:lvl1pPr algn="ctr">
              <a:defRPr sz="2000">
                <a:solidFill>
                  <a:srgbClr val="FFFFFF"/>
                </a:solidFill>
              </a:defRPr>
            </a:lvl1pPr>
          </a:lstStyle>
          <a:p>
            <a:pPr>
              <a:defRPr/>
            </a:pPr>
            <a:fld id="{5704B32A-901E-4F8B-A341-65E24F56F038}" type="datetimeFigureOut">
              <a:rPr lang="en-US"/>
              <a:pPr>
                <a:defRPr/>
              </a:pPr>
              <a:t>11/13/2012</a:t>
            </a:fld>
            <a:endParaRPr lang="en-US" dirty="0"/>
          </a:p>
        </p:txBody>
      </p:sp>
      <p:sp>
        <p:nvSpPr>
          <p:cNvPr id="10" name="Footer Placeholder 16"/>
          <p:cNvSpPr>
            <a:spLocks noGrp="1"/>
          </p:cNvSpPr>
          <p:nvPr>
            <p:ph type="ftr" sz="quarter" idx="11"/>
          </p:nvPr>
        </p:nvSpPr>
        <p:spPr>
          <a:xfrm>
            <a:off x="2085975" y="236538"/>
            <a:ext cx="5867400" cy="365125"/>
          </a:xfrm>
        </p:spPr>
        <p:txBody>
          <a:bodyPr/>
          <a:lstStyle>
            <a:lvl1pPr algn="r">
              <a:defRPr>
                <a:solidFill>
                  <a:schemeClr val="tx2"/>
                </a:solidFill>
              </a:defRPr>
            </a:lvl1pPr>
          </a:lstStyle>
          <a:p>
            <a:pPr>
              <a:defRPr/>
            </a:pPr>
            <a:endParaRPr lang="en-US"/>
          </a:p>
        </p:txBody>
      </p:sp>
      <p:sp>
        <p:nvSpPr>
          <p:cNvPr id="11" name="Slide Number Placeholder 28"/>
          <p:cNvSpPr>
            <a:spLocks noGrp="1"/>
          </p:cNvSpPr>
          <p:nvPr>
            <p:ph type="sldNum" sz="quarter" idx="12"/>
          </p:nvPr>
        </p:nvSpPr>
        <p:spPr>
          <a:xfrm>
            <a:off x="8001000" y="228600"/>
            <a:ext cx="838200" cy="381000"/>
          </a:xfrm>
        </p:spPr>
        <p:txBody>
          <a:bodyPr/>
          <a:lstStyle>
            <a:lvl1pPr>
              <a:defRPr>
                <a:solidFill>
                  <a:schemeClr val="tx2"/>
                </a:solidFill>
              </a:defRPr>
            </a:lvl1pPr>
          </a:lstStyle>
          <a:p>
            <a:pPr>
              <a:defRPr/>
            </a:pPr>
            <a:fld id="{EC32C76D-034E-416E-B687-DF91C0D774FA}" type="slidenum">
              <a:rPr lang="en-US"/>
              <a:pPr>
                <a:defRPr/>
              </a:pPr>
              <a:t>‹#›</a:t>
            </a:fld>
            <a:endParaRPr lang="en-US" dirty="0"/>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13"/>
          <p:cNvSpPr>
            <a:spLocks noGrp="1"/>
          </p:cNvSpPr>
          <p:nvPr>
            <p:ph type="dt" sz="half" idx="10"/>
          </p:nvPr>
        </p:nvSpPr>
        <p:spPr/>
        <p:txBody>
          <a:bodyPr/>
          <a:lstStyle>
            <a:lvl1pPr>
              <a:defRPr/>
            </a:lvl1pPr>
          </a:lstStyle>
          <a:p>
            <a:pPr>
              <a:defRPr/>
            </a:pPr>
            <a:fld id="{89E9975F-7CDE-4D42-B8C0-5182A8C838AF}" type="datetimeFigureOut">
              <a:rPr lang="en-US"/>
              <a:pPr>
                <a:defRPr/>
              </a:pPr>
              <a:t>11/13/2012</a:t>
            </a:fld>
            <a:endParaRPr lang="en-US" dirty="0"/>
          </a:p>
        </p:txBody>
      </p:sp>
      <p:sp>
        <p:nvSpPr>
          <p:cNvPr id="5" name="Footer Placeholder 2"/>
          <p:cNvSpPr>
            <a:spLocks noGrp="1"/>
          </p:cNvSpPr>
          <p:nvPr>
            <p:ph type="ftr" sz="quarter" idx="11"/>
          </p:nvPr>
        </p:nvSpPr>
        <p:spPr/>
        <p:txBody>
          <a:bodyPr/>
          <a:lstStyle>
            <a:lvl1pPr>
              <a:defRPr/>
            </a:lvl1pPr>
          </a:lstStyle>
          <a:p>
            <a:pPr>
              <a:defRPr/>
            </a:pPr>
            <a:endParaRPr lang="en-US"/>
          </a:p>
        </p:txBody>
      </p:sp>
      <p:sp>
        <p:nvSpPr>
          <p:cNvPr id="6" name="Slide Number Placeholder 22"/>
          <p:cNvSpPr>
            <a:spLocks noGrp="1"/>
          </p:cNvSpPr>
          <p:nvPr>
            <p:ph type="sldNum" sz="quarter" idx="12"/>
          </p:nvPr>
        </p:nvSpPr>
        <p:spPr/>
        <p:txBody>
          <a:bodyPr/>
          <a:lstStyle>
            <a:lvl1pPr>
              <a:defRPr/>
            </a:lvl1pPr>
          </a:lstStyle>
          <a:p>
            <a:pPr>
              <a:defRPr/>
            </a:pPr>
            <a:fld id="{C117780B-4A08-43B0-B453-7DBBECAF0564}" type="slidenum">
              <a:rPr lang="en-US"/>
              <a:pPr>
                <a:defRPr/>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4" name="Rectangle 3"/>
          <p:cNvSpPr/>
          <p:nvPr/>
        </p:nvSpPr>
        <p:spPr bwMode="white">
          <a:xfrm>
            <a:off x="6096000" y="0"/>
            <a:ext cx="320675" cy="6858000"/>
          </a:xfrm>
          <a:prstGeom prst="rect">
            <a:avLst/>
          </a:prstGeom>
          <a:solidFill>
            <a:srgbClr val="FFFFFF"/>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5" name="Rectangle 4"/>
          <p:cNvSpPr/>
          <p:nvPr/>
        </p:nvSpPr>
        <p:spPr>
          <a:xfrm>
            <a:off x="6142038" y="609600"/>
            <a:ext cx="228600" cy="6248400"/>
          </a:xfrm>
          <a:prstGeom prst="rect">
            <a:avLst/>
          </a:prstGeom>
          <a:solidFill>
            <a:schemeClr val="accent1"/>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6" name="Rectangle 5"/>
          <p:cNvSpPr/>
          <p:nvPr/>
        </p:nvSpPr>
        <p:spPr>
          <a:xfrm>
            <a:off x="6142038" y="0"/>
            <a:ext cx="228600" cy="533400"/>
          </a:xfrm>
          <a:prstGeom prst="rect">
            <a:avLst/>
          </a:prstGeom>
          <a:solidFill>
            <a:schemeClr val="accent2"/>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2" name="Vertical Title 1"/>
          <p:cNvSpPr>
            <a:spLocks noGrp="1"/>
          </p:cNvSpPr>
          <p:nvPr>
            <p:ph type="title" orient="vert"/>
          </p:nvPr>
        </p:nvSpPr>
        <p:spPr>
          <a:xfrm>
            <a:off x="6553200" y="609600"/>
            <a:ext cx="2057400" cy="5516563"/>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609600"/>
            <a:ext cx="5562600" cy="5516564"/>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a:xfrm>
            <a:off x="6553200" y="6248400"/>
            <a:ext cx="2209800" cy="365125"/>
          </a:xfrm>
        </p:spPr>
        <p:txBody>
          <a:bodyPr/>
          <a:lstStyle>
            <a:lvl1pPr>
              <a:defRPr/>
            </a:lvl1pPr>
          </a:lstStyle>
          <a:p>
            <a:pPr>
              <a:defRPr/>
            </a:pPr>
            <a:fld id="{406968F6-AC4C-4697-B7BC-7584F693EF8F}" type="datetimeFigureOut">
              <a:rPr lang="en-US"/>
              <a:pPr>
                <a:defRPr/>
              </a:pPr>
              <a:t>11/13/2012</a:t>
            </a:fld>
            <a:endParaRPr lang="en-US" dirty="0"/>
          </a:p>
        </p:txBody>
      </p:sp>
      <p:sp>
        <p:nvSpPr>
          <p:cNvPr id="8" name="Footer Placeholder 4"/>
          <p:cNvSpPr>
            <a:spLocks noGrp="1"/>
          </p:cNvSpPr>
          <p:nvPr>
            <p:ph type="ftr" sz="quarter" idx="11"/>
          </p:nvPr>
        </p:nvSpPr>
        <p:spPr>
          <a:xfrm>
            <a:off x="457200" y="6248400"/>
            <a:ext cx="5573713" cy="365125"/>
          </a:xfrm>
        </p:spPr>
        <p:txBody>
          <a:bodyPr/>
          <a:lstStyle>
            <a:lvl1pPr>
              <a:defRPr/>
            </a:lvl1pPr>
          </a:lstStyle>
          <a:p>
            <a:pPr>
              <a:defRPr/>
            </a:pPr>
            <a:endParaRPr lang="en-US"/>
          </a:p>
        </p:txBody>
      </p:sp>
      <p:sp>
        <p:nvSpPr>
          <p:cNvPr id="9" name="Slide Number Placeholder 5"/>
          <p:cNvSpPr>
            <a:spLocks noGrp="1"/>
          </p:cNvSpPr>
          <p:nvPr>
            <p:ph type="sldNum" sz="quarter" idx="12"/>
          </p:nvPr>
        </p:nvSpPr>
        <p:spPr>
          <a:xfrm rot="5400000">
            <a:off x="5989638" y="144462"/>
            <a:ext cx="533400" cy="244475"/>
          </a:xfrm>
        </p:spPr>
        <p:txBody>
          <a:bodyPr/>
          <a:lstStyle>
            <a:lvl1pPr>
              <a:defRPr/>
            </a:lvl1pPr>
          </a:lstStyle>
          <a:p>
            <a:pPr>
              <a:defRPr/>
            </a:pPr>
            <a:fld id="{4590AC3D-FC8C-47EB-8D07-0D08237E2FE7}" type="slidenum">
              <a:rPr lang="en-US"/>
              <a:pPr>
                <a:defRPr/>
              </a:pPr>
              <a:t>‹#›</a:t>
            </a:fld>
            <a:endParaRPr lang="en-US" dirty="0"/>
          </a:p>
        </p:txBody>
      </p:sp>
    </p:spTree>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12648" y="228600"/>
            <a:ext cx="8153400" cy="990600"/>
          </a:xfrm>
        </p:spPr>
        <p:txBody>
          <a:bodyPr/>
          <a:lstStyle/>
          <a:p>
            <a:r>
              <a:rPr lang="en-US" smtClean="0"/>
              <a:t>Click to edit Master title style</a:t>
            </a:r>
            <a:endParaRPr lang="en-US"/>
          </a:p>
        </p:txBody>
      </p:sp>
      <p:sp>
        <p:nvSpPr>
          <p:cNvPr id="8" name="Content Placeholder 7"/>
          <p:cNvSpPr>
            <a:spLocks noGrp="1"/>
          </p:cNvSpPr>
          <p:nvPr>
            <p:ph sz="quarter" idx="1"/>
          </p:nvPr>
        </p:nvSpPr>
        <p:spPr>
          <a:xfrm>
            <a:off x="612648" y="1600200"/>
            <a:ext cx="8153400" cy="4495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13"/>
          <p:cNvSpPr>
            <a:spLocks noGrp="1"/>
          </p:cNvSpPr>
          <p:nvPr>
            <p:ph type="dt" sz="half" idx="10"/>
          </p:nvPr>
        </p:nvSpPr>
        <p:spPr/>
        <p:txBody>
          <a:bodyPr/>
          <a:lstStyle>
            <a:lvl1pPr>
              <a:defRPr/>
            </a:lvl1pPr>
          </a:lstStyle>
          <a:p>
            <a:pPr>
              <a:defRPr/>
            </a:pPr>
            <a:fld id="{44D878E1-A57F-456E-A0A6-762240CA2F90}" type="datetimeFigureOut">
              <a:rPr lang="en-US"/>
              <a:pPr>
                <a:defRPr/>
              </a:pPr>
              <a:t>11/13/2012</a:t>
            </a:fld>
            <a:endParaRPr lang="en-US" dirty="0"/>
          </a:p>
        </p:txBody>
      </p:sp>
      <p:sp>
        <p:nvSpPr>
          <p:cNvPr id="5" name="Footer Placeholder 2"/>
          <p:cNvSpPr>
            <a:spLocks noGrp="1"/>
          </p:cNvSpPr>
          <p:nvPr>
            <p:ph type="ftr" sz="quarter" idx="11"/>
          </p:nvPr>
        </p:nvSpPr>
        <p:spPr/>
        <p:txBody>
          <a:bodyPr/>
          <a:lstStyle>
            <a:lvl1pPr>
              <a:defRPr/>
            </a:lvl1pPr>
          </a:lstStyle>
          <a:p>
            <a:pPr>
              <a:defRPr/>
            </a:pPr>
            <a:endParaRPr lang="en-US"/>
          </a:p>
        </p:txBody>
      </p:sp>
      <p:sp>
        <p:nvSpPr>
          <p:cNvPr id="6" name="Slide Number Placeholder 22"/>
          <p:cNvSpPr>
            <a:spLocks noGrp="1"/>
          </p:cNvSpPr>
          <p:nvPr>
            <p:ph type="sldNum" sz="quarter" idx="12"/>
          </p:nvPr>
        </p:nvSpPr>
        <p:spPr/>
        <p:txBody>
          <a:bodyPr/>
          <a:lstStyle>
            <a:lvl1pPr>
              <a:defRPr/>
            </a:lvl1pPr>
          </a:lstStyle>
          <a:p>
            <a:pPr>
              <a:defRPr/>
            </a:pPr>
            <a:fld id="{B566BAC9-0AFF-4E36-B821-8DCD3710317A}" type="slidenum">
              <a:rPr lang="en-US"/>
              <a:pPr>
                <a:defRPr/>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3">
        <a:schemeClr val="bg1"/>
      </p:bgRef>
    </p:bg>
    <p:spTree>
      <p:nvGrpSpPr>
        <p:cNvPr id="1" name=""/>
        <p:cNvGrpSpPr/>
        <p:nvPr/>
      </p:nvGrpSpPr>
      <p:grpSpPr>
        <a:xfrm>
          <a:off x="0" y="0"/>
          <a:ext cx="0" cy="0"/>
          <a:chOff x="0" y="0"/>
          <a:chExt cx="0" cy="0"/>
        </a:xfrm>
      </p:grpSpPr>
      <p:sp>
        <p:nvSpPr>
          <p:cNvPr id="4" name="Rectangle 3"/>
          <p:cNvSpPr/>
          <p:nvPr/>
        </p:nvSpPr>
        <p:spPr bwMode="white">
          <a:xfrm>
            <a:off x="0" y="1524000"/>
            <a:ext cx="9144000" cy="114300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5" name="Rectangle 4"/>
          <p:cNvSpPr/>
          <p:nvPr/>
        </p:nvSpPr>
        <p:spPr>
          <a:xfrm>
            <a:off x="0" y="1600200"/>
            <a:ext cx="1295400" cy="990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6" name="Rectangle 5"/>
          <p:cNvSpPr/>
          <p:nvPr/>
        </p:nvSpPr>
        <p:spPr>
          <a:xfrm>
            <a:off x="1371600" y="1600200"/>
            <a:ext cx="7772400" cy="990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3" name="Text Placeholder 2"/>
          <p:cNvSpPr>
            <a:spLocks noGrp="1"/>
          </p:cNvSpPr>
          <p:nvPr>
            <p:ph type="body" idx="1"/>
          </p:nvPr>
        </p:nvSpPr>
        <p:spPr>
          <a:xfrm>
            <a:off x="1371600" y="2743200"/>
            <a:ext cx="7123113" cy="1673225"/>
          </a:xfrm>
        </p:spPr>
        <p:txBody>
          <a:bodyPr/>
          <a:lstStyle>
            <a:lvl1pPr marL="0" indent="0">
              <a:buNone/>
              <a:defRPr sz="280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a:r>
              <a:rPr lang="en-US" smtClean="0"/>
              <a:t>Click to edit Master text styles</a:t>
            </a:r>
          </a:p>
        </p:txBody>
      </p:sp>
      <p:sp>
        <p:nvSpPr>
          <p:cNvPr id="2" name="Title 1"/>
          <p:cNvSpPr>
            <a:spLocks noGrp="1"/>
          </p:cNvSpPr>
          <p:nvPr>
            <p:ph type="title"/>
          </p:nvPr>
        </p:nvSpPr>
        <p:spPr>
          <a:xfrm>
            <a:off x="1371600" y="1600200"/>
            <a:ext cx="7620000" cy="990600"/>
          </a:xfrm>
        </p:spPr>
        <p:txBody>
          <a:bodyPr/>
          <a:lstStyle>
            <a:lvl1pPr algn="l">
              <a:buNone/>
              <a:defRPr sz="4400" b="0" cap="none">
                <a:solidFill>
                  <a:srgbClr val="FFFFFF"/>
                </a:solidFill>
              </a:defRPr>
            </a:lvl1pPr>
          </a:lstStyle>
          <a:p>
            <a:r>
              <a:rPr lang="en-US" smtClean="0"/>
              <a:t>Click to edit Master title style</a:t>
            </a:r>
            <a:endParaRPr lang="en-US"/>
          </a:p>
        </p:txBody>
      </p:sp>
      <p:sp>
        <p:nvSpPr>
          <p:cNvPr id="7" name="Date Placeholder 11"/>
          <p:cNvSpPr>
            <a:spLocks noGrp="1"/>
          </p:cNvSpPr>
          <p:nvPr>
            <p:ph type="dt" sz="half" idx="10"/>
          </p:nvPr>
        </p:nvSpPr>
        <p:spPr/>
        <p:txBody>
          <a:bodyPr/>
          <a:lstStyle>
            <a:lvl1pPr>
              <a:defRPr/>
            </a:lvl1pPr>
          </a:lstStyle>
          <a:p>
            <a:pPr>
              <a:defRPr/>
            </a:pPr>
            <a:fld id="{7B89A60D-F7B0-4ADE-BD3F-8970F0CD28AA}" type="datetimeFigureOut">
              <a:rPr lang="en-US"/>
              <a:pPr>
                <a:defRPr/>
              </a:pPr>
              <a:t>11/13/2012</a:t>
            </a:fld>
            <a:endParaRPr lang="en-US" dirty="0"/>
          </a:p>
        </p:txBody>
      </p:sp>
      <p:sp>
        <p:nvSpPr>
          <p:cNvPr id="8" name="Slide Number Placeholder 12"/>
          <p:cNvSpPr>
            <a:spLocks noGrp="1"/>
          </p:cNvSpPr>
          <p:nvPr>
            <p:ph type="sldNum" sz="quarter" idx="11"/>
          </p:nvPr>
        </p:nvSpPr>
        <p:spPr>
          <a:xfrm>
            <a:off x="0" y="1752600"/>
            <a:ext cx="1295400" cy="701675"/>
          </a:xfrm>
        </p:spPr>
        <p:txBody>
          <a:bodyPr>
            <a:noAutofit/>
          </a:bodyPr>
          <a:lstStyle>
            <a:lvl1pPr>
              <a:defRPr sz="2400">
                <a:solidFill>
                  <a:srgbClr val="FFFFFF"/>
                </a:solidFill>
              </a:defRPr>
            </a:lvl1pPr>
          </a:lstStyle>
          <a:p>
            <a:pPr>
              <a:defRPr/>
            </a:pPr>
            <a:fld id="{4D955C85-3B37-49B7-A76A-FBD22DBC55EF}" type="slidenum">
              <a:rPr lang="en-US"/>
              <a:pPr>
                <a:defRPr/>
              </a:pPr>
              <a:t>‹#›</a:t>
            </a:fld>
            <a:endParaRPr lang="en-US" dirty="0"/>
          </a:p>
        </p:txBody>
      </p:sp>
      <p:sp>
        <p:nvSpPr>
          <p:cNvPr id="9" name="Footer Placeholder 13"/>
          <p:cNvSpPr>
            <a:spLocks noGrp="1"/>
          </p:cNvSpPr>
          <p:nvPr>
            <p:ph type="ftr" sz="quarter" idx="12"/>
          </p:nvPr>
        </p:nvSpPr>
        <p:spPr/>
        <p:txBody>
          <a:bodyPr/>
          <a:lstStyle>
            <a:lvl1pPr>
              <a:defRPr/>
            </a:lvl1pPr>
          </a:lstStyle>
          <a:p>
            <a:pPr>
              <a:defRPr/>
            </a:pPr>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9" name="Content Placeholder 8"/>
          <p:cNvSpPr>
            <a:spLocks noGrp="1"/>
          </p:cNvSpPr>
          <p:nvPr>
            <p:ph sz="quarter" idx="1"/>
          </p:nvPr>
        </p:nvSpPr>
        <p:spPr>
          <a:xfrm>
            <a:off x="609600" y="1589567"/>
            <a:ext cx="3886200" cy="4572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1" name="Content Placeholder 10"/>
          <p:cNvSpPr>
            <a:spLocks noGrp="1"/>
          </p:cNvSpPr>
          <p:nvPr>
            <p:ph sz="quarter" idx="2"/>
          </p:nvPr>
        </p:nvSpPr>
        <p:spPr>
          <a:xfrm>
            <a:off x="4844901" y="1589567"/>
            <a:ext cx="3886200" cy="4572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7"/>
          <p:cNvSpPr>
            <a:spLocks noGrp="1"/>
          </p:cNvSpPr>
          <p:nvPr>
            <p:ph type="dt" sz="half" idx="10"/>
          </p:nvPr>
        </p:nvSpPr>
        <p:spPr/>
        <p:txBody>
          <a:bodyPr rtlCol="0"/>
          <a:lstStyle>
            <a:lvl1pPr>
              <a:defRPr/>
            </a:lvl1pPr>
          </a:lstStyle>
          <a:p>
            <a:pPr>
              <a:defRPr/>
            </a:pPr>
            <a:fld id="{1696DD47-5677-4556-BB42-1A3C66A430F7}" type="datetimeFigureOut">
              <a:rPr lang="en-US"/>
              <a:pPr>
                <a:defRPr/>
              </a:pPr>
              <a:t>11/13/2012</a:t>
            </a:fld>
            <a:endParaRPr lang="en-US" dirty="0"/>
          </a:p>
        </p:txBody>
      </p:sp>
      <p:sp>
        <p:nvSpPr>
          <p:cNvPr id="6" name="Slide Number Placeholder 9"/>
          <p:cNvSpPr>
            <a:spLocks noGrp="1"/>
          </p:cNvSpPr>
          <p:nvPr>
            <p:ph type="sldNum" sz="quarter" idx="11"/>
          </p:nvPr>
        </p:nvSpPr>
        <p:spPr/>
        <p:txBody>
          <a:bodyPr rtlCol="0"/>
          <a:lstStyle>
            <a:lvl1pPr>
              <a:defRPr/>
            </a:lvl1pPr>
          </a:lstStyle>
          <a:p>
            <a:pPr>
              <a:defRPr/>
            </a:pPr>
            <a:fld id="{7D7308DE-8ADE-406E-86B8-F8DC047FEC27}" type="slidenum">
              <a:rPr lang="en-US"/>
              <a:pPr>
                <a:defRPr/>
              </a:pPr>
              <a:t>‹#›</a:t>
            </a:fld>
            <a:endParaRPr lang="en-US" dirty="0"/>
          </a:p>
        </p:txBody>
      </p:sp>
      <p:sp>
        <p:nvSpPr>
          <p:cNvPr id="7" name="Footer Placeholder 11"/>
          <p:cNvSpPr>
            <a:spLocks noGrp="1"/>
          </p:cNvSpPr>
          <p:nvPr>
            <p:ph type="ftr" sz="quarter" idx="12"/>
          </p:nvPr>
        </p:nvSpPr>
        <p:spPr/>
        <p:txBody>
          <a:bodyPr rtlCol="0"/>
          <a:lstStyle>
            <a:lvl1pPr>
              <a:defRPr/>
            </a:lvl1pPr>
          </a:lstStyle>
          <a:p>
            <a:pPr>
              <a:defRPr/>
            </a:pP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33400" y="273050"/>
            <a:ext cx="8153400" cy="869950"/>
          </a:xfrm>
        </p:spPr>
        <p:txBody>
          <a:bodyPr/>
          <a:lstStyle>
            <a:lvl1pPr>
              <a:defRPr/>
            </a:lvl1pPr>
          </a:lstStyle>
          <a:p>
            <a:r>
              <a:rPr lang="en-US" smtClean="0"/>
              <a:t>Click to edit Master title style</a:t>
            </a:r>
            <a:endParaRPr lang="en-US"/>
          </a:p>
        </p:txBody>
      </p:sp>
      <p:sp>
        <p:nvSpPr>
          <p:cNvPr id="11" name="Content Placeholder 10"/>
          <p:cNvSpPr>
            <a:spLocks noGrp="1"/>
          </p:cNvSpPr>
          <p:nvPr>
            <p:ph sz="quarter" idx="2"/>
          </p:nvPr>
        </p:nvSpPr>
        <p:spPr>
          <a:xfrm>
            <a:off x="609600" y="2438400"/>
            <a:ext cx="3886200" cy="35814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Content Placeholder 12"/>
          <p:cNvSpPr>
            <a:spLocks noGrp="1"/>
          </p:cNvSpPr>
          <p:nvPr>
            <p:ph sz="quarter" idx="4"/>
          </p:nvPr>
        </p:nvSpPr>
        <p:spPr>
          <a:xfrm>
            <a:off x="4800600" y="2438400"/>
            <a:ext cx="3886200" cy="35814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6" name="Text Placeholder 15"/>
          <p:cNvSpPr>
            <a:spLocks noGrp="1"/>
          </p:cNvSpPr>
          <p:nvPr>
            <p:ph type="body" sz="quarter" idx="1"/>
          </p:nvPr>
        </p:nvSpPr>
        <p:spPr>
          <a:xfrm>
            <a:off x="609600" y="1752600"/>
            <a:ext cx="3886200" cy="640080"/>
          </a:xfrm>
          <a:solidFill>
            <a:schemeClr val="accent2"/>
          </a:solidFill>
        </p:spPr>
        <p:txBody>
          <a:bodyPr rtlCol="0" anchor="ctr"/>
          <a:lstStyle>
            <a:lvl1pPr marL="0" indent="0">
              <a:buFontTx/>
              <a:buNone/>
              <a:defRPr sz="2000" b="1">
                <a:solidFill>
                  <a:srgbClr val="FFFFFF"/>
                </a:solidFill>
              </a:defRPr>
            </a:lvl1pPr>
          </a:lstStyle>
          <a:p>
            <a:pPr lvl="0"/>
            <a:r>
              <a:rPr lang="en-US" smtClean="0"/>
              <a:t>Click to edit Master text styles</a:t>
            </a:r>
          </a:p>
        </p:txBody>
      </p:sp>
      <p:sp>
        <p:nvSpPr>
          <p:cNvPr id="15" name="Text Placeholder 14"/>
          <p:cNvSpPr>
            <a:spLocks noGrp="1"/>
          </p:cNvSpPr>
          <p:nvPr>
            <p:ph type="body" sz="quarter" idx="3"/>
          </p:nvPr>
        </p:nvSpPr>
        <p:spPr>
          <a:xfrm>
            <a:off x="4800600" y="1752600"/>
            <a:ext cx="3886200" cy="640080"/>
          </a:xfrm>
          <a:solidFill>
            <a:schemeClr val="accent4"/>
          </a:solidFill>
        </p:spPr>
        <p:txBody>
          <a:bodyPr rtlCol="0" anchor="ctr"/>
          <a:lstStyle>
            <a:lvl1pPr marL="0" indent="0">
              <a:buFontTx/>
              <a:buNone/>
              <a:defRPr sz="2000" b="1">
                <a:solidFill>
                  <a:srgbClr val="FFFFFF"/>
                </a:solidFill>
              </a:defRPr>
            </a:lvl1pPr>
          </a:lstStyle>
          <a:p>
            <a:pPr lvl="0"/>
            <a:r>
              <a:rPr lang="en-US" smtClean="0"/>
              <a:t>Click to edit Master text styles</a:t>
            </a:r>
          </a:p>
        </p:txBody>
      </p:sp>
      <p:sp>
        <p:nvSpPr>
          <p:cNvPr id="7" name="Date Placeholder 9"/>
          <p:cNvSpPr>
            <a:spLocks noGrp="1"/>
          </p:cNvSpPr>
          <p:nvPr>
            <p:ph type="dt" sz="half" idx="10"/>
          </p:nvPr>
        </p:nvSpPr>
        <p:spPr/>
        <p:txBody>
          <a:bodyPr rtlCol="0"/>
          <a:lstStyle>
            <a:lvl1pPr>
              <a:defRPr/>
            </a:lvl1pPr>
          </a:lstStyle>
          <a:p>
            <a:pPr>
              <a:defRPr/>
            </a:pPr>
            <a:fld id="{923B4F38-F61D-4E04-B10D-19DBDD4451B7}" type="datetimeFigureOut">
              <a:rPr lang="en-US"/>
              <a:pPr>
                <a:defRPr/>
              </a:pPr>
              <a:t>11/13/2012</a:t>
            </a:fld>
            <a:endParaRPr lang="en-US" dirty="0"/>
          </a:p>
        </p:txBody>
      </p:sp>
      <p:sp>
        <p:nvSpPr>
          <p:cNvPr id="8" name="Slide Number Placeholder 11"/>
          <p:cNvSpPr>
            <a:spLocks noGrp="1"/>
          </p:cNvSpPr>
          <p:nvPr>
            <p:ph type="sldNum" sz="quarter" idx="11"/>
          </p:nvPr>
        </p:nvSpPr>
        <p:spPr/>
        <p:txBody>
          <a:bodyPr rtlCol="0"/>
          <a:lstStyle>
            <a:lvl1pPr>
              <a:defRPr/>
            </a:lvl1pPr>
          </a:lstStyle>
          <a:p>
            <a:pPr>
              <a:defRPr/>
            </a:pPr>
            <a:fld id="{0A563671-025B-46ED-AD3D-AF061BEEFD16}" type="slidenum">
              <a:rPr lang="en-US"/>
              <a:pPr>
                <a:defRPr/>
              </a:pPr>
              <a:t>‹#›</a:t>
            </a:fld>
            <a:endParaRPr lang="en-US" dirty="0"/>
          </a:p>
        </p:txBody>
      </p:sp>
      <p:sp>
        <p:nvSpPr>
          <p:cNvPr id="9" name="Footer Placeholder 13"/>
          <p:cNvSpPr>
            <a:spLocks noGrp="1"/>
          </p:cNvSpPr>
          <p:nvPr>
            <p:ph type="ftr" sz="quarter" idx="12"/>
          </p:nvPr>
        </p:nvSpPr>
        <p:spPr/>
        <p:txBody>
          <a:bodyPr rtlCol="0"/>
          <a:lstStyle>
            <a:lvl1pPr>
              <a:defRPr/>
            </a:lvl1pPr>
          </a:lstStyle>
          <a:p>
            <a:pPr>
              <a:defRPr/>
            </a:pPr>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13"/>
          <p:cNvSpPr>
            <a:spLocks noGrp="1"/>
          </p:cNvSpPr>
          <p:nvPr>
            <p:ph type="dt" sz="half" idx="10"/>
          </p:nvPr>
        </p:nvSpPr>
        <p:spPr/>
        <p:txBody>
          <a:bodyPr/>
          <a:lstStyle>
            <a:lvl1pPr>
              <a:defRPr/>
            </a:lvl1pPr>
          </a:lstStyle>
          <a:p>
            <a:pPr>
              <a:defRPr/>
            </a:pPr>
            <a:fld id="{B7D86913-0B46-44FE-9401-0CD0FB13CE4D}" type="datetimeFigureOut">
              <a:rPr lang="en-US"/>
              <a:pPr>
                <a:defRPr/>
              </a:pPr>
              <a:t>11/13/2012</a:t>
            </a:fld>
            <a:endParaRPr lang="en-US" dirty="0"/>
          </a:p>
        </p:txBody>
      </p:sp>
      <p:sp>
        <p:nvSpPr>
          <p:cNvPr id="4" name="Footer Placeholder 2"/>
          <p:cNvSpPr>
            <a:spLocks noGrp="1"/>
          </p:cNvSpPr>
          <p:nvPr>
            <p:ph type="ftr" sz="quarter" idx="11"/>
          </p:nvPr>
        </p:nvSpPr>
        <p:spPr/>
        <p:txBody>
          <a:bodyPr/>
          <a:lstStyle>
            <a:lvl1pPr>
              <a:defRPr/>
            </a:lvl1pPr>
          </a:lstStyle>
          <a:p>
            <a:pPr>
              <a:defRPr/>
            </a:pPr>
            <a:endParaRPr lang="en-US"/>
          </a:p>
        </p:txBody>
      </p:sp>
      <p:sp>
        <p:nvSpPr>
          <p:cNvPr id="5" name="Slide Number Placeholder 22"/>
          <p:cNvSpPr>
            <a:spLocks noGrp="1"/>
          </p:cNvSpPr>
          <p:nvPr>
            <p:ph type="sldNum" sz="quarter" idx="12"/>
          </p:nvPr>
        </p:nvSpPr>
        <p:spPr/>
        <p:txBody>
          <a:bodyPr/>
          <a:lstStyle>
            <a:lvl1pPr>
              <a:defRPr/>
            </a:lvl1pPr>
          </a:lstStyle>
          <a:p>
            <a:pPr>
              <a:defRPr/>
            </a:pPr>
            <a:fld id="{048C6CF0-98F4-44F3-B273-77872724FAF6}" type="slidenum">
              <a:rPr lang="en-US"/>
              <a:pPr>
                <a:defRPr/>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pPr>
              <a:defRPr/>
            </a:pPr>
            <a:fld id="{EA4243A4-0887-44CD-9746-27AA91EF254D}" type="datetimeFigureOut">
              <a:rPr lang="en-US"/>
              <a:pPr>
                <a:defRPr/>
              </a:pPr>
              <a:t>11/13/2012</a:t>
            </a:fld>
            <a:endParaRPr lang="en-US" dirty="0"/>
          </a:p>
        </p:txBody>
      </p:sp>
      <p:sp>
        <p:nvSpPr>
          <p:cNvPr id="3" name="Footer Placeholder 2"/>
          <p:cNvSpPr>
            <a:spLocks noGrp="1"/>
          </p:cNvSpPr>
          <p:nvPr>
            <p:ph type="ftr" sz="quarter" idx="11"/>
          </p:nvPr>
        </p:nvSpPr>
        <p:spPr/>
        <p:txBody>
          <a:bodyPr/>
          <a:lstStyle>
            <a:lvl1pPr>
              <a:defRPr/>
            </a:lvl1pPr>
          </a:lstStyle>
          <a:p>
            <a:pPr>
              <a:defRPr/>
            </a:pPr>
            <a:endParaRPr lang="en-US"/>
          </a:p>
        </p:txBody>
      </p:sp>
      <p:sp>
        <p:nvSpPr>
          <p:cNvPr id="4" name="Slide Number Placeholder 3"/>
          <p:cNvSpPr>
            <a:spLocks noGrp="1"/>
          </p:cNvSpPr>
          <p:nvPr>
            <p:ph type="sldNum" sz="quarter" idx="12"/>
          </p:nvPr>
        </p:nvSpPr>
        <p:spPr>
          <a:xfrm>
            <a:off x="0" y="6248400"/>
            <a:ext cx="533400" cy="381000"/>
          </a:xfrm>
        </p:spPr>
        <p:txBody>
          <a:bodyPr/>
          <a:lstStyle>
            <a:lvl1pPr>
              <a:defRPr>
                <a:solidFill>
                  <a:schemeClr val="tx2"/>
                </a:solidFill>
              </a:defRPr>
            </a:lvl1pPr>
          </a:lstStyle>
          <a:p>
            <a:pPr>
              <a:defRPr/>
            </a:pPr>
            <a:fld id="{8006658E-17F8-4343-B68B-558346B9043E}" type="slidenum">
              <a:rPr lang="en-US"/>
              <a:pPr>
                <a:defRPr/>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3050"/>
            <a:ext cx="8077200" cy="869950"/>
          </a:xfrm>
        </p:spPr>
        <p:txBody>
          <a:bodyPr/>
          <a:lstStyle>
            <a:lvl1pPr algn="l">
              <a:buNone/>
              <a:defRPr sz="4400" b="0"/>
            </a:lvl1pPr>
          </a:lstStyle>
          <a:p>
            <a:r>
              <a:rPr lang="en-US" smtClean="0"/>
              <a:t>Click to edit Master title style</a:t>
            </a:r>
            <a:endParaRPr lang="en-US"/>
          </a:p>
        </p:txBody>
      </p:sp>
      <p:sp>
        <p:nvSpPr>
          <p:cNvPr id="3" name="Text Placeholder 2"/>
          <p:cNvSpPr>
            <a:spLocks noGrp="1"/>
          </p:cNvSpPr>
          <p:nvPr>
            <p:ph type="body" idx="2"/>
          </p:nvPr>
        </p:nvSpPr>
        <p:spPr>
          <a:xfrm>
            <a:off x="609600" y="1752600"/>
            <a:ext cx="1600200" cy="4343400"/>
          </a:xfrm>
          <a:ln w="50800" cap="sq" cmpd="dbl" algn="ctr">
            <a:solidFill>
              <a:schemeClr val="accent2"/>
            </a:solidFill>
            <a:prstDash val="solid"/>
            <a:miter lim="800000"/>
          </a:ln>
          <a:effectLst/>
        </p:spPr>
        <p:style>
          <a:lnRef idx="3">
            <a:schemeClr val="lt1"/>
          </a:lnRef>
          <a:fillRef idx="1">
            <a:schemeClr val="accent2"/>
          </a:fillRef>
          <a:effectRef idx="1">
            <a:schemeClr val="accent2"/>
          </a:effectRef>
          <a:fontRef idx="minor">
            <a:schemeClr val="lt1"/>
          </a:fontRef>
        </p:style>
        <p:txBody>
          <a:bodyPr lIns="137160" tIns="182880" rIns="137160" bIns="91440"/>
          <a:lstStyle>
            <a:lvl1pPr marL="0" indent="0">
              <a:spcAft>
                <a:spcPts val="1000"/>
              </a:spcAft>
              <a:buNone/>
              <a:defRPr sz="1800"/>
            </a:lvl1pPr>
            <a:lvl2pPr>
              <a:buNone/>
              <a:defRPr sz="1200"/>
            </a:lvl2pPr>
            <a:lvl3pPr>
              <a:buNone/>
              <a:defRPr sz="1000"/>
            </a:lvl3pPr>
            <a:lvl4pPr>
              <a:buNone/>
              <a:defRPr sz="900"/>
            </a:lvl4pPr>
            <a:lvl5pPr>
              <a:buNone/>
              <a:defRPr sz="900"/>
            </a:lvl5pPr>
          </a:lstStyle>
          <a:p>
            <a:pPr lvl="0"/>
            <a:r>
              <a:rPr lang="en-US" smtClean="0"/>
              <a:t>Click to edit Master text styles</a:t>
            </a:r>
          </a:p>
        </p:txBody>
      </p:sp>
      <p:sp>
        <p:nvSpPr>
          <p:cNvPr id="9" name="Content Placeholder 8"/>
          <p:cNvSpPr>
            <a:spLocks noGrp="1"/>
          </p:cNvSpPr>
          <p:nvPr>
            <p:ph sz="quarter" idx="1"/>
          </p:nvPr>
        </p:nvSpPr>
        <p:spPr>
          <a:xfrm>
            <a:off x="2362200" y="1752600"/>
            <a:ext cx="6400800" cy="4419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13"/>
          <p:cNvSpPr>
            <a:spLocks noGrp="1"/>
          </p:cNvSpPr>
          <p:nvPr>
            <p:ph type="dt" sz="half" idx="10"/>
          </p:nvPr>
        </p:nvSpPr>
        <p:spPr/>
        <p:txBody>
          <a:bodyPr/>
          <a:lstStyle>
            <a:lvl1pPr>
              <a:defRPr/>
            </a:lvl1pPr>
          </a:lstStyle>
          <a:p>
            <a:pPr>
              <a:defRPr/>
            </a:pPr>
            <a:fld id="{B586FD60-B894-4EEC-885E-DC6F0FB671F3}" type="datetimeFigureOut">
              <a:rPr lang="en-US"/>
              <a:pPr>
                <a:defRPr/>
              </a:pPr>
              <a:t>11/13/2012</a:t>
            </a:fld>
            <a:endParaRPr lang="en-US" dirty="0"/>
          </a:p>
        </p:txBody>
      </p:sp>
      <p:sp>
        <p:nvSpPr>
          <p:cNvPr id="6" name="Footer Placeholder 2"/>
          <p:cNvSpPr>
            <a:spLocks noGrp="1"/>
          </p:cNvSpPr>
          <p:nvPr>
            <p:ph type="ftr" sz="quarter" idx="11"/>
          </p:nvPr>
        </p:nvSpPr>
        <p:spPr/>
        <p:txBody>
          <a:bodyPr/>
          <a:lstStyle>
            <a:lvl1pPr>
              <a:defRPr/>
            </a:lvl1pPr>
          </a:lstStyle>
          <a:p>
            <a:pPr>
              <a:defRPr/>
            </a:pPr>
            <a:endParaRPr lang="en-US"/>
          </a:p>
        </p:txBody>
      </p:sp>
      <p:sp>
        <p:nvSpPr>
          <p:cNvPr id="7" name="Slide Number Placeholder 22"/>
          <p:cNvSpPr>
            <a:spLocks noGrp="1"/>
          </p:cNvSpPr>
          <p:nvPr>
            <p:ph type="sldNum" sz="quarter" idx="12"/>
          </p:nvPr>
        </p:nvSpPr>
        <p:spPr/>
        <p:txBody>
          <a:bodyPr/>
          <a:lstStyle>
            <a:lvl1pPr>
              <a:defRPr/>
            </a:lvl1pPr>
          </a:lstStyle>
          <a:p>
            <a:pPr>
              <a:defRPr/>
            </a:pPr>
            <a:fld id="{921427C6-9880-44C6-957E-D7AB6EB41825}" type="slidenum">
              <a:rPr lang="en-US"/>
              <a:pPr>
                <a:defRPr/>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3">
        <a:schemeClr val="bg2"/>
      </p:bgRef>
    </p:bg>
    <p:spTree>
      <p:nvGrpSpPr>
        <p:cNvPr id="1" name=""/>
        <p:cNvGrpSpPr/>
        <p:nvPr/>
      </p:nvGrpSpPr>
      <p:grpSpPr>
        <a:xfrm>
          <a:off x="0" y="0"/>
          <a:ext cx="0" cy="0"/>
          <a:chOff x="0" y="0"/>
          <a:chExt cx="0" cy="0"/>
        </a:xfrm>
      </p:grpSpPr>
      <p:sp>
        <p:nvSpPr>
          <p:cNvPr id="5" name="Rectangle 4"/>
          <p:cNvSpPr/>
          <p:nvPr/>
        </p:nvSpPr>
        <p:spPr bwMode="white">
          <a:xfrm>
            <a:off x="-9525" y="4572000"/>
            <a:ext cx="9144000" cy="887413"/>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6" name="Rectangle 5"/>
          <p:cNvSpPr/>
          <p:nvPr/>
        </p:nvSpPr>
        <p:spPr>
          <a:xfrm>
            <a:off x="-9525" y="4664075"/>
            <a:ext cx="1463675" cy="712788"/>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7" name="Rectangle 6"/>
          <p:cNvSpPr/>
          <p:nvPr/>
        </p:nvSpPr>
        <p:spPr>
          <a:xfrm>
            <a:off x="1544638" y="4654550"/>
            <a:ext cx="7599362" cy="712788"/>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8" name="Rectangle 7"/>
          <p:cNvSpPr/>
          <p:nvPr/>
        </p:nvSpPr>
        <p:spPr bwMode="white">
          <a:xfrm>
            <a:off x="1447800" y="0"/>
            <a:ext cx="100013" cy="6867525"/>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4" name="Text Placeholder 3"/>
          <p:cNvSpPr>
            <a:spLocks noGrp="1"/>
          </p:cNvSpPr>
          <p:nvPr>
            <p:ph type="body" sz="half" idx="2"/>
          </p:nvPr>
        </p:nvSpPr>
        <p:spPr>
          <a:xfrm>
            <a:off x="1600200" y="5486400"/>
            <a:ext cx="7315200" cy="685800"/>
          </a:xfrm>
        </p:spPr>
        <p:txBody>
          <a:bodyPr/>
          <a:lstStyle>
            <a:lvl1pPr marL="0" indent="0">
              <a:buFontTx/>
              <a:buNone/>
              <a:defRPr sz="1700"/>
            </a:lvl1pPr>
            <a:lvl2pPr>
              <a:buFontTx/>
              <a:buNone/>
              <a:defRPr sz="1200"/>
            </a:lvl2pPr>
            <a:lvl3pPr>
              <a:buFontTx/>
              <a:buNone/>
              <a:defRPr sz="1000"/>
            </a:lvl3pPr>
            <a:lvl4pPr>
              <a:buFontTx/>
              <a:buNone/>
              <a:defRPr sz="900"/>
            </a:lvl4pPr>
            <a:lvl5pPr>
              <a:buFontTx/>
              <a:buNone/>
              <a:defRPr sz="900"/>
            </a:lvl5pPr>
          </a:lstStyle>
          <a:p>
            <a:pPr lvl="0"/>
            <a:r>
              <a:rPr lang="en-US" smtClean="0"/>
              <a:t>Click to edit Master text styles</a:t>
            </a:r>
          </a:p>
        </p:txBody>
      </p:sp>
      <p:sp>
        <p:nvSpPr>
          <p:cNvPr id="2" name="Title 1"/>
          <p:cNvSpPr>
            <a:spLocks noGrp="1"/>
          </p:cNvSpPr>
          <p:nvPr>
            <p:ph type="title"/>
          </p:nvPr>
        </p:nvSpPr>
        <p:spPr>
          <a:xfrm>
            <a:off x="1600200" y="4648200"/>
            <a:ext cx="7315200" cy="685800"/>
          </a:xfrm>
        </p:spPr>
        <p:txBody>
          <a:bodyPr/>
          <a:lstStyle>
            <a:lvl1pPr algn="l">
              <a:buNone/>
              <a:defRPr sz="2800" b="0">
                <a:solidFill>
                  <a:srgbClr val="FFFFFF"/>
                </a:solidFill>
              </a:defRPr>
            </a:lvl1pPr>
          </a:lstStyle>
          <a:p>
            <a:r>
              <a:rPr lang="en-US" smtClean="0"/>
              <a:t>Click to edit Master title style</a:t>
            </a:r>
            <a:endParaRPr lang="en-US"/>
          </a:p>
        </p:txBody>
      </p:sp>
      <p:sp>
        <p:nvSpPr>
          <p:cNvPr id="3" name="Picture Placeholder 2"/>
          <p:cNvSpPr>
            <a:spLocks noGrp="1"/>
          </p:cNvSpPr>
          <p:nvPr>
            <p:ph type="pic" idx="1"/>
          </p:nvPr>
        </p:nvSpPr>
        <p:spPr>
          <a:xfrm>
            <a:off x="1560576" y="0"/>
            <a:ext cx="7583424" cy="4568952"/>
          </a:xfrm>
          <a:solidFill>
            <a:schemeClr val="accent1">
              <a:tint val="40000"/>
            </a:schemeClr>
          </a:solidFill>
          <a:ln>
            <a:noFill/>
          </a:ln>
        </p:spPr>
        <p:txBody>
          <a:bodyPr>
            <a:normAutofit/>
          </a:bodyPr>
          <a:lstStyle>
            <a:lvl1pPr marL="0" indent="0">
              <a:buNone/>
              <a:defRPr sz="3200"/>
            </a:lvl1pPr>
          </a:lstStyle>
          <a:p>
            <a:pPr lvl="0"/>
            <a:r>
              <a:rPr lang="en-US" noProof="0" dirty="0" smtClean="0"/>
              <a:t>Click icon to add picture</a:t>
            </a:r>
            <a:endParaRPr lang="en-US" noProof="0" dirty="0"/>
          </a:p>
        </p:txBody>
      </p:sp>
      <p:sp>
        <p:nvSpPr>
          <p:cNvPr id="9" name="Date Placeholder 11"/>
          <p:cNvSpPr>
            <a:spLocks noGrp="1"/>
          </p:cNvSpPr>
          <p:nvPr>
            <p:ph type="dt" sz="half" idx="10"/>
          </p:nvPr>
        </p:nvSpPr>
        <p:spPr>
          <a:xfrm>
            <a:off x="6248400" y="6248400"/>
            <a:ext cx="2667000" cy="365125"/>
          </a:xfrm>
        </p:spPr>
        <p:txBody>
          <a:bodyPr rtlCol="0"/>
          <a:lstStyle>
            <a:lvl1pPr>
              <a:defRPr/>
            </a:lvl1pPr>
          </a:lstStyle>
          <a:p>
            <a:pPr>
              <a:defRPr/>
            </a:pPr>
            <a:fld id="{DDA1B7D6-9A99-4A2A-90DF-86180233A221}" type="datetimeFigureOut">
              <a:rPr lang="en-US"/>
              <a:pPr>
                <a:defRPr/>
              </a:pPr>
              <a:t>11/13/2012</a:t>
            </a:fld>
            <a:endParaRPr lang="en-US" dirty="0"/>
          </a:p>
        </p:txBody>
      </p:sp>
      <p:sp>
        <p:nvSpPr>
          <p:cNvPr id="10" name="Slide Number Placeholder 12"/>
          <p:cNvSpPr>
            <a:spLocks noGrp="1"/>
          </p:cNvSpPr>
          <p:nvPr>
            <p:ph type="sldNum" sz="quarter" idx="11"/>
          </p:nvPr>
        </p:nvSpPr>
        <p:spPr>
          <a:xfrm>
            <a:off x="0" y="4667250"/>
            <a:ext cx="1447800" cy="663575"/>
          </a:xfrm>
        </p:spPr>
        <p:txBody>
          <a:bodyPr rtlCol="0"/>
          <a:lstStyle>
            <a:lvl1pPr>
              <a:defRPr sz="2800"/>
            </a:lvl1pPr>
          </a:lstStyle>
          <a:p>
            <a:pPr>
              <a:defRPr/>
            </a:pPr>
            <a:fld id="{20F62F8B-9BE0-4A1F-B4EE-C4DF82C89726}" type="slidenum">
              <a:rPr lang="en-US"/>
              <a:pPr>
                <a:defRPr/>
              </a:pPr>
              <a:t>‹#›</a:t>
            </a:fld>
            <a:endParaRPr lang="en-US" dirty="0"/>
          </a:p>
        </p:txBody>
      </p:sp>
      <p:sp>
        <p:nvSpPr>
          <p:cNvPr id="11" name="Footer Placeholder 13"/>
          <p:cNvSpPr>
            <a:spLocks noGrp="1"/>
          </p:cNvSpPr>
          <p:nvPr>
            <p:ph type="ftr" sz="quarter" idx="12"/>
          </p:nvPr>
        </p:nvSpPr>
        <p:spPr>
          <a:xfrm>
            <a:off x="1600200" y="6248400"/>
            <a:ext cx="4572000" cy="365125"/>
          </a:xfrm>
        </p:spPr>
        <p:txBody>
          <a:bodyPr rtlCol="0"/>
          <a:lstStyle>
            <a:lvl1pPr>
              <a:defRPr/>
            </a:lvl1pPr>
          </a:lstStyle>
          <a:p>
            <a:pPr>
              <a:defRPr/>
            </a:pPr>
            <a:endParaRPr lang="en-US"/>
          </a:p>
        </p:txBody>
      </p:sp>
    </p:spTree>
  </p:cSld>
  <p:clrMapOvr>
    <a:overrideClrMapping bg1="lt1" tx1="dk1" bg2="lt2" tx2="dk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Title Placeholder 21"/>
          <p:cNvSpPr>
            <a:spLocks noGrp="1"/>
          </p:cNvSpPr>
          <p:nvPr>
            <p:ph type="title"/>
          </p:nvPr>
        </p:nvSpPr>
        <p:spPr bwMode="auto">
          <a:xfrm>
            <a:off x="609600" y="228600"/>
            <a:ext cx="8153400" cy="9906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Text Placeholder 12"/>
          <p:cNvSpPr>
            <a:spLocks noGrp="1"/>
          </p:cNvSpPr>
          <p:nvPr>
            <p:ph type="body" idx="1"/>
          </p:nvPr>
        </p:nvSpPr>
        <p:spPr bwMode="auto">
          <a:xfrm>
            <a:off x="612775" y="1600200"/>
            <a:ext cx="8153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4" name="Date Placeholder 13"/>
          <p:cNvSpPr>
            <a:spLocks noGrp="1"/>
          </p:cNvSpPr>
          <p:nvPr>
            <p:ph type="dt" sz="half" idx="2"/>
          </p:nvPr>
        </p:nvSpPr>
        <p:spPr>
          <a:xfrm>
            <a:off x="6096000" y="6248400"/>
            <a:ext cx="2667000" cy="365125"/>
          </a:xfrm>
          <a:prstGeom prst="rect">
            <a:avLst/>
          </a:prstGeom>
        </p:spPr>
        <p:txBody>
          <a:bodyPr vert="horz" anchor="ctr" anchorCtr="0"/>
          <a:lstStyle>
            <a:lvl1pPr algn="l" eaLnBrk="1" fontAlgn="auto" latinLnBrk="0" hangingPunct="1">
              <a:spcBef>
                <a:spcPts val="0"/>
              </a:spcBef>
              <a:spcAft>
                <a:spcPts val="0"/>
              </a:spcAft>
              <a:defRPr kumimoji="0" sz="1400">
                <a:solidFill>
                  <a:schemeClr val="tx2"/>
                </a:solidFill>
                <a:latin typeface="+mn-lt"/>
                <a:cs typeface="+mn-cs"/>
              </a:defRPr>
            </a:lvl1pPr>
          </a:lstStyle>
          <a:p>
            <a:pPr>
              <a:defRPr/>
            </a:pPr>
            <a:fld id="{BD5D237D-1890-4F89-98A0-1F6474EF5394}" type="datetimeFigureOut">
              <a:rPr lang="en-US"/>
              <a:pPr>
                <a:defRPr/>
              </a:pPr>
              <a:t>11/13/2012</a:t>
            </a:fld>
            <a:endParaRPr lang="en-US" dirty="0"/>
          </a:p>
        </p:txBody>
      </p:sp>
      <p:sp>
        <p:nvSpPr>
          <p:cNvPr id="3" name="Footer Placeholder 2"/>
          <p:cNvSpPr>
            <a:spLocks noGrp="1"/>
          </p:cNvSpPr>
          <p:nvPr>
            <p:ph type="ftr" sz="quarter" idx="3"/>
          </p:nvPr>
        </p:nvSpPr>
        <p:spPr>
          <a:xfrm>
            <a:off x="609600" y="6248400"/>
            <a:ext cx="5421313" cy="365125"/>
          </a:xfrm>
          <a:prstGeom prst="rect">
            <a:avLst/>
          </a:prstGeom>
        </p:spPr>
        <p:txBody>
          <a:bodyPr vert="horz" anchor="ctr"/>
          <a:lstStyle>
            <a:lvl1pPr algn="r" eaLnBrk="1" fontAlgn="auto" latinLnBrk="0" hangingPunct="1">
              <a:spcBef>
                <a:spcPts val="0"/>
              </a:spcBef>
              <a:spcAft>
                <a:spcPts val="0"/>
              </a:spcAft>
              <a:defRPr kumimoji="0" sz="1400">
                <a:solidFill>
                  <a:schemeClr val="tx2"/>
                </a:solidFill>
                <a:latin typeface="+mn-lt"/>
                <a:cs typeface="+mn-cs"/>
              </a:defRPr>
            </a:lvl1pPr>
          </a:lstStyle>
          <a:p>
            <a:pPr>
              <a:defRPr/>
            </a:pPr>
            <a:endParaRPr lang="en-US"/>
          </a:p>
        </p:txBody>
      </p:sp>
      <p:sp>
        <p:nvSpPr>
          <p:cNvPr id="7" name="Rectangle 6"/>
          <p:cNvSpPr/>
          <p:nvPr/>
        </p:nvSpPr>
        <p:spPr bwMode="white">
          <a:xfrm>
            <a:off x="0" y="1235075"/>
            <a:ext cx="9144000" cy="31908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8" name="Rectangle 7"/>
          <p:cNvSpPr/>
          <p:nvPr/>
        </p:nvSpPr>
        <p:spPr>
          <a:xfrm>
            <a:off x="0" y="1279525"/>
            <a:ext cx="533400" cy="228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9" name="Rectangle 8"/>
          <p:cNvSpPr/>
          <p:nvPr/>
        </p:nvSpPr>
        <p:spPr>
          <a:xfrm>
            <a:off x="590550" y="1279525"/>
            <a:ext cx="8553450" cy="228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23" name="Slide Number Placeholder 22"/>
          <p:cNvSpPr>
            <a:spLocks noGrp="1"/>
          </p:cNvSpPr>
          <p:nvPr>
            <p:ph type="sldNum" sz="quarter" idx="4"/>
          </p:nvPr>
        </p:nvSpPr>
        <p:spPr>
          <a:xfrm>
            <a:off x="0" y="1271588"/>
            <a:ext cx="533400" cy="244475"/>
          </a:xfrm>
          <a:prstGeom prst="rect">
            <a:avLst/>
          </a:prstGeom>
        </p:spPr>
        <p:txBody>
          <a:bodyPr vert="horz" anchor="ctr" anchorCtr="0">
            <a:normAutofit/>
          </a:bodyPr>
          <a:lstStyle>
            <a:lvl1pPr algn="ctr" eaLnBrk="1" fontAlgn="auto" latinLnBrk="0" hangingPunct="1">
              <a:spcBef>
                <a:spcPts val="0"/>
              </a:spcBef>
              <a:spcAft>
                <a:spcPts val="0"/>
              </a:spcAft>
              <a:defRPr kumimoji="0" sz="1400" b="1">
                <a:solidFill>
                  <a:srgbClr val="FFFFFF"/>
                </a:solidFill>
                <a:latin typeface="+mn-lt"/>
                <a:cs typeface="+mn-cs"/>
              </a:defRPr>
            </a:lvl1pPr>
          </a:lstStyle>
          <a:p>
            <a:pPr>
              <a:defRPr/>
            </a:pPr>
            <a:fld id="{5BCDBCDB-CF01-481F-A1E8-0FFD58701C98}" type="slidenum">
              <a:rPr lang="en-US"/>
              <a:pPr>
                <a:defRPr/>
              </a:pPr>
              <a:t>‹#›</a:t>
            </a:fld>
            <a:endParaRPr lang="en-US" dirty="0"/>
          </a:p>
        </p:txBody>
      </p:sp>
    </p:spTree>
  </p:cSld>
  <p:clrMap bg1="lt1" tx1="dk1" bg2="lt2" tx2="dk2" accent1="accent1" accent2="accent2" accent3="accent3" accent4="accent4" accent5="accent5" accent6="accent6" hlink="hlink" folHlink="folHlink"/>
  <p:sldLayoutIdLst>
    <p:sldLayoutId id="2147483719" r:id="rId1"/>
    <p:sldLayoutId id="2147483715" r:id="rId2"/>
    <p:sldLayoutId id="2147483720" r:id="rId3"/>
    <p:sldLayoutId id="2147483721" r:id="rId4"/>
    <p:sldLayoutId id="2147483722" r:id="rId5"/>
    <p:sldLayoutId id="2147483716" r:id="rId6"/>
    <p:sldLayoutId id="2147483723" r:id="rId7"/>
    <p:sldLayoutId id="2147483717" r:id="rId8"/>
    <p:sldLayoutId id="2147483724" r:id="rId9"/>
    <p:sldLayoutId id="2147483718" r:id="rId10"/>
    <p:sldLayoutId id="2147483725" r:id="rId11"/>
  </p:sldLayoutIdLst>
  <p:txStyles>
    <p:titleStyle>
      <a:lvl1pPr algn="l" rtl="0" eaLnBrk="0" fontAlgn="base" hangingPunct="0">
        <a:spcBef>
          <a:spcPct val="0"/>
        </a:spcBef>
        <a:spcAft>
          <a:spcPct val="0"/>
        </a:spcAft>
        <a:defRPr sz="4400" kern="1200">
          <a:solidFill>
            <a:schemeClr val="tx2"/>
          </a:solidFill>
          <a:latin typeface="+mj-lt"/>
          <a:ea typeface="+mj-ea"/>
          <a:cs typeface="+mj-cs"/>
        </a:defRPr>
      </a:lvl1pPr>
      <a:lvl2pPr algn="l" rtl="0" eaLnBrk="0" fontAlgn="base" hangingPunct="0">
        <a:spcBef>
          <a:spcPct val="0"/>
        </a:spcBef>
        <a:spcAft>
          <a:spcPct val="0"/>
        </a:spcAft>
        <a:defRPr sz="4400">
          <a:solidFill>
            <a:schemeClr val="tx2"/>
          </a:solidFill>
          <a:latin typeface="Tw Cen MT" pitchFamily="34" charset="0"/>
        </a:defRPr>
      </a:lvl2pPr>
      <a:lvl3pPr algn="l" rtl="0" eaLnBrk="0" fontAlgn="base" hangingPunct="0">
        <a:spcBef>
          <a:spcPct val="0"/>
        </a:spcBef>
        <a:spcAft>
          <a:spcPct val="0"/>
        </a:spcAft>
        <a:defRPr sz="4400">
          <a:solidFill>
            <a:schemeClr val="tx2"/>
          </a:solidFill>
          <a:latin typeface="Tw Cen MT" pitchFamily="34" charset="0"/>
        </a:defRPr>
      </a:lvl3pPr>
      <a:lvl4pPr algn="l" rtl="0" eaLnBrk="0" fontAlgn="base" hangingPunct="0">
        <a:spcBef>
          <a:spcPct val="0"/>
        </a:spcBef>
        <a:spcAft>
          <a:spcPct val="0"/>
        </a:spcAft>
        <a:defRPr sz="4400">
          <a:solidFill>
            <a:schemeClr val="tx2"/>
          </a:solidFill>
          <a:latin typeface="Tw Cen MT" pitchFamily="34" charset="0"/>
        </a:defRPr>
      </a:lvl4pPr>
      <a:lvl5pPr algn="l" rtl="0" eaLnBrk="0" fontAlgn="base" hangingPunct="0">
        <a:spcBef>
          <a:spcPct val="0"/>
        </a:spcBef>
        <a:spcAft>
          <a:spcPct val="0"/>
        </a:spcAft>
        <a:defRPr sz="4400">
          <a:solidFill>
            <a:schemeClr val="tx2"/>
          </a:solidFill>
          <a:latin typeface="Tw Cen MT" pitchFamily="34" charset="0"/>
        </a:defRPr>
      </a:lvl5pPr>
      <a:lvl6pPr marL="457200" algn="l" rtl="0" fontAlgn="base">
        <a:spcBef>
          <a:spcPct val="0"/>
        </a:spcBef>
        <a:spcAft>
          <a:spcPct val="0"/>
        </a:spcAft>
        <a:defRPr sz="4400">
          <a:solidFill>
            <a:schemeClr val="tx2"/>
          </a:solidFill>
          <a:latin typeface="Tw Cen MT" pitchFamily="34" charset="0"/>
        </a:defRPr>
      </a:lvl6pPr>
      <a:lvl7pPr marL="914400" algn="l" rtl="0" fontAlgn="base">
        <a:spcBef>
          <a:spcPct val="0"/>
        </a:spcBef>
        <a:spcAft>
          <a:spcPct val="0"/>
        </a:spcAft>
        <a:defRPr sz="4400">
          <a:solidFill>
            <a:schemeClr val="tx2"/>
          </a:solidFill>
          <a:latin typeface="Tw Cen MT" pitchFamily="34" charset="0"/>
        </a:defRPr>
      </a:lvl7pPr>
      <a:lvl8pPr marL="1371600" algn="l" rtl="0" fontAlgn="base">
        <a:spcBef>
          <a:spcPct val="0"/>
        </a:spcBef>
        <a:spcAft>
          <a:spcPct val="0"/>
        </a:spcAft>
        <a:defRPr sz="4400">
          <a:solidFill>
            <a:schemeClr val="tx2"/>
          </a:solidFill>
          <a:latin typeface="Tw Cen MT" pitchFamily="34" charset="0"/>
        </a:defRPr>
      </a:lvl8pPr>
      <a:lvl9pPr marL="1828800" algn="l" rtl="0" fontAlgn="base">
        <a:spcBef>
          <a:spcPct val="0"/>
        </a:spcBef>
        <a:spcAft>
          <a:spcPct val="0"/>
        </a:spcAft>
        <a:defRPr sz="4400">
          <a:solidFill>
            <a:schemeClr val="tx2"/>
          </a:solidFill>
          <a:latin typeface="Tw Cen MT" pitchFamily="34" charset="0"/>
        </a:defRPr>
      </a:lvl9pPr>
    </p:titleStyle>
    <p:bodyStyle>
      <a:lvl1pPr marL="319088" indent="-319088" algn="l" rtl="0" eaLnBrk="0" fontAlgn="base" hangingPunct="0">
        <a:spcBef>
          <a:spcPts val="700"/>
        </a:spcBef>
        <a:spcAft>
          <a:spcPct val="0"/>
        </a:spcAft>
        <a:buClr>
          <a:schemeClr val="accent2"/>
        </a:buClr>
        <a:buSzPct val="60000"/>
        <a:buFont typeface="Wingdings" pitchFamily="2" charset="2"/>
        <a:buChar char=""/>
        <a:defRPr sz="2900" kern="1200">
          <a:solidFill>
            <a:schemeClr val="tx1"/>
          </a:solidFill>
          <a:latin typeface="+mn-lt"/>
          <a:ea typeface="+mn-ea"/>
          <a:cs typeface="+mn-cs"/>
        </a:defRPr>
      </a:lvl1pPr>
      <a:lvl2pPr marL="639763" indent="-273050" algn="l" rtl="0" eaLnBrk="0" fontAlgn="base" hangingPunct="0">
        <a:spcBef>
          <a:spcPts val="550"/>
        </a:spcBef>
        <a:spcAft>
          <a:spcPct val="0"/>
        </a:spcAft>
        <a:buClr>
          <a:schemeClr val="accent1"/>
        </a:buClr>
        <a:buSzPct val="70000"/>
        <a:buFont typeface="Wingdings 2" pitchFamily="18" charset="2"/>
        <a:buChar char=""/>
        <a:defRPr sz="2600" kern="1200">
          <a:solidFill>
            <a:schemeClr val="tx1"/>
          </a:solidFill>
          <a:latin typeface="+mn-lt"/>
          <a:ea typeface="+mn-ea"/>
          <a:cs typeface="+mn-cs"/>
        </a:defRPr>
      </a:lvl2pPr>
      <a:lvl3pPr marL="914400" indent="-228600" algn="l" rtl="0" eaLnBrk="0" fontAlgn="base" hangingPunct="0">
        <a:spcBef>
          <a:spcPts val="500"/>
        </a:spcBef>
        <a:spcAft>
          <a:spcPct val="0"/>
        </a:spcAft>
        <a:buClr>
          <a:schemeClr val="accent2"/>
        </a:buClr>
        <a:buSzPct val="75000"/>
        <a:buFont typeface="Wingdings" pitchFamily="2" charset="2"/>
        <a:buChar char=""/>
        <a:defRPr sz="2300" kern="1200">
          <a:solidFill>
            <a:schemeClr val="tx1"/>
          </a:solidFill>
          <a:latin typeface="+mn-lt"/>
          <a:ea typeface="+mn-ea"/>
          <a:cs typeface="+mn-cs"/>
        </a:defRPr>
      </a:lvl3pPr>
      <a:lvl4pPr marL="1371600" indent="-228600" algn="l" rtl="0" eaLnBrk="0" fontAlgn="base" hangingPunct="0">
        <a:spcBef>
          <a:spcPts val="400"/>
        </a:spcBef>
        <a:spcAft>
          <a:spcPct val="0"/>
        </a:spcAft>
        <a:buClr>
          <a:srgbClr val="A5AB81"/>
        </a:buClr>
        <a:buSzPct val="75000"/>
        <a:buFont typeface="Wingdings" pitchFamily="2" charset="2"/>
        <a:buChar char=""/>
        <a:defRPr sz="2000" kern="1200">
          <a:solidFill>
            <a:schemeClr val="tx1"/>
          </a:solidFill>
          <a:latin typeface="+mn-lt"/>
          <a:ea typeface="+mn-ea"/>
          <a:cs typeface="+mn-cs"/>
        </a:defRPr>
      </a:lvl4pPr>
      <a:lvl5pPr marL="1828800" indent="-228600" algn="l" rtl="0" eaLnBrk="0" fontAlgn="base" hangingPunct="0">
        <a:spcBef>
          <a:spcPts val="400"/>
        </a:spcBef>
        <a:spcAft>
          <a:spcPct val="0"/>
        </a:spcAft>
        <a:buClr>
          <a:srgbClr val="D8B25C"/>
        </a:buClr>
        <a:buSzPct val="65000"/>
        <a:buFont typeface="Wingdings" pitchFamily="2" charset="2"/>
        <a:buChar char=""/>
        <a:defRPr sz="2000" kern="1200">
          <a:solidFill>
            <a:schemeClr val="tx1"/>
          </a:solidFill>
          <a:latin typeface="+mn-lt"/>
          <a:ea typeface="+mn-ea"/>
          <a:cs typeface="+mn-cs"/>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57200" y="1447800"/>
            <a:ext cx="8382000" cy="2590800"/>
          </a:xfrm>
        </p:spPr>
        <p:txBody>
          <a:bodyPr>
            <a:normAutofit/>
          </a:bodyPr>
          <a:lstStyle/>
          <a:p>
            <a:pPr eaLnBrk="1" fontAlgn="auto" hangingPunct="1">
              <a:spcAft>
                <a:spcPts val="0"/>
              </a:spcAft>
              <a:defRPr/>
            </a:pPr>
            <a:r>
              <a:rPr lang="en-US" sz="4800" b="1" dirty="0" smtClean="0">
                <a:solidFill>
                  <a:schemeClr val="accent1">
                    <a:lumMod val="60000"/>
                    <a:lumOff val="40000"/>
                  </a:schemeClr>
                </a:solidFill>
                <a:effectLst>
                  <a:outerShdw blurRad="38100" dist="38100" dir="2700000" algn="tl">
                    <a:srgbClr val="000000">
                      <a:alpha val="43137"/>
                    </a:srgbClr>
                  </a:outerShdw>
                </a:effectLst>
              </a:rPr>
              <a:t>Arrington, French</a:t>
            </a:r>
            <a:br>
              <a:rPr lang="en-US" sz="4800" b="1" dirty="0" smtClean="0">
                <a:solidFill>
                  <a:schemeClr val="accent1">
                    <a:lumMod val="60000"/>
                    <a:lumOff val="40000"/>
                  </a:schemeClr>
                </a:solidFill>
                <a:effectLst>
                  <a:outerShdw blurRad="38100" dist="38100" dir="2700000" algn="tl">
                    <a:srgbClr val="000000">
                      <a:alpha val="43137"/>
                    </a:srgbClr>
                  </a:outerShdw>
                </a:effectLst>
              </a:rPr>
            </a:br>
            <a:r>
              <a:rPr lang="en-US" sz="4800" b="1" dirty="0" smtClean="0">
                <a:solidFill>
                  <a:schemeClr val="accent1">
                    <a:lumMod val="60000"/>
                    <a:lumOff val="40000"/>
                  </a:schemeClr>
                </a:solidFill>
                <a:effectLst>
                  <a:outerShdw blurRad="38100" dist="38100" dir="2700000" algn="tl">
                    <a:srgbClr val="000000">
                      <a:alpha val="43137"/>
                    </a:srgbClr>
                  </a:outerShdw>
                </a:effectLst>
              </a:rPr>
              <a:t>Systematic Theology II</a:t>
            </a:r>
            <a:endParaRPr lang="en-US" sz="4800" b="1" dirty="0">
              <a:solidFill>
                <a:schemeClr val="accent1">
                  <a:lumMod val="60000"/>
                  <a:lumOff val="40000"/>
                </a:schemeClr>
              </a:solidFill>
              <a:effectLst>
                <a:outerShdw blurRad="38100" dist="38100" dir="2700000" algn="tl">
                  <a:srgbClr val="000000">
                    <a:alpha val="43137"/>
                  </a:srgbClr>
                </a:outerShdw>
              </a:effectLst>
            </a:endParaRPr>
          </a:p>
        </p:txBody>
      </p:sp>
      <p:sp>
        <p:nvSpPr>
          <p:cNvPr id="9219" name="Subtitle 2"/>
          <p:cNvSpPr>
            <a:spLocks noGrp="1"/>
          </p:cNvSpPr>
          <p:nvPr>
            <p:ph type="subTitle" idx="1"/>
          </p:nvPr>
        </p:nvSpPr>
        <p:spPr>
          <a:xfrm>
            <a:off x="2362200" y="6248400"/>
            <a:ext cx="6705600" cy="304800"/>
          </a:xfrm>
        </p:spPr>
        <p:txBody>
          <a:bodyPr>
            <a:normAutofit fontScale="62500" lnSpcReduction="20000"/>
          </a:bodyPr>
          <a:lstStyle/>
          <a:p>
            <a:pPr eaLnBrk="1" hangingPunct="1"/>
            <a:r>
              <a:rPr lang="en-US" dirty="0" err="1" smtClean="0"/>
              <a:t>PPt</a:t>
            </a:r>
            <a:r>
              <a:rPr lang="en-US" dirty="0" smtClean="0"/>
              <a:t> by Mark E. Hardgrove, PhD, DMin</a:t>
            </a:r>
            <a:endParaRPr lang="en-US" dirty="0" smtClean="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2775" y="228600"/>
            <a:ext cx="8153400" cy="990600"/>
          </a:xfrm>
        </p:spPr>
        <p:txBody>
          <a:bodyPr>
            <a:normAutofit/>
          </a:bodyPr>
          <a:lstStyle/>
          <a:p>
            <a:pPr eaLnBrk="1" fontAlgn="auto" hangingPunct="1">
              <a:spcAft>
                <a:spcPts val="0"/>
              </a:spcAft>
              <a:defRPr/>
            </a:pPr>
            <a:r>
              <a:rPr lang="en-US" dirty="0" smtClean="0">
                <a:solidFill>
                  <a:schemeClr val="tx1"/>
                </a:solidFill>
                <a:effectLst>
                  <a:outerShdw blurRad="38100" dist="38100" dir="2700000" algn="tl">
                    <a:srgbClr val="000000">
                      <a:alpha val="43137"/>
                    </a:srgbClr>
                  </a:outerShdw>
                </a:effectLst>
              </a:rPr>
              <a:t>B. Conditional Security</a:t>
            </a:r>
            <a:endParaRPr lang="en-US" dirty="0"/>
          </a:p>
        </p:txBody>
      </p:sp>
      <p:sp>
        <p:nvSpPr>
          <p:cNvPr id="3" name="Content Placeholder 2"/>
          <p:cNvSpPr>
            <a:spLocks noGrp="1"/>
          </p:cNvSpPr>
          <p:nvPr>
            <p:ph sz="quarter" idx="1"/>
          </p:nvPr>
        </p:nvSpPr>
        <p:spPr>
          <a:xfrm>
            <a:off x="612775" y="1600200"/>
            <a:ext cx="8153400" cy="4495800"/>
          </a:xfrm>
        </p:spPr>
        <p:txBody>
          <a:bodyPr>
            <a:normAutofit fontScale="92500" lnSpcReduction="10000"/>
          </a:bodyPr>
          <a:lstStyle/>
          <a:p>
            <a:pPr marL="0" indent="0" eaLnBrk="1" fontAlgn="auto" hangingPunct="1">
              <a:spcAft>
                <a:spcPts val="0"/>
              </a:spcAft>
              <a:buFont typeface="Wingdings"/>
              <a:buNone/>
              <a:defRPr/>
            </a:pPr>
            <a:r>
              <a:rPr lang="en-US" b="1" dirty="0" smtClean="0">
                <a:effectLst>
                  <a:outerShdw blurRad="38100" dist="38100" dir="2700000" algn="tl">
                    <a:srgbClr val="000000">
                      <a:alpha val="43137"/>
                    </a:srgbClr>
                  </a:outerShdw>
                </a:effectLst>
              </a:rPr>
              <a:t>2.  Christians are saved by grace, which they accept through faith in Christ (Eph. 2:8); and they maintain their salvation by a life of faith.</a:t>
            </a:r>
          </a:p>
          <a:p>
            <a:pPr marL="0" indent="0" eaLnBrk="1" fontAlgn="auto" hangingPunct="1">
              <a:spcAft>
                <a:spcPts val="0"/>
              </a:spcAft>
              <a:buFont typeface="Wingdings"/>
              <a:buNone/>
              <a:defRPr/>
            </a:pPr>
            <a:endParaRPr lang="en-US" sz="1100" b="1" dirty="0" smtClean="0">
              <a:effectLst>
                <a:outerShdw blurRad="38100" dist="38100" dir="2700000" algn="tl">
                  <a:srgbClr val="000000">
                    <a:alpha val="43137"/>
                  </a:srgbClr>
                </a:outerShdw>
              </a:effectLst>
            </a:endParaRPr>
          </a:p>
          <a:p>
            <a:pPr marL="0" indent="0" eaLnBrk="1" fontAlgn="auto" hangingPunct="1">
              <a:spcAft>
                <a:spcPts val="0"/>
              </a:spcAft>
              <a:buFont typeface="Wingdings"/>
              <a:buNone/>
              <a:defRPr/>
            </a:pPr>
            <a:r>
              <a:rPr lang="en-US" b="1" dirty="0" smtClean="0">
                <a:effectLst>
                  <a:outerShdw blurRad="38100" dist="38100" dir="2700000" algn="tl">
                    <a:srgbClr val="000000">
                      <a:alpha val="43137"/>
                    </a:srgbClr>
                  </a:outerShdw>
                </a:effectLst>
              </a:rPr>
              <a:t>Because saving faith leads to and results in obedience, they are more to be more and more conformed to the likeness of Jesus Christ (Rom. 8:19; Phil. 3:10).  </a:t>
            </a:r>
          </a:p>
          <a:p>
            <a:pPr marL="0" indent="0" eaLnBrk="1" fontAlgn="auto" hangingPunct="1">
              <a:spcAft>
                <a:spcPts val="0"/>
              </a:spcAft>
              <a:buFont typeface="Wingdings"/>
              <a:buNone/>
              <a:defRPr/>
            </a:pPr>
            <a:endParaRPr lang="en-US" b="1" dirty="0" smtClean="0">
              <a:effectLst>
                <a:outerShdw blurRad="38100" dist="38100" dir="2700000" algn="tl">
                  <a:srgbClr val="000000">
                    <a:alpha val="43137"/>
                  </a:srgbClr>
                </a:outerShdw>
              </a:effectLst>
            </a:endParaRPr>
          </a:p>
          <a:p>
            <a:pPr marL="0" indent="0" eaLnBrk="1" fontAlgn="auto" hangingPunct="1">
              <a:spcAft>
                <a:spcPts val="0"/>
              </a:spcAft>
              <a:buFont typeface="Wingdings"/>
              <a:buNone/>
              <a:defRPr/>
            </a:pPr>
            <a:r>
              <a:rPr lang="en-US" b="1" dirty="0" smtClean="0">
                <a:effectLst>
                  <a:outerShdw blurRad="38100" dist="38100" dir="2700000" algn="tl">
                    <a:srgbClr val="000000">
                      <a:alpha val="43137"/>
                    </a:srgbClr>
                  </a:outerShdw>
                </a:effectLst>
              </a:rPr>
              <a:t>The security of the believer’s salvation is sure, but it rests on faith in both the receiving and keeping of salvation.</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checkerboard(across)">
                                      <p:cBhvr>
                                        <p:cTn id="7" dur="500"/>
                                        <p:tgtEl>
                                          <p:spTgt spid="3">
                                            <p:txEl>
                                              <p:pRg st="0" end="0"/>
                                            </p:txEl>
                                          </p:spTgt>
                                        </p:tgtEl>
                                      </p:cBhvr>
                                    </p:animEffect>
                                  </p:childTnLst>
                                </p:cTn>
                              </p:par>
                              <p:par>
                                <p:cTn id="8" presetID="5" presetClass="entr" presetSubtype="10" fill="hold" nodeType="withEffect">
                                  <p:stCondLst>
                                    <p:cond delay="0"/>
                                  </p:stCondLst>
                                  <p:childTnLst>
                                    <p:set>
                                      <p:cBhvr>
                                        <p:cTn id="9" dur="1" fill="hold">
                                          <p:stCondLst>
                                            <p:cond delay="0"/>
                                          </p:stCondLst>
                                        </p:cTn>
                                        <p:tgtEl>
                                          <p:spTgt spid="3">
                                            <p:txEl>
                                              <p:pRg st="2" end="2"/>
                                            </p:txEl>
                                          </p:spTgt>
                                        </p:tgtEl>
                                        <p:attrNameLst>
                                          <p:attrName>style.visibility</p:attrName>
                                        </p:attrNameLst>
                                      </p:cBhvr>
                                      <p:to>
                                        <p:strVal val="visible"/>
                                      </p:to>
                                    </p:set>
                                    <p:animEffect transition="in" filter="checkerboard(across)">
                                      <p:cBhvr>
                                        <p:cTn id="10" dur="500"/>
                                        <p:tgtEl>
                                          <p:spTgt spid="3">
                                            <p:txEl>
                                              <p:pRg st="2" end="2"/>
                                            </p:txEl>
                                          </p:spTgt>
                                        </p:tgtEl>
                                      </p:cBhvr>
                                    </p:animEffect>
                                  </p:childTnLst>
                                </p:cTn>
                              </p:par>
                              <p:par>
                                <p:cTn id="11" presetID="5" presetClass="entr" presetSubtype="10" fill="hold" nodeType="withEffect">
                                  <p:stCondLst>
                                    <p:cond delay="0"/>
                                  </p:stCondLst>
                                  <p:childTnLst>
                                    <p:set>
                                      <p:cBhvr>
                                        <p:cTn id="12" dur="1" fill="hold">
                                          <p:stCondLst>
                                            <p:cond delay="0"/>
                                          </p:stCondLst>
                                        </p:cTn>
                                        <p:tgtEl>
                                          <p:spTgt spid="3">
                                            <p:txEl>
                                              <p:pRg st="4" end="4"/>
                                            </p:txEl>
                                          </p:spTgt>
                                        </p:tgtEl>
                                        <p:attrNameLst>
                                          <p:attrName>style.visibility</p:attrName>
                                        </p:attrNameLst>
                                      </p:cBhvr>
                                      <p:to>
                                        <p:strVal val="visible"/>
                                      </p:to>
                                    </p:set>
                                    <p:animEffect transition="in" filter="checkerboard(across)">
                                      <p:cBhvr>
                                        <p:cTn id="13"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2775" y="228600"/>
            <a:ext cx="8153400" cy="990600"/>
          </a:xfrm>
        </p:spPr>
        <p:txBody>
          <a:bodyPr>
            <a:normAutofit/>
          </a:bodyPr>
          <a:lstStyle/>
          <a:p>
            <a:pPr eaLnBrk="1" fontAlgn="auto" hangingPunct="1">
              <a:spcAft>
                <a:spcPts val="0"/>
              </a:spcAft>
              <a:defRPr/>
            </a:pPr>
            <a:r>
              <a:rPr lang="en-US" dirty="0" smtClean="0">
                <a:solidFill>
                  <a:schemeClr val="tx1"/>
                </a:solidFill>
                <a:effectLst>
                  <a:outerShdw blurRad="38100" dist="38100" dir="2700000" algn="tl">
                    <a:srgbClr val="000000">
                      <a:alpha val="43137"/>
                    </a:srgbClr>
                  </a:outerShdw>
                </a:effectLst>
              </a:rPr>
              <a:t>B. Conditional Security</a:t>
            </a:r>
            <a:endParaRPr lang="en-US" dirty="0"/>
          </a:p>
        </p:txBody>
      </p:sp>
      <p:sp>
        <p:nvSpPr>
          <p:cNvPr id="19459" name="Content Placeholder 2"/>
          <p:cNvSpPr>
            <a:spLocks noGrp="1"/>
          </p:cNvSpPr>
          <p:nvPr>
            <p:ph sz="quarter" idx="1"/>
          </p:nvPr>
        </p:nvSpPr>
        <p:spPr>
          <a:xfrm>
            <a:off x="612775" y="1600200"/>
            <a:ext cx="8153400" cy="4495800"/>
          </a:xfrm>
        </p:spPr>
        <p:txBody>
          <a:bodyPr/>
          <a:lstStyle/>
          <a:p>
            <a:pPr marL="0" indent="0" eaLnBrk="1" hangingPunct="1">
              <a:buFont typeface="Wingdings" pitchFamily="2" charset="2"/>
              <a:buNone/>
              <a:defRPr/>
            </a:pPr>
            <a:r>
              <a:rPr lang="en-US" b="1" dirty="0" smtClean="0">
                <a:effectLst>
                  <a:outerShdw blurRad="38100" dist="38100" dir="2700000" algn="tl">
                    <a:srgbClr val="000000">
                      <a:alpha val="43137"/>
                    </a:srgbClr>
                  </a:outerShdw>
                </a:effectLst>
              </a:rPr>
              <a:t>3.  The practice of sin affects adversely the faith of Christians.</a:t>
            </a:r>
          </a:p>
          <a:p>
            <a:pPr marL="0" indent="0" eaLnBrk="1" hangingPunct="1">
              <a:buFont typeface="Wingdings" pitchFamily="2" charset="2"/>
              <a:buNone/>
              <a:defRPr/>
            </a:pPr>
            <a:endParaRPr lang="en-US" sz="1100" b="1" dirty="0" smtClean="0">
              <a:effectLst>
                <a:outerShdw blurRad="38100" dist="38100" dir="2700000" algn="tl">
                  <a:srgbClr val="000000">
                    <a:alpha val="43137"/>
                  </a:srgbClr>
                </a:outerShdw>
              </a:effectLst>
            </a:endParaRPr>
          </a:p>
          <a:p>
            <a:pPr marL="0" indent="0" eaLnBrk="1" hangingPunct="1">
              <a:buFont typeface="Wingdings" pitchFamily="2" charset="2"/>
              <a:buNone/>
              <a:defRPr/>
            </a:pPr>
            <a:r>
              <a:rPr lang="en-US" sz="2800" b="1" dirty="0" smtClean="0">
                <a:effectLst>
                  <a:outerShdw blurRad="38100" dist="38100" dir="2700000" algn="tl">
                    <a:srgbClr val="000000">
                      <a:alpha val="43137"/>
                    </a:srgbClr>
                  </a:outerShdw>
                </a:effectLst>
              </a:rPr>
              <a:t>The apostle Paul rejected that somehow more sin is a way to demonstrate more grace.  He asked, “Shall we continue in sin that grace may abound” (Rom. 6:1).  His answer is “Certainly not!  How shall we who died to sin live any longer in it?” (v. 2).  According to 1 John 3:8, 9 those who practice sin are not of Christ, but of the devil.</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5" fill="hold" nodeType="clickEffect">
                                  <p:stCondLst>
                                    <p:cond delay="0"/>
                                  </p:stCondLst>
                                  <p:childTnLst>
                                    <p:set>
                                      <p:cBhvr>
                                        <p:cTn id="6" dur="1" fill="hold">
                                          <p:stCondLst>
                                            <p:cond delay="0"/>
                                          </p:stCondLst>
                                        </p:cTn>
                                        <p:tgtEl>
                                          <p:spTgt spid="19459">
                                            <p:txEl>
                                              <p:pRg st="0" end="0"/>
                                            </p:txEl>
                                          </p:spTgt>
                                        </p:tgtEl>
                                        <p:attrNameLst>
                                          <p:attrName>style.visibility</p:attrName>
                                        </p:attrNameLst>
                                      </p:cBhvr>
                                      <p:to>
                                        <p:strVal val="visible"/>
                                      </p:to>
                                    </p:set>
                                    <p:animEffect transition="in" filter="checkerboard(down)">
                                      <p:cBhvr>
                                        <p:cTn id="7" dur="500"/>
                                        <p:tgtEl>
                                          <p:spTgt spid="1945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5" fill="hold" nodeType="clickEffect">
                                  <p:stCondLst>
                                    <p:cond delay="0"/>
                                  </p:stCondLst>
                                  <p:childTnLst>
                                    <p:set>
                                      <p:cBhvr>
                                        <p:cTn id="11" dur="1" fill="hold">
                                          <p:stCondLst>
                                            <p:cond delay="0"/>
                                          </p:stCondLst>
                                        </p:cTn>
                                        <p:tgtEl>
                                          <p:spTgt spid="19459">
                                            <p:txEl>
                                              <p:pRg st="2" end="2"/>
                                            </p:txEl>
                                          </p:spTgt>
                                        </p:tgtEl>
                                        <p:attrNameLst>
                                          <p:attrName>style.visibility</p:attrName>
                                        </p:attrNameLst>
                                      </p:cBhvr>
                                      <p:to>
                                        <p:strVal val="visible"/>
                                      </p:to>
                                    </p:set>
                                    <p:animEffect transition="in" filter="checkerboard(down)">
                                      <p:cBhvr>
                                        <p:cTn id="12" dur="500"/>
                                        <p:tgtEl>
                                          <p:spTgt spid="19459">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2775" y="228600"/>
            <a:ext cx="8153400" cy="990600"/>
          </a:xfrm>
        </p:spPr>
        <p:txBody>
          <a:bodyPr>
            <a:normAutofit/>
          </a:bodyPr>
          <a:lstStyle/>
          <a:p>
            <a:pPr eaLnBrk="1" fontAlgn="auto" hangingPunct="1">
              <a:spcAft>
                <a:spcPts val="0"/>
              </a:spcAft>
              <a:defRPr/>
            </a:pPr>
            <a:r>
              <a:rPr lang="en-US" dirty="0" smtClean="0">
                <a:solidFill>
                  <a:schemeClr val="tx1"/>
                </a:solidFill>
                <a:effectLst>
                  <a:outerShdw blurRad="38100" dist="38100" dir="2700000" algn="tl">
                    <a:srgbClr val="000000">
                      <a:alpha val="43137"/>
                    </a:srgbClr>
                  </a:outerShdw>
                </a:effectLst>
              </a:rPr>
              <a:t>In Conclusion</a:t>
            </a:r>
            <a:endParaRPr lang="en-US" dirty="0"/>
          </a:p>
        </p:txBody>
      </p:sp>
      <p:sp>
        <p:nvSpPr>
          <p:cNvPr id="3" name="Content Placeholder 2"/>
          <p:cNvSpPr>
            <a:spLocks noGrp="1"/>
          </p:cNvSpPr>
          <p:nvPr>
            <p:ph sz="quarter" idx="1"/>
          </p:nvPr>
        </p:nvSpPr>
        <p:spPr>
          <a:xfrm>
            <a:off x="612775" y="1600200"/>
            <a:ext cx="8153400" cy="4495800"/>
          </a:xfrm>
        </p:spPr>
        <p:txBody>
          <a:bodyPr>
            <a:normAutofit lnSpcReduction="10000"/>
          </a:bodyPr>
          <a:lstStyle/>
          <a:p>
            <a:pPr marL="0" indent="0" eaLnBrk="1" fontAlgn="auto" hangingPunct="1">
              <a:spcAft>
                <a:spcPts val="0"/>
              </a:spcAft>
              <a:buFont typeface="Wingdings"/>
              <a:buNone/>
              <a:defRPr/>
            </a:pPr>
            <a:r>
              <a:rPr lang="en-US" b="1" dirty="0" smtClean="0">
                <a:effectLst>
                  <a:outerShdw blurRad="38100" dist="38100" dir="2700000" algn="tl">
                    <a:srgbClr val="000000">
                      <a:alpha val="43137"/>
                    </a:srgbClr>
                  </a:outerShdw>
                </a:effectLst>
              </a:rPr>
              <a:t>God has given salvation to believers in Christ, but the only safe way for Christians to live is in continuing faith and obedience to Christ.  Scripture recognizes that believers can forfeit their salvation.  It is possible to believe for a while and in time of temptation fall away (Lk. 8:13).  Eternal life can only be possessed by those in union with Christ.  Therefore it is necessary to abide in the Savior who alone makes life available to us.</a:t>
            </a:r>
          </a:p>
          <a:p>
            <a:pPr marL="0" indent="0" algn="r" eaLnBrk="1" fontAlgn="auto" hangingPunct="1">
              <a:spcAft>
                <a:spcPts val="0"/>
              </a:spcAft>
              <a:buFont typeface="Wingdings"/>
              <a:buNone/>
              <a:defRPr/>
            </a:pPr>
            <a:r>
              <a:rPr lang="en-US" sz="2800" dirty="0" smtClean="0"/>
              <a:t>~Arrington, p. 190</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checkerboard(across)">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2775" y="228600"/>
            <a:ext cx="8153400" cy="990600"/>
          </a:xfrm>
        </p:spPr>
        <p:txBody>
          <a:bodyPr>
            <a:normAutofit/>
          </a:bodyPr>
          <a:lstStyle/>
          <a:p>
            <a:pPr eaLnBrk="1" fontAlgn="auto" hangingPunct="1">
              <a:spcAft>
                <a:spcPts val="0"/>
              </a:spcAft>
              <a:defRPr/>
            </a:pPr>
            <a:r>
              <a:rPr lang="en-US" dirty="0" smtClean="0">
                <a:solidFill>
                  <a:schemeClr val="tx1"/>
                </a:solidFill>
                <a:effectLst>
                  <a:outerShdw blurRad="38100" dist="38100" dir="2700000" algn="tl">
                    <a:srgbClr val="000000">
                      <a:alpha val="43137"/>
                    </a:srgbClr>
                  </a:outerShdw>
                </a:effectLst>
              </a:rPr>
              <a:t>Assurance</a:t>
            </a:r>
            <a:endParaRPr lang="en-US" dirty="0"/>
          </a:p>
        </p:txBody>
      </p:sp>
      <p:sp>
        <p:nvSpPr>
          <p:cNvPr id="3" name="Content Placeholder 2"/>
          <p:cNvSpPr>
            <a:spLocks noGrp="1"/>
          </p:cNvSpPr>
          <p:nvPr>
            <p:ph sz="quarter" idx="1"/>
          </p:nvPr>
        </p:nvSpPr>
        <p:spPr>
          <a:xfrm>
            <a:off x="612775" y="1600200"/>
            <a:ext cx="8153400" cy="4495800"/>
          </a:xfrm>
        </p:spPr>
        <p:txBody>
          <a:bodyPr>
            <a:normAutofit lnSpcReduction="10000"/>
          </a:bodyPr>
          <a:lstStyle/>
          <a:p>
            <a:pPr marL="0" indent="0" eaLnBrk="1" fontAlgn="auto" hangingPunct="1">
              <a:spcAft>
                <a:spcPts val="0"/>
              </a:spcAft>
              <a:buFont typeface="Wingdings"/>
              <a:buNone/>
              <a:defRPr/>
            </a:pPr>
            <a:r>
              <a:rPr lang="en-US" sz="2800" b="1" dirty="0" smtClean="0">
                <a:effectLst>
                  <a:outerShdw blurRad="38100" dist="38100" dir="2700000" algn="tl">
                    <a:srgbClr val="000000">
                      <a:alpha val="43137"/>
                    </a:srgbClr>
                  </a:outerShdw>
                </a:effectLst>
              </a:rPr>
              <a:t>Despite the possibility that believers </a:t>
            </a:r>
            <a:r>
              <a:rPr lang="en-US" sz="2800" b="1" i="1" dirty="0" smtClean="0">
                <a:effectLst>
                  <a:outerShdw blurRad="38100" dist="38100" dir="2700000" algn="tl">
                    <a:srgbClr val="000000">
                      <a:alpha val="43137"/>
                    </a:srgbClr>
                  </a:outerShdw>
                </a:effectLst>
              </a:rPr>
              <a:t>can</a:t>
            </a:r>
            <a:r>
              <a:rPr lang="en-US" sz="2800" b="1" dirty="0" smtClean="0">
                <a:effectLst>
                  <a:outerShdw blurRad="38100" dist="38100" dir="2700000" algn="tl">
                    <a:srgbClr val="000000">
                      <a:alpha val="43137"/>
                    </a:srgbClr>
                  </a:outerShdw>
                </a:effectLst>
              </a:rPr>
              <a:t> fall away and utterly reject the gospel, we can, nevertheless have a deep and settled assurance about our salvation and great confidence that we are the children of God.</a:t>
            </a:r>
          </a:p>
          <a:p>
            <a:pPr marL="0" indent="0" eaLnBrk="1" fontAlgn="auto" hangingPunct="1">
              <a:spcAft>
                <a:spcPts val="0"/>
              </a:spcAft>
              <a:buFont typeface="Wingdings"/>
              <a:buNone/>
              <a:defRPr/>
            </a:pPr>
            <a:endParaRPr lang="en-US" sz="2800" b="1" dirty="0" smtClean="0">
              <a:effectLst>
                <a:outerShdw blurRad="38100" dist="38100" dir="2700000" algn="tl">
                  <a:srgbClr val="000000">
                    <a:alpha val="43137"/>
                  </a:srgbClr>
                </a:outerShdw>
              </a:effectLst>
            </a:endParaRPr>
          </a:p>
          <a:p>
            <a:pPr marL="0" indent="0" eaLnBrk="1" fontAlgn="auto" hangingPunct="1">
              <a:spcAft>
                <a:spcPts val="0"/>
              </a:spcAft>
              <a:buFont typeface="Wingdings"/>
              <a:buNone/>
              <a:defRPr/>
            </a:pPr>
            <a:r>
              <a:rPr lang="en-US" sz="2800" b="1" dirty="0" smtClean="0">
                <a:effectLst>
                  <a:outerShdw blurRad="38100" dist="38100" dir="2700000" algn="tl">
                    <a:srgbClr val="000000">
                      <a:alpha val="43137"/>
                    </a:srgbClr>
                  </a:outerShdw>
                </a:effectLst>
              </a:rPr>
              <a:t>Unlike the picture sometimes portrayed by Calvinists, the Wesleyan position is not that God is looking for a reason to exclude people from His presence.  Indeed, He has done and continues to do everything, short of excluding freewill, to insure that we will make it.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checkerboard(across)">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checkerboard(across)">
                                      <p:cBhvr>
                                        <p:cTn id="12"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066800" y="1066800"/>
            <a:ext cx="7467600" cy="1828800"/>
          </a:xfrm>
        </p:spPr>
        <p:txBody>
          <a:bodyPr>
            <a:normAutofit/>
          </a:bodyPr>
          <a:lstStyle/>
          <a:p>
            <a:pPr eaLnBrk="1" fontAlgn="auto" hangingPunct="1">
              <a:spcAft>
                <a:spcPts val="0"/>
              </a:spcAft>
              <a:defRPr/>
            </a:pPr>
            <a:r>
              <a:rPr lang="en-US" dirty="0" smtClean="0"/>
              <a:t>Geisler, </a:t>
            </a:r>
            <a:r>
              <a:rPr lang="en-US" dirty="0" smtClean="0"/>
              <a:t>Norman</a:t>
            </a:r>
            <a:r>
              <a:rPr lang="en-US" dirty="0" smtClean="0"/>
              <a:t/>
            </a:r>
            <a:br>
              <a:rPr lang="en-US" dirty="0" smtClean="0"/>
            </a:br>
            <a:r>
              <a:rPr lang="en-US" dirty="0" smtClean="0"/>
              <a:t>Systematic theology ii</a:t>
            </a:r>
            <a:endParaRPr lang="en-US" dirty="0"/>
          </a:p>
        </p:txBody>
      </p:sp>
      <p:sp>
        <p:nvSpPr>
          <p:cNvPr id="22531" name="Subtitle 2"/>
          <p:cNvSpPr>
            <a:spLocks noGrp="1"/>
          </p:cNvSpPr>
          <p:nvPr>
            <p:ph type="subTitle" idx="1"/>
          </p:nvPr>
        </p:nvSpPr>
        <p:spPr>
          <a:xfrm>
            <a:off x="2362200" y="6049963"/>
            <a:ext cx="6705600" cy="685800"/>
          </a:xfrm>
        </p:spPr>
        <p:txBody>
          <a:bodyPr/>
          <a:lstStyle/>
          <a:p>
            <a:pPr eaLnBrk="1" hangingPunct="1"/>
            <a:r>
              <a:rPr lang="en-US" dirty="0" smtClean="0"/>
              <a:t>Chapter 63 “The Assurance of Salvation”</a:t>
            </a:r>
            <a:endParaRPr lang="en-US" dirty="0" smtClean="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2775" y="228600"/>
            <a:ext cx="8153400" cy="990600"/>
          </a:xfrm>
        </p:spPr>
        <p:txBody>
          <a:bodyPr>
            <a:noAutofit/>
          </a:bodyPr>
          <a:lstStyle/>
          <a:p>
            <a:pPr eaLnBrk="1" fontAlgn="auto" hangingPunct="1">
              <a:spcAft>
                <a:spcPts val="0"/>
              </a:spcAft>
              <a:defRPr/>
            </a:pPr>
            <a:r>
              <a:rPr lang="en-US" sz="3200" dirty="0" smtClean="0">
                <a:effectLst>
                  <a:outerShdw blurRad="38100" dist="38100" dir="2700000" algn="tl">
                    <a:srgbClr val="000000">
                      <a:alpha val="43137"/>
                    </a:srgbClr>
                  </a:outerShdw>
                </a:effectLst>
              </a:rPr>
              <a:t>Geisler’s Terms for Assurance of Salvation</a:t>
            </a:r>
            <a:endParaRPr lang="en-US" sz="3200" dirty="0">
              <a:effectLst>
                <a:outerShdw blurRad="38100" dist="38100" dir="2700000" algn="tl">
                  <a:srgbClr val="000000">
                    <a:alpha val="43137"/>
                  </a:srgbClr>
                </a:outerShdw>
              </a:effectLst>
            </a:endParaRPr>
          </a:p>
        </p:txBody>
      </p:sp>
      <p:sp>
        <p:nvSpPr>
          <p:cNvPr id="3" name="Content Placeholder 2"/>
          <p:cNvSpPr>
            <a:spLocks noGrp="1"/>
          </p:cNvSpPr>
          <p:nvPr>
            <p:ph sz="quarter" idx="1"/>
          </p:nvPr>
        </p:nvSpPr>
        <p:spPr>
          <a:xfrm>
            <a:off x="612775" y="1600200"/>
            <a:ext cx="8153400" cy="4495800"/>
          </a:xfrm>
        </p:spPr>
        <p:txBody>
          <a:bodyPr>
            <a:normAutofit lnSpcReduction="10000"/>
          </a:bodyPr>
          <a:lstStyle/>
          <a:p>
            <a:pPr marL="320040" indent="-320040" eaLnBrk="1" fontAlgn="auto" hangingPunct="1">
              <a:spcAft>
                <a:spcPts val="0"/>
              </a:spcAft>
              <a:buFont typeface="Wingdings"/>
              <a:buNone/>
              <a:defRPr/>
            </a:pPr>
            <a:r>
              <a:rPr lang="en-US" b="1" dirty="0" smtClean="0"/>
              <a:t>Perseverance: </a:t>
            </a:r>
            <a:r>
              <a:rPr lang="en-US" dirty="0" smtClean="0"/>
              <a:t>Illustrates the strong Calvinist belief that those who are truly among the elect will persevere in faith unto the end.</a:t>
            </a:r>
          </a:p>
          <a:p>
            <a:pPr marL="320040" indent="-320040" eaLnBrk="1" fontAlgn="auto" hangingPunct="1">
              <a:spcAft>
                <a:spcPts val="0"/>
              </a:spcAft>
              <a:buFont typeface="Wingdings"/>
              <a:buNone/>
              <a:defRPr/>
            </a:pPr>
            <a:endParaRPr lang="en-US" b="1" dirty="0" smtClean="0"/>
          </a:p>
          <a:p>
            <a:pPr marL="320040" indent="-320040" eaLnBrk="1" fontAlgn="auto" hangingPunct="1">
              <a:spcAft>
                <a:spcPts val="0"/>
              </a:spcAft>
              <a:buFont typeface="Wingdings"/>
              <a:buNone/>
              <a:defRPr/>
            </a:pPr>
            <a:r>
              <a:rPr lang="en-US" b="1" dirty="0" smtClean="0"/>
              <a:t>Eternal Security: </a:t>
            </a:r>
            <a:r>
              <a:rPr lang="en-US" dirty="0" smtClean="0"/>
              <a:t>Used for the certainty of salvation, used by moderate Calvinists to show that a true believer has more than present assurance of salvation.  Christians can have current confidence that they will never lose their salvation—they are eternally secure.</a:t>
            </a:r>
            <a:endParaRPr lang="en-US"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 calcmode="lin" valueType="num">
                                      <p:cBhvr additive="base">
                                        <p:cTn id="13" dur="500" fill="hold"/>
                                        <p:tgtEl>
                                          <p:spTgt spid="3">
                                            <p:txEl>
                                              <p:pRg st="2" end="2"/>
                                            </p:txEl>
                                          </p:spTgt>
                                        </p:tgtEl>
                                        <p:attrNameLst>
                                          <p:attrName>ppt_x</p:attrName>
                                        </p:attrNameLst>
                                      </p:cBhvr>
                                      <p:tavLst>
                                        <p:tav tm="0">
                                          <p:val>
                                            <p:strVal val="1+#ppt_w/2"/>
                                          </p:val>
                                        </p:tav>
                                        <p:tav tm="100000">
                                          <p:val>
                                            <p:strVal val="#ppt_x"/>
                                          </p:val>
                                        </p:tav>
                                      </p:tavLst>
                                    </p:anim>
                                    <p:anim calcmode="lin" valueType="num">
                                      <p:cBhvr additive="base">
                                        <p:cTn id="14" dur="500" fill="hold"/>
                                        <p:tgtEl>
                                          <p:spTgt spid="3">
                                            <p:txEl>
                                              <p:pRg st="2" end="2"/>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2775" y="228600"/>
            <a:ext cx="8153400" cy="990600"/>
          </a:xfrm>
        </p:spPr>
        <p:txBody>
          <a:bodyPr>
            <a:noAutofit/>
          </a:bodyPr>
          <a:lstStyle/>
          <a:p>
            <a:pPr eaLnBrk="1" fontAlgn="auto" hangingPunct="1">
              <a:spcAft>
                <a:spcPts val="0"/>
              </a:spcAft>
              <a:defRPr/>
            </a:pPr>
            <a:r>
              <a:rPr lang="en-US" sz="3200" dirty="0" smtClean="0">
                <a:effectLst>
                  <a:outerShdw blurRad="38100" dist="38100" dir="2700000" algn="tl">
                    <a:srgbClr val="000000">
                      <a:alpha val="43137"/>
                    </a:srgbClr>
                  </a:outerShdw>
                </a:effectLst>
              </a:rPr>
              <a:t>Geisler’s Terms for Assurance of Salvation</a:t>
            </a:r>
            <a:endParaRPr lang="en-US" sz="3200" dirty="0">
              <a:effectLst>
                <a:outerShdw blurRad="38100" dist="38100" dir="2700000" algn="tl">
                  <a:srgbClr val="000000">
                    <a:alpha val="43137"/>
                  </a:srgbClr>
                </a:outerShdw>
              </a:effectLst>
            </a:endParaRPr>
          </a:p>
        </p:txBody>
      </p:sp>
      <p:sp>
        <p:nvSpPr>
          <p:cNvPr id="25603" name="Content Placeholder 2"/>
          <p:cNvSpPr>
            <a:spLocks noGrp="1"/>
          </p:cNvSpPr>
          <p:nvPr>
            <p:ph sz="quarter" idx="1"/>
          </p:nvPr>
        </p:nvSpPr>
        <p:spPr>
          <a:xfrm>
            <a:off x="612775" y="1600200"/>
            <a:ext cx="8153400" cy="4495800"/>
          </a:xfrm>
        </p:spPr>
        <p:txBody>
          <a:bodyPr/>
          <a:lstStyle/>
          <a:p>
            <a:pPr eaLnBrk="1" hangingPunct="1">
              <a:buFont typeface="Wingdings" pitchFamily="2" charset="2"/>
              <a:buNone/>
            </a:pPr>
            <a:r>
              <a:rPr lang="en-US" b="1" smtClean="0"/>
              <a:t>Once Saved, Always Saved: </a:t>
            </a:r>
            <a:r>
              <a:rPr lang="en-US" smtClean="0"/>
              <a:t>Many Calvinist believers use this term in lieu of eternal security.  </a:t>
            </a:r>
          </a:p>
          <a:p>
            <a:pPr eaLnBrk="1" hangingPunct="1">
              <a:buFont typeface="Wingdings" pitchFamily="2" charset="2"/>
              <a:buNone/>
            </a:pPr>
            <a:endParaRPr lang="en-US" b="1" smtClean="0"/>
          </a:p>
          <a:p>
            <a:pPr eaLnBrk="1" hangingPunct="1">
              <a:buFont typeface="Wingdings" pitchFamily="2" charset="2"/>
              <a:buNone/>
            </a:pPr>
            <a:r>
              <a:rPr lang="en-US" b="1" smtClean="0"/>
              <a:t>The Assurance of the Believer: </a:t>
            </a:r>
            <a:r>
              <a:rPr lang="en-US" smtClean="0"/>
              <a:t>Another contemporary phrase in some circles, for eternal security.  Assurance deals with a feeling or sense or experience that one is saved.</a:t>
            </a:r>
            <a:endParaRPr lang="en-US" b="1"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25603">
                                            <p:txEl>
                                              <p:pRg st="0" end="0"/>
                                            </p:txEl>
                                          </p:spTgt>
                                        </p:tgtEl>
                                        <p:attrNameLst>
                                          <p:attrName>style.visibility</p:attrName>
                                        </p:attrNameLst>
                                      </p:cBhvr>
                                      <p:to>
                                        <p:strVal val="visible"/>
                                      </p:to>
                                    </p:set>
                                    <p:anim calcmode="lin" valueType="num">
                                      <p:cBhvr additive="base">
                                        <p:cTn id="7" dur="500" fill="hold"/>
                                        <p:tgtEl>
                                          <p:spTgt spid="25603">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25603">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nodeType="clickEffect">
                                  <p:stCondLst>
                                    <p:cond delay="0"/>
                                  </p:stCondLst>
                                  <p:childTnLst>
                                    <p:set>
                                      <p:cBhvr>
                                        <p:cTn id="12" dur="1" fill="hold">
                                          <p:stCondLst>
                                            <p:cond delay="0"/>
                                          </p:stCondLst>
                                        </p:cTn>
                                        <p:tgtEl>
                                          <p:spTgt spid="25603">
                                            <p:txEl>
                                              <p:pRg st="2" end="2"/>
                                            </p:txEl>
                                          </p:spTgt>
                                        </p:tgtEl>
                                        <p:attrNameLst>
                                          <p:attrName>style.visibility</p:attrName>
                                        </p:attrNameLst>
                                      </p:cBhvr>
                                      <p:to>
                                        <p:strVal val="visible"/>
                                      </p:to>
                                    </p:set>
                                    <p:anim calcmode="lin" valueType="num">
                                      <p:cBhvr additive="base">
                                        <p:cTn id="13" dur="500" fill="hold"/>
                                        <p:tgtEl>
                                          <p:spTgt spid="25603">
                                            <p:txEl>
                                              <p:pRg st="2" end="2"/>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25603">
                                            <p:txEl>
                                              <p:pRg st="2" end="2"/>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2775" y="228600"/>
            <a:ext cx="8153400" cy="990600"/>
          </a:xfrm>
        </p:spPr>
        <p:txBody>
          <a:bodyPr>
            <a:noAutofit/>
          </a:bodyPr>
          <a:lstStyle/>
          <a:p>
            <a:pPr eaLnBrk="1" fontAlgn="auto" hangingPunct="1">
              <a:spcAft>
                <a:spcPts val="0"/>
              </a:spcAft>
              <a:defRPr/>
            </a:pPr>
            <a:r>
              <a:rPr lang="en-US" sz="2800" dirty="0" smtClean="0">
                <a:effectLst>
                  <a:outerShdw blurRad="38100" dist="38100" dir="2700000" algn="tl">
                    <a:srgbClr val="000000">
                      <a:alpha val="43137"/>
                    </a:srgbClr>
                  </a:outerShdw>
                </a:effectLst>
              </a:rPr>
              <a:t> Geisler’s Biblical Arguments for Eternal Security</a:t>
            </a:r>
            <a:endParaRPr lang="en-US" sz="2800" dirty="0">
              <a:effectLst>
                <a:outerShdw blurRad="38100" dist="38100" dir="2700000" algn="tl">
                  <a:srgbClr val="000000">
                    <a:alpha val="43137"/>
                  </a:srgbClr>
                </a:outerShdw>
              </a:effectLst>
            </a:endParaRPr>
          </a:p>
        </p:txBody>
      </p:sp>
      <p:sp>
        <p:nvSpPr>
          <p:cNvPr id="26627" name="Content Placeholder 2"/>
          <p:cNvSpPr>
            <a:spLocks noGrp="1"/>
          </p:cNvSpPr>
          <p:nvPr>
            <p:ph sz="quarter" idx="1"/>
          </p:nvPr>
        </p:nvSpPr>
        <p:spPr>
          <a:xfrm>
            <a:off x="612775" y="1600200"/>
            <a:ext cx="8153400" cy="4495800"/>
          </a:xfrm>
        </p:spPr>
        <p:txBody>
          <a:bodyPr/>
          <a:lstStyle/>
          <a:p>
            <a:pPr marL="0" indent="0" eaLnBrk="1" hangingPunct="1">
              <a:buFont typeface="Wingdings" pitchFamily="2" charset="2"/>
              <a:buNone/>
              <a:defRPr/>
            </a:pPr>
            <a:r>
              <a:rPr lang="en-US" b="1" dirty="0" smtClean="0">
                <a:effectLst>
                  <a:outerShdw blurRad="38100" dist="38100" dir="2700000" algn="tl">
                    <a:srgbClr val="000000">
                      <a:alpha val="43137"/>
                    </a:srgbClr>
                  </a:outerShdw>
                </a:effectLst>
              </a:rPr>
              <a:t>Geisler states that Christians can have true assurance of eternal salvation as evidenced by Paul’s exhortation, “Examine yourselves to see whether you are in the faith; test yourselves.  Do you not realize that Christ Jesus is in you—unless, of course, you fail the test?” (2 Cor. 13:5).</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26627">
                                            <p:txEl>
                                              <p:pRg st="0" end="0"/>
                                            </p:txEl>
                                          </p:spTgt>
                                        </p:tgtEl>
                                        <p:attrNameLst>
                                          <p:attrName>style.visibility</p:attrName>
                                        </p:attrNameLst>
                                      </p:cBhvr>
                                      <p:to>
                                        <p:strVal val="visible"/>
                                      </p:to>
                                    </p:set>
                                    <p:animEffect transition="in" filter="circle(in)">
                                      <p:cBhvr>
                                        <p:cTn id="7" dur="1000"/>
                                        <p:tgtEl>
                                          <p:spTgt spid="2662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2775" y="228600"/>
            <a:ext cx="8153400" cy="990600"/>
          </a:xfrm>
        </p:spPr>
        <p:txBody>
          <a:bodyPr>
            <a:noAutofit/>
          </a:bodyPr>
          <a:lstStyle/>
          <a:p>
            <a:pPr eaLnBrk="1" fontAlgn="auto" hangingPunct="1">
              <a:spcAft>
                <a:spcPts val="0"/>
              </a:spcAft>
              <a:defRPr/>
            </a:pPr>
            <a:r>
              <a:rPr lang="en-US" sz="2800" dirty="0" smtClean="0">
                <a:effectLst>
                  <a:outerShdw blurRad="38100" dist="38100" dir="2700000" algn="tl">
                    <a:srgbClr val="000000">
                      <a:alpha val="43137"/>
                    </a:srgbClr>
                  </a:outerShdw>
                </a:effectLst>
              </a:rPr>
              <a:t>Geisler’s Biblical Arguments for Eternal Security</a:t>
            </a:r>
            <a:endParaRPr lang="en-US" sz="2800" dirty="0">
              <a:effectLst>
                <a:outerShdw blurRad="38100" dist="38100" dir="2700000" algn="tl">
                  <a:srgbClr val="000000">
                    <a:alpha val="43137"/>
                  </a:srgbClr>
                </a:outerShdw>
              </a:effectLst>
            </a:endParaRPr>
          </a:p>
        </p:txBody>
      </p:sp>
      <p:sp>
        <p:nvSpPr>
          <p:cNvPr id="27651" name="Content Placeholder 2"/>
          <p:cNvSpPr>
            <a:spLocks noGrp="1"/>
          </p:cNvSpPr>
          <p:nvPr>
            <p:ph sz="quarter" idx="1"/>
          </p:nvPr>
        </p:nvSpPr>
        <p:spPr>
          <a:xfrm>
            <a:off x="612775" y="1600200"/>
            <a:ext cx="8153400" cy="4495800"/>
          </a:xfrm>
        </p:spPr>
        <p:txBody>
          <a:bodyPr/>
          <a:lstStyle/>
          <a:p>
            <a:pPr marL="0" indent="0" eaLnBrk="1" hangingPunct="1">
              <a:buFont typeface="Wingdings" pitchFamily="2" charset="2"/>
              <a:buNone/>
              <a:defRPr/>
            </a:pPr>
            <a:r>
              <a:rPr lang="en-US" b="1" dirty="0" smtClean="0">
                <a:effectLst>
                  <a:outerShdw blurRad="38100" dist="38100" dir="2700000" algn="tl">
                    <a:srgbClr val="000000">
                      <a:alpha val="43137"/>
                    </a:srgbClr>
                  </a:outerShdw>
                </a:effectLst>
              </a:rPr>
              <a:t>Geisler’s use of Job 19:25-26 to defend eternal security is weak, at best.  If ever there was an example of entire sanctification, it would Job.  God called him a perfect man.  As such, any Wesleyan would readily agree that a person living a righteous life has the assurance of seeing Christ someday.</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32" fill="hold" nodeType="clickEffect">
                                  <p:stCondLst>
                                    <p:cond delay="0"/>
                                  </p:stCondLst>
                                  <p:childTnLst>
                                    <p:set>
                                      <p:cBhvr>
                                        <p:cTn id="6" dur="1" fill="hold">
                                          <p:stCondLst>
                                            <p:cond delay="0"/>
                                          </p:stCondLst>
                                        </p:cTn>
                                        <p:tgtEl>
                                          <p:spTgt spid="27651">
                                            <p:txEl>
                                              <p:pRg st="0" end="0"/>
                                            </p:txEl>
                                          </p:spTgt>
                                        </p:tgtEl>
                                        <p:attrNameLst>
                                          <p:attrName>style.visibility</p:attrName>
                                        </p:attrNameLst>
                                      </p:cBhvr>
                                      <p:to>
                                        <p:strVal val="visible"/>
                                      </p:to>
                                    </p:set>
                                    <p:animEffect transition="in" filter="circle(out)">
                                      <p:cBhvr>
                                        <p:cTn id="7" dur="2000"/>
                                        <p:tgtEl>
                                          <p:spTgt spid="2765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2775" y="228600"/>
            <a:ext cx="8153400" cy="990600"/>
          </a:xfrm>
        </p:spPr>
        <p:txBody>
          <a:bodyPr>
            <a:noAutofit/>
          </a:bodyPr>
          <a:lstStyle/>
          <a:p>
            <a:pPr eaLnBrk="1" fontAlgn="auto" hangingPunct="1">
              <a:spcAft>
                <a:spcPts val="0"/>
              </a:spcAft>
              <a:defRPr/>
            </a:pPr>
            <a:r>
              <a:rPr lang="en-US" sz="2800" dirty="0" smtClean="0">
                <a:effectLst>
                  <a:outerShdw blurRad="38100" dist="38100" dir="2700000" algn="tl">
                    <a:srgbClr val="000000">
                      <a:alpha val="43137"/>
                    </a:srgbClr>
                  </a:outerShdw>
                </a:effectLst>
              </a:rPr>
              <a:t>Geisler’s Biblical Arguments for Eternal Security</a:t>
            </a:r>
            <a:endParaRPr lang="en-US" sz="2800" dirty="0">
              <a:effectLst>
                <a:outerShdw blurRad="38100" dist="38100" dir="2700000" algn="tl">
                  <a:srgbClr val="000000">
                    <a:alpha val="43137"/>
                  </a:srgbClr>
                </a:outerShdw>
              </a:effectLst>
            </a:endParaRPr>
          </a:p>
        </p:txBody>
      </p:sp>
      <p:sp>
        <p:nvSpPr>
          <p:cNvPr id="28675" name="Content Placeholder 2"/>
          <p:cNvSpPr>
            <a:spLocks noGrp="1"/>
          </p:cNvSpPr>
          <p:nvPr>
            <p:ph sz="quarter" idx="1"/>
          </p:nvPr>
        </p:nvSpPr>
        <p:spPr>
          <a:xfrm>
            <a:off x="612775" y="1600200"/>
            <a:ext cx="8153400" cy="4495800"/>
          </a:xfrm>
        </p:spPr>
        <p:txBody>
          <a:bodyPr/>
          <a:lstStyle/>
          <a:p>
            <a:pPr marL="0" indent="0" eaLnBrk="1" hangingPunct="1">
              <a:buFont typeface="Wingdings" pitchFamily="2" charset="2"/>
              <a:buNone/>
              <a:defRPr/>
            </a:pPr>
            <a:r>
              <a:rPr lang="en-US" b="1" dirty="0" smtClean="0">
                <a:effectLst>
                  <a:outerShdw blurRad="38100" dist="38100" dir="2700000" algn="tl">
                    <a:srgbClr val="000000">
                      <a:alpha val="43137"/>
                    </a:srgbClr>
                  </a:outerShdw>
                </a:effectLst>
              </a:rPr>
              <a:t>Geisler’s use of Ecclesiastes 3:14 and his assertion that it assures eternal salvation undermines his own “moderate” Calvinist view which holds that it is possible to “appostasize.”  If Geisler was correct in his use of Ecclesiastes then he is incorrect in his view of “moderate” Calvinism.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28675">
                                            <p:txEl>
                                              <p:pRg st="0" end="0"/>
                                            </p:txEl>
                                          </p:spTgt>
                                        </p:tgtEl>
                                        <p:attrNameLst>
                                          <p:attrName>style.visibility</p:attrName>
                                        </p:attrNameLst>
                                      </p:cBhvr>
                                      <p:to>
                                        <p:strVal val="visible"/>
                                      </p:to>
                                    </p:set>
                                    <p:animEffect transition="in" filter="circle(in)">
                                      <p:cBhvr>
                                        <p:cTn id="7" dur="2000"/>
                                        <p:tgtEl>
                                          <p:spTgt spid="2867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a:xfrm>
            <a:off x="612775" y="228600"/>
            <a:ext cx="8153400" cy="990600"/>
          </a:xfrm>
        </p:spPr>
        <p:txBody>
          <a:bodyPr/>
          <a:lstStyle/>
          <a:p>
            <a:pPr eaLnBrk="1" hangingPunct="1"/>
            <a:r>
              <a:rPr lang="en-US" smtClean="0"/>
              <a:t>TH 513 Systematic Theology II</a:t>
            </a:r>
          </a:p>
        </p:txBody>
      </p:sp>
      <p:sp>
        <p:nvSpPr>
          <p:cNvPr id="10243" name="Content Placeholder 2"/>
          <p:cNvSpPr>
            <a:spLocks noGrp="1"/>
          </p:cNvSpPr>
          <p:nvPr>
            <p:ph sz="quarter" idx="1"/>
          </p:nvPr>
        </p:nvSpPr>
        <p:spPr>
          <a:xfrm>
            <a:off x="612775" y="1600200"/>
            <a:ext cx="8153400" cy="4495800"/>
          </a:xfrm>
        </p:spPr>
        <p:txBody>
          <a:bodyPr/>
          <a:lstStyle/>
          <a:p>
            <a:pPr algn="ctr" eaLnBrk="1" hangingPunct="1">
              <a:buFont typeface="Wingdings" pitchFamily="2" charset="2"/>
              <a:buNone/>
            </a:pPr>
            <a:r>
              <a:rPr lang="en-US" dirty="0" smtClean="0"/>
              <a:t>Read this article, attached to folder Week 6</a:t>
            </a:r>
          </a:p>
          <a:p>
            <a:pPr algn="ctr" eaLnBrk="1" hangingPunct="1">
              <a:buFont typeface="Wingdings" pitchFamily="2" charset="2"/>
              <a:buNone/>
            </a:pPr>
            <a:r>
              <a:rPr lang="en-US" sz="2000" dirty="0" smtClean="0"/>
              <a:t>Arrington, French (1993). </a:t>
            </a:r>
            <a:r>
              <a:rPr lang="en-US" sz="2000" i="1" dirty="0" smtClean="0"/>
              <a:t>Christian Doctrine: A Pentecostal Perspective, Vol. 2. </a:t>
            </a:r>
            <a:r>
              <a:rPr lang="en-US" sz="2000" dirty="0" smtClean="0"/>
              <a:t>Cleveland, TN: Pathway Press, pp. 185-190</a:t>
            </a:r>
          </a:p>
          <a:p>
            <a:pPr algn="ctr" eaLnBrk="1" hangingPunct="1">
              <a:buFont typeface="Wingdings" pitchFamily="2" charset="2"/>
              <a:buNone/>
            </a:pPr>
            <a:endParaRPr lang="en-US" sz="2000" i="1" dirty="0" smtClean="0"/>
          </a:p>
          <a:p>
            <a:pPr algn="ctr" eaLnBrk="1" hangingPunct="1">
              <a:buFont typeface="Wingdings" pitchFamily="2" charset="2"/>
              <a:buNone/>
            </a:pPr>
            <a:r>
              <a:rPr lang="en-US" sz="4000" i="1" dirty="0" smtClean="0"/>
              <a:t>Attachment title in the folder is:</a:t>
            </a:r>
          </a:p>
          <a:p>
            <a:pPr algn="ctr" eaLnBrk="1" hangingPunct="1">
              <a:buFont typeface="Wingdings" pitchFamily="2" charset="2"/>
              <a:buNone/>
            </a:pPr>
            <a:r>
              <a:rPr lang="en-US" sz="2800" i="1" dirty="0" smtClean="0"/>
              <a:t>“Refuting Unconditional Eternal Security”</a:t>
            </a: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2775" y="228600"/>
            <a:ext cx="8153400" cy="990600"/>
          </a:xfrm>
        </p:spPr>
        <p:txBody>
          <a:bodyPr>
            <a:noAutofit/>
          </a:bodyPr>
          <a:lstStyle/>
          <a:p>
            <a:pPr eaLnBrk="1" fontAlgn="auto" hangingPunct="1">
              <a:spcAft>
                <a:spcPts val="0"/>
              </a:spcAft>
              <a:defRPr/>
            </a:pPr>
            <a:r>
              <a:rPr lang="en-US" sz="2800" dirty="0" smtClean="0">
                <a:effectLst>
                  <a:outerShdw blurRad="38100" dist="38100" dir="2700000" algn="tl">
                    <a:srgbClr val="000000">
                      <a:alpha val="43137"/>
                    </a:srgbClr>
                  </a:outerShdw>
                </a:effectLst>
              </a:rPr>
              <a:t>Geisler’s Biblical Arguments for Eternal Security</a:t>
            </a:r>
            <a:endParaRPr lang="en-US" sz="2800" dirty="0">
              <a:effectLst>
                <a:outerShdw blurRad="38100" dist="38100" dir="2700000" algn="tl">
                  <a:srgbClr val="000000">
                    <a:alpha val="43137"/>
                  </a:srgbClr>
                </a:outerShdw>
              </a:effectLst>
            </a:endParaRPr>
          </a:p>
        </p:txBody>
      </p:sp>
      <p:sp>
        <p:nvSpPr>
          <p:cNvPr id="29699" name="Content Placeholder 2"/>
          <p:cNvSpPr>
            <a:spLocks noGrp="1"/>
          </p:cNvSpPr>
          <p:nvPr>
            <p:ph sz="quarter" idx="1"/>
          </p:nvPr>
        </p:nvSpPr>
        <p:spPr>
          <a:xfrm>
            <a:off x="612775" y="1600200"/>
            <a:ext cx="8153400" cy="4495800"/>
          </a:xfrm>
        </p:spPr>
        <p:txBody>
          <a:bodyPr/>
          <a:lstStyle/>
          <a:p>
            <a:pPr marL="0" indent="0" eaLnBrk="1" hangingPunct="1">
              <a:buFont typeface="Wingdings" pitchFamily="2" charset="2"/>
              <a:buNone/>
              <a:defRPr/>
            </a:pPr>
            <a:r>
              <a:rPr lang="en-US" b="1" dirty="0" smtClean="0">
                <a:effectLst>
                  <a:outerShdw blurRad="38100" dist="38100" dir="2700000" algn="tl">
                    <a:srgbClr val="000000">
                      <a:alpha val="43137"/>
                    </a:srgbClr>
                  </a:outerShdw>
                </a:effectLst>
              </a:rPr>
              <a:t>Geisler’s use of John 3:18 fails to appreciate the </a:t>
            </a:r>
            <a:r>
              <a:rPr lang="en-US" b="1" i="1" dirty="0" smtClean="0">
                <a:effectLst>
                  <a:outerShdw blurRad="38100" dist="38100" dir="2700000" algn="tl">
                    <a:srgbClr val="000000">
                      <a:alpha val="43137"/>
                    </a:srgbClr>
                  </a:outerShdw>
                </a:effectLst>
              </a:rPr>
              <a:t>tense</a:t>
            </a:r>
            <a:r>
              <a:rPr lang="en-US" b="1" dirty="0" smtClean="0">
                <a:effectLst>
                  <a:outerShdw blurRad="38100" dist="38100" dir="2700000" algn="tl">
                    <a:srgbClr val="000000">
                      <a:alpha val="43137"/>
                    </a:srgbClr>
                  </a:outerShdw>
                </a:effectLst>
              </a:rPr>
              <a:t> of the Greek verb “is not condemned,” which is present tense and not future or perfect tense.  Every Wesleyan could agree that if one is believing and continues to believe then he is currently in a position of forgiveness and grace and not of condemnation.</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32" fill="hold" nodeType="clickEffect">
                                  <p:stCondLst>
                                    <p:cond delay="0"/>
                                  </p:stCondLst>
                                  <p:childTnLst>
                                    <p:set>
                                      <p:cBhvr>
                                        <p:cTn id="6" dur="1" fill="hold">
                                          <p:stCondLst>
                                            <p:cond delay="0"/>
                                          </p:stCondLst>
                                        </p:cTn>
                                        <p:tgtEl>
                                          <p:spTgt spid="29699">
                                            <p:txEl>
                                              <p:pRg st="0" end="0"/>
                                            </p:txEl>
                                          </p:spTgt>
                                        </p:tgtEl>
                                        <p:attrNameLst>
                                          <p:attrName>style.visibility</p:attrName>
                                        </p:attrNameLst>
                                      </p:cBhvr>
                                      <p:to>
                                        <p:strVal val="visible"/>
                                      </p:to>
                                    </p:set>
                                    <p:animEffect transition="in" filter="circle(out)">
                                      <p:cBhvr>
                                        <p:cTn id="7" dur="2000"/>
                                        <p:tgtEl>
                                          <p:spTgt spid="2969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2775" y="228600"/>
            <a:ext cx="8153400" cy="990600"/>
          </a:xfrm>
        </p:spPr>
        <p:txBody>
          <a:bodyPr>
            <a:noAutofit/>
          </a:bodyPr>
          <a:lstStyle/>
          <a:p>
            <a:pPr eaLnBrk="1" fontAlgn="auto" hangingPunct="1">
              <a:spcAft>
                <a:spcPts val="0"/>
              </a:spcAft>
              <a:defRPr/>
            </a:pPr>
            <a:r>
              <a:rPr lang="en-US" sz="2800" dirty="0" smtClean="0">
                <a:effectLst>
                  <a:outerShdw blurRad="38100" dist="38100" dir="2700000" algn="tl">
                    <a:srgbClr val="000000">
                      <a:alpha val="43137"/>
                    </a:srgbClr>
                  </a:outerShdw>
                </a:effectLst>
              </a:rPr>
              <a:t>Geisler’s Biblical Arguments for Eternal Security</a:t>
            </a:r>
            <a:endParaRPr lang="en-US" sz="2800" dirty="0">
              <a:effectLst>
                <a:outerShdw blurRad="38100" dist="38100" dir="2700000" algn="tl">
                  <a:srgbClr val="000000">
                    <a:alpha val="43137"/>
                  </a:srgbClr>
                </a:outerShdw>
              </a:effectLst>
            </a:endParaRPr>
          </a:p>
        </p:txBody>
      </p:sp>
      <p:sp>
        <p:nvSpPr>
          <p:cNvPr id="30723" name="Content Placeholder 2"/>
          <p:cNvSpPr>
            <a:spLocks noGrp="1"/>
          </p:cNvSpPr>
          <p:nvPr>
            <p:ph sz="quarter" idx="1"/>
          </p:nvPr>
        </p:nvSpPr>
        <p:spPr>
          <a:xfrm>
            <a:off x="612775" y="1600200"/>
            <a:ext cx="8153400" cy="4495800"/>
          </a:xfrm>
        </p:spPr>
        <p:txBody>
          <a:bodyPr/>
          <a:lstStyle/>
          <a:p>
            <a:pPr marL="0" indent="0" eaLnBrk="1" hangingPunct="1">
              <a:buFont typeface="Wingdings" pitchFamily="2" charset="2"/>
              <a:buNone/>
              <a:defRPr/>
            </a:pPr>
            <a:r>
              <a:rPr lang="en-US" b="1" dirty="0" smtClean="0">
                <a:effectLst>
                  <a:outerShdw blurRad="38100" dist="38100" dir="2700000" algn="tl">
                    <a:srgbClr val="000000">
                      <a:alpha val="43137"/>
                    </a:srgbClr>
                  </a:outerShdw>
                </a:effectLst>
              </a:rPr>
              <a:t>Geisler’s use of John 5:24 again, the verb tense is important.  The word “believes” is a present active participle.  It indicates faith that is active an ongoing.  Again, Wesleyans would agree that anyone in a state of believing (which is reflected in true repentance, i.e., turning from a sinful lifestyle) is able to claim the promise that follows: “. . . Has eternal life and will not be condemned.”</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30723">
                                            <p:txEl>
                                              <p:pRg st="0" end="0"/>
                                            </p:txEl>
                                          </p:spTgt>
                                        </p:tgtEl>
                                        <p:attrNameLst>
                                          <p:attrName>style.visibility</p:attrName>
                                        </p:attrNameLst>
                                      </p:cBhvr>
                                      <p:to>
                                        <p:strVal val="visible"/>
                                      </p:to>
                                    </p:set>
                                    <p:animEffect transition="in" filter="circle(in)">
                                      <p:cBhvr>
                                        <p:cTn id="7" dur="2000"/>
                                        <p:tgtEl>
                                          <p:spTgt spid="3072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2775" y="228600"/>
            <a:ext cx="8153400" cy="990600"/>
          </a:xfrm>
        </p:spPr>
        <p:txBody>
          <a:bodyPr>
            <a:noAutofit/>
          </a:bodyPr>
          <a:lstStyle/>
          <a:p>
            <a:pPr eaLnBrk="1" fontAlgn="auto" hangingPunct="1">
              <a:spcAft>
                <a:spcPts val="0"/>
              </a:spcAft>
              <a:defRPr/>
            </a:pPr>
            <a:r>
              <a:rPr lang="en-US" sz="2800" dirty="0" smtClean="0">
                <a:effectLst>
                  <a:outerShdw blurRad="38100" dist="38100" dir="2700000" algn="tl">
                    <a:srgbClr val="000000">
                      <a:alpha val="43137"/>
                    </a:srgbClr>
                  </a:outerShdw>
                </a:effectLst>
              </a:rPr>
              <a:t>Geisler’s Biblical Arguments for Eternal Security</a:t>
            </a:r>
            <a:endParaRPr lang="en-US" sz="2800" dirty="0">
              <a:effectLst>
                <a:outerShdw blurRad="38100" dist="38100" dir="2700000" algn="tl">
                  <a:srgbClr val="000000">
                    <a:alpha val="43137"/>
                  </a:srgbClr>
                </a:outerShdw>
              </a:effectLst>
            </a:endParaRPr>
          </a:p>
        </p:txBody>
      </p:sp>
      <p:sp>
        <p:nvSpPr>
          <p:cNvPr id="31747" name="Content Placeholder 2"/>
          <p:cNvSpPr>
            <a:spLocks noGrp="1"/>
          </p:cNvSpPr>
          <p:nvPr>
            <p:ph sz="quarter" idx="1"/>
          </p:nvPr>
        </p:nvSpPr>
        <p:spPr>
          <a:xfrm>
            <a:off x="612775" y="1600200"/>
            <a:ext cx="8153400" cy="4495800"/>
          </a:xfrm>
        </p:spPr>
        <p:txBody>
          <a:bodyPr/>
          <a:lstStyle/>
          <a:p>
            <a:pPr marL="0" indent="0" eaLnBrk="1" hangingPunct="1">
              <a:buFont typeface="Wingdings" pitchFamily="2" charset="2"/>
              <a:buNone/>
              <a:defRPr/>
            </a:pPr>
            <a:r>
              <a:rPr lang="en-US" b="1" dirty="0" smtClean="0">
                <a:effectLst>
                  <a:outerShdw blurRad="38100" dist="38100" dir="2700000" algn="tl">
                    <a:srgbClr val="000000">
                      <a:alpha val="43137"/>
                    </a:srgbClr>
                  </a:outerShdw>
                </a:effectLst>
              </a:rPr>
              <a:t>Geisler’s use of John 6:37, fails to explore what is implicit in the verse.  Jesus said, “All that the Father gives me will come to me, and whoever come to me I will never drive away.”  No Wesleyan has claimed that Jesus drives anyone away.  The fact of continued freewill after salvation (something Geisler argues for) suggests the possibility of someone walking away—not being driven away—by Jesus.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31747">
                                            <p:txEl>
                                              <p:pRg st="0" end="0"/>
                                            </p:txEl>
                                          </p:spTgt>
                                        </p:tgtEl>
                                        <p:attrNameLst>
                                          <p:attrName>style.visibility</p:attrName>
                                        </p:attrNameLst>
                                      </p:cBhvr>
                                      <p:to>
                                        <p:strVal val="visible"/>
                                      </p:to>
                                    </p:set>
                                    <p:animEffect transition="in" filter="diamond(in)">
                                      <p:cBhvr>
                                        <p:cTn id="7" dur="2000"/>
                                        <p:tgtEl>
                                          <p:spTgt spid="3174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2775" y="228600"/>
            <a:ext cx="8153400" cy="990600"/>
          </a:xfrm>
        </p:spPr>
        <p:txBody>
          <a:bodyPr>
            <a:noAutofit/>
          </a:bodyPr>
          <a:lstStyle/>
          <a:p>
            <a:pPr eaLnBrk="1" fontAlgn="auto" hangingPunct="1">
              <a:spcAft>
                <a:spcPts val="0"/>
              </a:spcAft>
              <a:defRPr/>
            </a:pPr>
            <a:r>
              <a:rPr lang="en-US" sz="2800" dirty="0" smtClean="0">
                <a:effectLst>
                  <a:outerShdw blurRad="38100" dist="38100" dir="2700000" algn="tl">
                    <a:srgbClr val="000000">
                      <a:alpha val="43137"/>
                    </a:srgbClr>
                  </a:outerShdw>
                </a:effectLst>
              </a:rPr>
              <a:t>Geisler’s Biblical Arguments for Eternal Security</a:t>
            </a:r>
            <a:endParaRPr lang="en-US" sz="2800" dirty="0">
              <a:effectLst>
                <a:outerShdw blurRad="38100" dist="38100" dir="2700000" algn="tl">
                  <a:srgbClr val="000000">
                    <a:alpha val="43137"/>
                  </a:srgbClr>
                </a:outerShdw>
              </a:effectLst>
            </a:endParaRPr>
          </a:p>
        </p:txBody>
      </p:sp>
      <p:sp>
        <p:nvSpPr>
          <p:cNvPr id="32771" name="Content Placeholder 2"/>
          <p:cNvSpPr>
            <a:spLocks noGrp="1"/>
          </p:cNvSpPr>
          <p:nvPr>
            <p:ph sz="quarter" idx="1"/>
          </p:nvPr>
        </p:nvSpPr>
        <p:spPr>
          <a:xfrm>
            <a:off x="612775" y="1600200"/>
            <a:ext cx="8153400" cy="4495800"/>
          </a:xfrm>
        </p:spPr>
        <p:txBody>
          <a:bodyPr/>
          <a:lstStyle/>
          <a:p>
            <a:pPr marL="0" indent="0" eaLnBrk="1" hangingPunct="1">
              <a:buFont typeface="Wingdings" pitchFamily="2" charset="2"/>
              <a:buNone/>
              <a:defRPr/>
            </a:pPr>
            <a:r>
              <a:rPr lang="en-US" b="1" dirty="0" smtClean="0">
                <a:effectLst>
                  <a:outerShdw blurRad="38100" dist="38100" dir="2700000" algn="tl">
                    <a:srgbClr val="000000">
                      <a:alpha val="43137"/>
                    </a:srgbClr>
                  </a:outerShdw>
                </a:effectLst>
              </a:rPr>
              <a:t>Geisler goes on to use many other verses, but as my few examples demonstrate, when verses are taken in their context, when verb usage and the implications of verb usage is considered, there is no convincing argument for the position that once one is saved he or she cannot forsake their faith through their freewill and walk way from the benefits of grace, i.e., eternal reward rather than eternal punishment.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32" fill="hold" nodeType="clickEffect">
                                  <p:stCondLst>
                                    <p:cond delay="0"/>
                                  </p:stCondLst>
                                  <p:childTnLst>
                                    <p:set>
                                      <p:cBhvr>
                                        <p:cTn id="6" dur="1" fill="hold">
                                          <p:stCondLst>
                                            <p:cond delay="0"/>
                                          </p:stCondLst>
                                        </p:cTn>
                                        <p:tgtEl>
                                          <p:spTgt spid="32771">
                                            <p:txEl>
                                              <p:pRg st="0" end="0"/>
                                            </p:txEl>
                                          </p:spTgt>
                                        </p:tgtEl>
                                        <p:attrNameLst>
                                          <p:attrName>style.visibility</p:attrName>
                                        </p:attrNameLst>
                                      </p:cBhvr>
                                      <p:to>
                                        <p:strVal val="visible"/>
                                      </p:to>
                                    </p:set>
                                    <p:animEffect transition="in" filter="diamond(out)">
                                      <p:cBhvr>
                                        <p:cTn id="7" dur="2000"/>
                                        <p:tgtEl>
                                          <p:spTgt spid="3277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2775" y="228600"/>
            <a:ext cx="8153400" cy="990600"/>
          </a:xfrm>
        </p:spPr>
        <p:txBody>
          <a:bodyPr>
            <a:noAutofit/>
          </a:bodyPr>
          <a:lstStyle/>
          <a:p>
            <a:pPr eaLnBrk="1" fontAlgn="auto" hangingPunct="1">
              <a:spcAft>
                <a:spcPts val="0"/>
              </a:spcAft>
              <a:defRPr/>
            </a:pPr>
            <a:r>
              <a:rPr lang="en-US" sz="3200" dirty="0" smtClean="0">
                <a:effectLst>
                  <a:outerShdw blurRad="38100" dist="38100" dir="2700000" algn="tl">
                    <a:srgbClr val="000000">
                      <a:alpha val="43137"/>
                    </a:srgbClr>
                  </a:outerShdw>
                </a:effectLst>
              </a:rPr>
              <a:t>Calvinists and Wesleyans</a:t>
            </a:r>
            <a:endParaRPr lang="en-US" sz="3200" dirty="0">
              <a:effectLst>
                <a:outerShdw blurRad="38100" dist="38100" dir="2700000" algn="tl">
                  <a:srgbClr val="000000">
                    <a:alpha val="43137"/>
                  </a:srgbClr>
                </a:outerShdw>
              </a:effectLst>
            </a:endParaRPr>
          </a:p>
        </p:txBody>
      </p:sp>
      <p:sp>
        <p:nvSpPr>
          <p:cNvPr id="3" name="Content Placeholder 2"/>
          <p:cNvSpPr>
            <a:spLocks noGrp="1"/>
          </p:cNvSpPr>
          <p:nvPr>
            <p:ph sz="quarter" idx="1"/>
          </p:nvPr>
        </p:nvSpPr>
        <p:spPr>
          <a:xfrm>
            <a:off x="609600" y="1524000"/>
            <a:ext cx="8153400" cy="4724400"/>
          </a:xfrm>
        </p:spPr>
        <p:txBody>
          <a:bodyPr>
            <a:normAutofit fontScale="77500" lnSpcReduction="20000"/>
          </a:bodyPr>
          <a:lstStyle/>
          <a:p>
            <a:pPr marL="0" indent="0" eaLnBrk="1" fontAlgn="auto" hangingPunct="1">
              <a:spcAft>
                <a:spcPts val="0"/>
              </a:spcAft>
              <a:buFont typeface="Wingdings"/>
              <a:buNone/>
              <a:defRPr/>
            </a:pPr>
            <a:r>
              <a:rPr lang="en-US" sz="3100" b="1" dirty="0" smtClean="0">
                <a:effectLst>
                  <a:outerShdw blurRad="38100" dist="38100" dir="2700000" algn="tl">
                    <a:srgbClr val="000000">
                      <a:alpha val="43137"/>
                    </a:srgbClr>
                  </a:outerShdw>
                </a:effectLst>
              </a:rPr>
              <a:t>What agreement is there?</a:t>
            </a:r>
          </a:p>
          <a:p>
            <a:pPr marL="0" indent="0" eaLnBrk="1" fontAlgn="auto" hangingPunct="1">
              <a:spcAft>
                <a:spcPts val="0"/>
              </a:spcAft>
              <a:buFont typeface="Wingdings"/>
              <a:buNone/>
              <a:defRPr/>
            </a:pPr>
            <a:endParaRPr lang="en-US" sz="1200" dirty="0" smtClean="0"/>
          </a:p>
          <a:p>
            <a:pPr marL="0" indent="0" eaLnBrk="1" fontAlgn="auto" hangingPunct="1">
              <a:spcAft>
                <a:spcPts val="0"/>
              </a:spcAft>
              <a:buFont typeface="Wingdings"/>
              <a:buNone/>
              <a:defRPr/>
            </a:pPr>
            <a:r>
              <a:rPr lang="en-US" sz="3100" dirty="0" smtClean="0"/>
              <a:t>Moderate Calvinists and Wesleyan can agree on many essential things:</a:t>
            </a:r>
          </a:p>
          <a:p>
            <a:pPr marL="514350" indent="-514350" eaLnBrk="1" fontAlgn="auto" hangingPunct="1">
              <a:spcAft>
                <a:spcPts val="0"/>
              </a:spcAft>
              <a:buFont typeface="Wingdings"/>
              <a:buAutoNum type="arabicPeriod"/>
              <a:defRPr/>
            </a:pPr>
            <a:r>
              <a:rPr lang="en-US" sz="3100" dirty="0" smtClean="0"/>
              <a:t>All have sinned and come short of the glory of God.</a:t>
            </a:r>
          </a:p>
          <a:p>
            <a:pPr marL="514350" indent="-514350" eaLnBrk="1" fontAlgn="auto" hangingPunct="1">
              <a:spcAft>
                <a:spcPts val="0"/>
              </a:spcAft>
              <a:buFont typeface="Wingdings"/>
              <a:buAutoNum type="arabicPeriod"/>
              <a:defRPr/>
            </a:pPr>
            <a:r>
              <a:rPr lang="en-US" sz="3100" dirty="0" smtClean="0"/>
              <a:t>Jesus died a substitutionary death in our place.</a:t>
            </a:r>
          </a:p>
          <a:p>
            <a:pPr marL="514350" indent="-514350" eaLnBrk="1" fontAlgn="auto" hangingPunct="1">
              <a:spcAft>
                <a:spcPts val="0"/>
              </a:spcAft>
              <a:buFont typeface="Wingdings"/>
              <a:buAutoNum type="arabicPeriod"/>
              <a:defRPr/>
            </a:pPr>
            <a:r>
              <a:rPr lang="en-US" sz="3100" dirty="0" smtClean="0"/>
              <a:t>We are saved by grace through faith in the gospel, the Good News of the life, death and resurrection of Jesus.</a:t>
            </a:r>
          </a:p>
          <a:p>
            <a:pPr marL="514350" indent="-514350" eaLnBrk="1" fontAlgn="auto" hangingPunct="1">
              <a:spcAft>
                <a:spcPts val="0"/>
              </a:spcAft>
              <a:buFont typeface="Wingdings"/>
              <a:buAutoNum type="arabicPeriod"/>
              <a:defRPr/>
            </a:pPr>
            <a:r>
              <a:rPr lang="en-US" sz="3100" dirty="0" smtClean="0"/>
              <a:t>No one can live in habitual unrepentant sin and make it to heaven.  (The Calvinists say such a person never was saved or apostatized, and the Wesleyans say either they were never saved or if they were, they have since backslidden and have forfeited their salvation through their unbelief.)</a:t>
            </a:r>
            <a:endParaRPr lang="en-US" sz="31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animEffect transition="in" filter="wheel(4)">
                                      <p:cBhvr>
                                        <p:cTn id="7" dur="500"/>
                                        <p:tgtEl>
                                          <p:spTgt spid="3">
                                            <p:txEl>
                                              <p:pRg st="3" end="3"/>
                                            </p:txEl>
                                          </p:spTgt>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4" fill="hold" nodeType="clickEffect">
                                  <p:stCondLst>
                                    <p:cond delay="0"/>
                                  </p:stCondLst>
                                  <p:childTnLst>
                                    <p:set>
                                      <p:cBhvr>
                                        <p:cTn id="11" dur="1" fill="hold">
                                          <p:stCondLst>
                                            <p:cond delay="0"/>
                                          </p:stCondLst>
                                        </p:cTn>
                                        <p:tgtEl>
                                          <p:spTgt spid="3">
                                            <p:txEl>
                                              <p:pRg st="4" end="4"/>
                                            </p:txEl>
                                          </p:spTgt>
                                        </p:tgtEl>
                                        <p:attrNameLst>
                                          <p:attrName>style.visibility</p:attrName>
                                        </p:attrNameLst>
                                      </p:cBhvr>
                                      <p:to>
                                        <p:strVal val="visible"/>
                                      </p:to>
                                    </p:set>
                                    <p:animEffect transition="in" filter="wheel(4)">
                                      <p:cBhvr>
                                        <p:cTn id="12" dur="500"/>
                                        <p:tgtEl>
                                          <p:spTgt spid="3">
                                            <p:txEl>
                                              <p:pRg st="4" end="4"/>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1" presetClass="entr" presetSubtype="4" fill="hold" nodeType="clickEffect">
                                  <p:stCondLst>
                                    <p:cond delay="0"/>
                                  </p:stCondLst>
                                  <p:childTnLst>
                                    <p:set>
                                      <p:cBhvr>
                                        <p:cTn id="16" dur="1" fill="hold">
                                          <p:stCondLst>
                                            <p:cond delay="0"/>
                                          </p:stCondLst>
                                        </p:cTn>
                                        <p:tgtEl>
                                          <p:spTgt spid="3">
                                            <p:txEl>
                                              <p:pRg st="5" end="5"/>
                                            </p:txEl>
                                          </p:spTgt>
                                        </p:tgtEl>
                                        <p:attrNameLst>
                                          <p:attrName>style.visibility</p:attrName>
                                        </p:attrNameLst>
                                      </p:cBhvr>
                                      <p:to>
                                        <p:strVal val="visible"/>
                                      </p:to>
                                    </p:set>
                                    <p:animEffect transition="in" filter="wheel(4)">
                                      <p:cBhvr>
                                        <p:cTn id="17" dur="500"/>
                                        <p:tgtEl>
                                          <p:spTgt spid="3">
                                            <p:txEl>
                                              <p:pRg st="5" end="5"/>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1" presetClass="entr" presetSubtype="4" fill="hold" nodeType="clickEffect">
                                  <p:stCondLst>
                                    <p:cond delay="0"/>
                                  </p:stCondLst>
                                  <p:childTnLst>
                                    <p:set>
                                      <p:cBhvr>
                                        <p:cTn id="21" dur="1" fill="hold">
                                          <p:stCondLst>
                                            <p:cond delay="0"/>
                                          </p:stCondLst>
                                        </p:cTn>
                                        <p:tgtEl>
                                          <p:spTgt spid="3">
                                            <p:txEl>
                                              <p:pRg st="6" end="6"/>
                                            </p:txEl>
                                          </p:spTgt>
                                        </p:tgtEl>
                                        <p:attrNameLst>
                                          <p:attrName>style.visibility</p:attrName>
                                        </p:attrNameLst>
                                      </p:cBhvr>
                                      <p:to>
                                        <p:strVal val="visible"/>
                                      </p:to>
                                    </p:set>
                                    <p:animEffect transition="in" filter="wheel(4)">
                                      <p:cBhvr>
                                        <p:cTn id="22"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2775" y="228600"/>
            <a:ext cx="8153400" cy="990600"/>
          </a:xfrm>
        </p:spPr>
        <p:txBody>
          <a:bodyPr>
            <a:noAutofit/>
          </a:bodyPr>
          <a:lstStyle/>
          <a:p>
            <a:pPr eaLnBrk="1" fontAlgn="auto" hangingPunct="1">
              <a:spcAft>
                <a:spcPts val="0"/>
              </a:spcAft>
              <a:defRPr/>
            </a:pPr>
            <a:r>
              <a:rPr lang="en-US" sz="3200" dirty="0" smtClean="0">
                <a:effectLst>
                  <a:outerShdw blurRad="38100" dist="38100" dir="2700000" algn="tl">
                    <a:srgbClr val="000000">
                      <a:alpha val="43137"/>
                    </a:srgbClr>
                  </a:outerShdw>
                </a:effectLst>
              </a:rPr>
              <a:t>Geisler’s Misrepresentation of Wesleyanism</a:t>
            </a:r>
            <a:endParaRPr lang="en-US" sz="3200" dirty="0">
              <a:effectLst>
                <a:outerShdw blurRad="38100" dist="38100" dir="2700000" algn="tl">
                  <a:srgbClr val="000000">
                    <a:alpha val="43137"/>
                  </a:srgbClr>
                </a:outerShdw>
              </a:effectLst>
            </a:endParaRPr>
          </a:p>
        </p:txBody>
      </p:sp>
      <p:sp>
        <p:nvSpPr>
          <p:cNvPr id="3" name="Content Placeholder 2"/>
          <p:cNvSpPr>
            <a:spLocks noGrp="1"/>
          </p:cNvSpPr>
          <p:nvPr>
            <p:ph sz="quarter" idx="1"/>
          </p:nvPr>
        </p:nvSpPr>
        <p:spPr>
          <a:xfrm>
            <a:off x="609600" y="1524000"/>
            <a:ext cx="8153400" cy="4724400"/>
          </a:xfrm>
        </p:spPr>
        <p:txBody>
          <a:bodyPr>
            <a:normAutofit fontScale="92500" lnSpcReduction="10000"/>
          </a:bodyPr>
          <a:lstStyle/>
          <a:p>
            <a:pPr marL="0" indent="0" eaLnBrk="1" fontAlgn="auto" hangingPunct="1">
              <a:spcAft>
                <a:spcPts val="0"/>
              </a:spcAft>
              <a:buFont typeface="Wingdings"/>
              <a:buNone/>
              <a:defRPr/>
            </a:pPr>
            <a:r>
              <a:rPr lang="en-US" sz="3100" b="1" dirty="0" smtClean="0">
                <a:effectLst>
                  <a:outerShdw blurRad="38100" dist="38100" dir="2700000" algn="tl">
                    <a:srgbClr val="000000">
                      <a:alpha val="43137"/>
                    </a:srgbClr>
                  </a:outerShdw>
                </a:effectLst>
              </a:rPr>
              <a:t>Geisler </a:t>
            </a:r>
            <a:r>
              <a:rPr lang="en-US" sz="3100" b="1" dirty="0" smtClean="0">
                <a:effectLst>
                  <a:outerShdw blurRad="38100" dist="38100" dir="2700000" algn="tl">
                    <a:srgbClr val="000000">
                      <a:alpha val="43137"/>
                    </a:srgbClr>
                  </a:outerShdw>
                </a:effectLst>
              </a:rPr>
              <a:t>asks, </a:t>
            </a:r>
            <a:r>
              <a:rPr lang="en-US" sz="3100" b="1" dirty="0" smtClean="0">
                <a:effectLst>
                  <a:outerShdw blurRad="38100" dist="38100" dir="2700000" algn="tl">
                    <a:srgbClr val="000000">
                      <a:alpha val="43137"/>
                    </a:srgbClr>
                  </a:outerShdw>
                </a:effectLst>
              </a:rPr>
              <a:t>“If the performance of works is necessary for the maintenance of my salvation, How can I avoid the conclusion that I am saved by my good works?”</a:t>
            </a:r>
          </a:p>
          <a:p>
            <a:pPr marL="0" indent="0" eaLnBrk="1" fontAlgn="auto" hangingPunct="1">
              <a:spcAft>
                <a:spcPts val="0"/>
              </a:spcAft>
              <a:buFont typeface="Wingdings"/>
              <a:buNone/>
              <a:defRPr/>
            </a:pPr>
            <a:endParaRPr lang="en-US" sz="3100" b="1" dirty="0" smtClean="0">
              <a:effectLst>
                <a:outerShdw blurRad="38100" dist="38100" dir="2700000" algn="tl">
                  <a:srgbClr val="000000">
                    <a:alpha val="43137"/>
                  </a:srgbClr>
                </a:outerShdw>
              </a:effectLst>
            </a:endParaRPr>
          </a:p>
          <a:p>
            <a:pPr marL="0" indent="0" eaLnBrk="1" fontAlgn="auto" hangingPunct="1">
              <a:spcAft>
                <a:spcPts val="0"/>
              </a:spcAft>
              <a:buFont typeface="Wingdings"/>
              <a:buNone/>
              <a:defRPr/>
            </a:pPr>
            <a:r>
              <a:rPr lang="en-US" sz="3100" b="1" dirty="0" smtClean="0">
                <a:effectLst>
                  <a:outerShdw blurRad="38100" dist="38100" dir="2700000" algn="tl">
                    <a:srgbClr val="000000">
                      <a:alpha val="43137"/>
                    </a:srgbClr>
                  </a:outerShdw>
                </a:effectLst>
              </a:rPr>
              <a:t>That is a misrepresentation of Wesleyan Theology.  Though Geisler tries to connect Arminian position with the Roman Catholic view, Wesleyans do not argue for works as a condition for salvation.  </a:t>
            </a:r>
            <a:r>
              <a:rPr lang="en-US" sz="3100" b="1" dirty="0" smtClean="0">
                <a:effectLst>
                  <a:outerShdw blurRad="38100" dist="38100" dir="2700000" algn="tl">
                    <a:srgbClr val="000000">
                      <a:alpha val="43137"/>
                    </a:srgbClr>
                  </a:outerShdw>
                </a:effectLst>
              </a:rPr>
              <a:t>The Wesleyan view is the that we are saved by grace through faith—period.</a:t>
            </a:r>
            <a:endParaRPr lang="en-US" sz="3100" dirty="0" smtClean="0"/>
          </a:p>
          <a:p>
            <a:pPr marL="0" indent="0" eaLnBrk="1" fontAlgn="auto" hangingPunct="1">
              <a:spcAft>
                <a:spcPts val="0"/>
              </a:spcAft>
              <a:buFont typeface="Wingdings"/>
              <a:buNone/>
              <a:defRPr/>
            </a:pPr>
            <a:endParaRPr lang="en-US" sz="31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checkerboard(across)">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checkerboard(across)">
                                      <p:cBhvr>
                                        <p:cTn id="12"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2775" y="228600"/>
            <a:ext cx="8153400" cy="990600"/>
          </a:xfrm>
        </p:spPr>
        <p:txBody>
          <a:bodyPr>
            <a:noAutofit/>
          </a:bodyPr>
          <a:lstStyle/>
          <a:p>
            <a:pPr eaLnBrk="1" fontAlgn="auto" hangingPunct="1">
              <a:spcAft>
                <a:spcPts val="0"/>
              </a:spcAft>
              <a:defRPr/>
            </a:pPr>
            <a:r>
              <a:rPr lang="en-US" sz="3200" dirty="0" smtClean="0">
                <a:effectLst>
                  <a:outerShdw blurRad="38100" dist="38100" dir="2700000" algn="tl">
                    <a:srgbClr val="000000">
                      <a:alpha val="43137"/>
                    </a:srgbClr>
                  </a:outerShdw>
                </a:effectLst>
              </a:rPr>
              <a:t>The Position of the Writer of Hebrews</a:t>
            </a:r>
            <a:endParaRPr lang="en-US" sz="3200" dirty="0">
              <a:effectLst>
                <a:outerShdw blurRad="38100" dist="38100" dir="2700000" algn="tl">
                  <a:srgbClr val="000000">
                    <a:alpha val="43137"/>
                  </a:srgbClr>
                </a:outerShdw>
              </a:effectLst>
            </a:endParaRPr>
          </a:p>
        </p:txBody>
      </p:sp>
      <p:sp>
        <p:nvSpPr>
          <p:cNvPr id="3" name="Content Placeholder 2"/>
          <p:cNvSpPr>
            <a:spLocks noGrp="1"/>
          </p:cNvSpPr>
          <p:nvPr>
            <p:ph sz="quarter" idx="1"/>
          </p:nvPr>
        </p:nvSpPr>
        <p:spPr>
          <a:xfrm>
            <a:off x="609600" y="1524000"/>
            <a:ext cx="8153400" cy="4724400"/>
          </a:xfrm>
        </p:spPr>
        <p:txBody>
          <a:bodyPr>
            <a:normAutofit fontScale="85000" lnSpcReduction="10000"/>
          </a:bodyPr>
          <a:lstStyle/>
          <a:p>
            <a:pPr marL="0" indent="0" eaLnBrk="1" fontAlgn="auto" hangingPunct="1">
              <a:spcAft>
                <a:spcPts val="0"/>
              </a:spcAft>
              <a:buFont typeface="Wingdings"/>
              <a:buNone/>
              <a:defRPr/>
            </a:pPr>
            <a:r>
              <a:rPr lang="en-US" sz="3100" dirty="0" smtClean="0"/>
              <a:t>The Wesleyan position does not believe one can be “unborn,” but the Bible clearly speaks of “unbelief” in terms of believing and then turning to unbelief:</a:t>
            </a:r>
          </a:p>
          <a:p>
            <a:pPr marL="320040" lvl="1" indent="0" eaLnBrk="1" fontAlgn="auto" hangingPunct="1">
              <a:spcAft>
                <a:spcPts val="0"/>
              </a:spcAft>
              <a:buFont typeface="Wingdings 2"/>
              <a:buNone/>
              <a:defRPr/>
            </a:pPr>
            <a:r>
              <a:rPr lang="en-US" sz="2800" dirty="0" smtClean="0"/>
              <a:t>“Beware, brethren, lest there be in any of you an evil heart of unbelief in departing from the living God” (Heb. 3:12).  </a:t>
            </a:r>
          </a:p>
          <a:p>
            <a:pPr marL="0" indent="0" eaLnBrk="1" fontAlgn="auto" hangingPunct="1">
              <a:spcAft>
                <a:spcPts val="0"/>
              </a:spcAft>
              <a:buFont typeface="Wingdings"/>
              <a:buNone/>
              <a:defRPr/>
            </a:pPr>
            <a:r>
              <a:rPr lang="en-US" sz="3100" dirty="0" smtClean="0"/>
              <a:t>The reading of this text is straightforward.  The Writer calls them “brethren” a term used for people who share the faith.  He refers to “unbelief in departing from the living God.”  Nothing needs to be added or taken away from this text to make the point that believing “brethren” (Christians) could through “unbelief” depart from the living God.</a:t>
            </a:r>
          </a:p>
          <a:p>
            <a:pPr marL="0" indent="0" eaLnBrk="1" fontAlgn="auto" hangingPunct="1">
              <a:spcAft>
                <a:spcPts val="0"/>
              </a:spcAft>
              <a:buFont typeface="Wingdings"/>
              <a:buNone/>
              <a:defRPr/>
            </a:pPr>
            <a:endParaRPr lang="en-US" sz="31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blinds(horizontal)">
                                      <p:cBhvr>
                                        <p:cTn id="10" dur="500"/>
                                        <p:tgtEl>
                                          <p:spTgt spid="3">
                                            <p:txEl>
                                              <p:pRg st="1" end="1"/>
                                            </p:txEl>
                                          </p:spTgt>
                                        </p:tgtEl>
                                      </p:cBhvr>
                                    </p:animEffect>
                                  </p:childTnLst>
                                </p:cTn>
                              </p:par>
                              <p:par>
                                <p:cTn id="11" presetID="3" presetClass="entr" presetSubtype="10" fill="hold"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blinds(horizontal)">
                                      <p:cBhvr>
                                        <p:cTn id="13"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228600"/>
            <a:ext cx="8610600" cy="990600"/>
          </a:xfrm>
        </p:spPr>
        <p:txBody>
          <a:bodyPr>
            <a:noAutofit/>
          </a:bodyPr>
          <a:lstStyle/>
          <a:p>
            <a:pPr eaLnBrk="1" fontAlgn="auto" hangingPunct="1">
              <a:spcAft>
                <a:spcPts val="0"/>
              </a:spcAft>
              <a:defRPr/>
            </a:pPr>
            <a:r>
              <a:rPr lang="en-US" sz="2800" dirty="0" smtClean="0">
                <a:effectLst>
                  <a:outerShdw blurRad="38100" dist="38100" dir="2700000" algn="tl">
                    <a:srgbClr val="000000">
                      <a:alpha val="43137"/>
                    </a:srgbClr>
                  </a:outerShdw>
                </a:effectLst>
              </a:rPr>
              <a:t>Final Point Against Geisler’s View of Eternal Security</a:t>
            </a:r>
            <a:endParaRPr lang="en-US" sz="2800" dirty="0">
              <a:effectLst>
                <a:outerShdw blurRad="38100" dist="38100" dir="2700000" algn="tl">
                  <a:srgbClr val="000000">
                    <a:alpha val="43137"/>
                  </a:srgbClr>
                </a:outerShdw>
              </a:effectLst>
            </a:endParaRPr>
          </a:p>
        </p:txBody>
      </p:sp>
      <p:sp>
        <p:nvSpPr>
          <p:cNvPr id="36867" name="Content Placeholder 2"/>
          <p:cNvSpPr>
            <a:spLocks noGrp="1"/>
          </p:cNvSpPr>
          <p:nvPr>
            <p:ph sz="quarter" idx="1"/>
          </p:nvPr>
        </p:nvSpPr>
        <p:spPr>
          <a:xfrm>
            <a:off x="609600" y="1524000"/>
            <a:ext cx="8153400" cy="4724400"/>
          </a:xfrm>
        </p:spPr>
        <p:txBody>
          <a:bodyPr/>
          <a:lstStyle/>
          <a:p>
            <a:pPr marL="0" indent="0" eaLnBrk="1" hangingPunct="1">
              <a:buFont typeface="Wingdings" pitchFamily="2" charset="2"/>
              <a:buNone/>
              <a:defRPr/>
            </a:pPr>
            <a:r>
              <a:rPr lang="en-US" sz="3100" dirty="0" smtClean="0">
                <a:effectLst>
                  <a:outerShdw blurRad="38100" dist="38100" dir="2700000" algn="tl">
                    <a:srgbClr val="000000">
                      <a:alpha val="43137"/>
                    </a:srgbClr>
                  </a:outerShdw>
                </a:effectLst>
              </a:rPr>
              <a:t>Geisler does not even attempt to answer the statement found in Hebrews 3:12.  He references verses 3:12-14 on page 318 and misrepresents the verse.  He uses it to support eternal security, but fails to note the condition: </a:t>
            </a:r>
          </a:p>
          <a:p>
            <a:pPr marL="319088" lvl="1" indent="0" eaLnBrk="1" hangingPunct="1">
              <a:buFont typeface="Wingdings 2" pitchFamily="18" charset="2"/>
              <a:buNone/>
              <a:defRPr/>
            </a:pPr>
            <a:r>
              <a:rPr lang="en-US" sz="2800" dirty="0" smtClean="0"/>
              <a:t>For we have become partakers of Christ </a:t>
            </a:r>
            <a:r>
              <a:rPr lang="en-US" sz="2800" b="1" u="sng" dirty="0" smtClean="0"/>
              <a:t>if</a:t>
            </a:r>
            <a:r>
              <a:rPr lang="en-US" sz="2800" b="1" dirty="0" smtClean="0"/>
              <a:t> </a:t>
            </a:r>
            <a:r>
              <a:rPr lang="en-US" sz="2800" dirty="0" smtClean="0"/>
              <a:t>we hold the beginning of our confidence steadfast </a:t>
            </a:r>
            <a:r>
              <a:rPr lang="en-US" sz="2800" b="1" u="sng" dirty="0" smtClean="0"/>
              <a:t>to the end</a:t>
            </a:r>
            <a:r>
              <a:rPr lang="en-US" sz="2800" dirty="0" smtClean="0"/>
              <a:t> (v. 14).</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2775" y="228600"/>
            <a:ext cx="8153400" cy="990600"/>
          </a:xfrm>
        </p:spPr>
        <p:txBody>
          <a:bodyPr>
            <a:normAutofit/>
          </a:bodyPr>
          <a:lstStyle/>
          <a:p>
            <a:pPr eaLnBrk="1" fontAlgn="auto" hangingPunct="1">
              <a:spcAft>
                <a:spcPts val="0"/>
              </a:spcAft>
              <a:defRPr/>
            </a:pPr>
            <a:r>
              <a:rPr lang="en-US" dirty="0" smtClean="0">
                <a:solidFill>
                  <a:schemeClr val="tx1"/>
                </a:solidFill>
                <a:effectLst>
                  <a:outerShdw blurRad="38100" dist="38100" dir="2700000" algn="tl">
                    <a:srgbClr val="000000">
                      <a:alpha val="43137"/>
                    </a:srgbClr>
                  </a:outerShdw>
                </a:effectLst>
              </a:rPr>
              <a:t>A. The Possibility of Falling Away</a:t>
            </a:r>
            <a:endParaRPr lang="en-US" dirty="0">
              <a:solidFill>
                <a:schemeClr val="tx1"/>
              </a:solidFill>
              <a:effectLst>
                <a:outerShdw blurRad="38100" dist="38100" dir="2700000" algn="tl">
                  <a:srgbClr val="000000">
                    <a:alpha val="43137"/>
                  </a:srgbClr>
                </a:outerShdw>
              </a:effectLst>
            </a:endParaRPr>
          </a:p>
        </p:txBody>
      </p:sp>
      <p:sp>
        <p:nvSpPr>
          <p:cNvPr id="3" name="Content Placeholder 2"/>
          <p:cNvSpPr>
            <a:spLocks noGrp="1"/>
          </p:cNvSpPr>
          <p:nvPr>
            <p:ph sz="quarter" idx="1"/>
          </p:nvPr>
        </p:nvSpPr>
        <p:spPr>
          <a:xfrm>
            <a:off x="612775" y="1600200"/>
            <a:ext cx="8153400" cy="4495800"/>
          </a:xfrm>
        </p:spPr>
        <p:txBody>
          <a:bodyPr>
            <a:normAutofit lnSpcReduction="10000"/>
          </a:bodyPr>
          <a:lstStyle/>
          <a:p>
            <a:pPr marL="0" indent="0" eaLnBrk="1" fontAlgn="auto" hangingPunct="1">
              <a:spcAft>
                <a:spcPts val="0"/>
              </a:spcAft>
              <a:buFont typeface="Wingdings"/>
              <a:buNone/>
              <a:defRPr/>
            </a:pPr>
            <a:r>
              <a:rPr lang="en-US" b="1" dirty="0" smtClean="0">
                <a:effectLst>
                  <a:outerShdw blurRad="38100" dist="38100" dir="2700000" algn="tl">
                    <a:srgbClr val="000000">
                      <a:alpha val="43137"/>
                    </a:srgbClr>
                  </a:outerShdw>
                </a:effectLst>
              </a:rPr>
              <a:t>Jesus spoke to His disciples, who obviously were true believers, saying, “He who endures to the end shall be saved” (Mk. 13:13).  The parallel passage in Matthew 24:11-13 indicates that some will not endure.</a:t>
            </a:r>
          </a:p>
          <a:p>
            <a:pPr marL="0" indent="0" eaLnBrk="1" fontAlgn="auto" hangingPunct="1">
              <a:spcAft>
                <a:spcPts val="0"/>
              </a:spcAft>
              <a:buFont typeface="Wingdings"/>
              <a:buNone/>
              <a:defRPr/>
            </a:pPr>
            <a:endParaRPr lang="en-US" b="1" dirty="0" smtClean="0">
              <a:effectLst>
                <a:outerShdw blurRad="38100" dist="38100" dir="2700000" algn="tl">
                  <a:srgbClr val="000000">
                    <a:alpha val="43137"/>
                  </a:srgbClr>
                </a:outerShdw>
              </a:effectLst>
            </a:endParaRPr>
          </a:p>
          <a:p>
            <a:pPr marL="0" indent="0" eaLnBrk="1" fontAlgn="auto" hangingPunct="1">
              <a:spcAft>
                <a:spcPts val="0"/>
              </a:spcAft>
              <a:buFont typeface="Wingdings"/>
              <a:buNone/>
              <a:defRPr/>
            </a:pPr>
            <a:r>
              <a:rPr lang="en-US" b="1" dirty="0" smtClean="0">
                <a:effectLst>
                  <a:outerShdw blurRad="38100" dist="38100" dir="2700000" algn="tl">
                    <a:srgbClr val="000000">
                      <a:alpha val="43137"/>
                    </a:srgbClr>
                  </a:outerShdw>
                </a:effectLst>
              </a:rPr>
              <a:t>The parable of the sower (Lk. 8:4-15) warns believers about the danger of falling away. There are those “who believe for awhile and in time of temptation fall away” (v. 13).</a:t>
            </a:r>
            <a:endParaRPr lang="en-US" b="1" dirty="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checkerboard(across)">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checkerboard(across)">
                                      <p:cBhvr>
                                        <p:cTn id="12"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2775" y="228600"/>
            <a:ext cx="8153400" cy="990600"/>
          </a:xfrm>
        </p:spPr>
        <p:txBody>
          <a:bodyPr>
            <a:normAutofit/>
          </a:bodyPr>
          <a:lstStyle/>
          <a:p>
            <a:pPr eaLnBrk="1" fontAlgn="auto" hangingPunct="1">
              <a:spcAft>
                <a:spcPts val="0"/>
              </a:spcAft>
              <a:defRPr/>
            </a:pPr>
            <a:r>
              <a:rPr lang="en-US" dirty="0" smtClean="0">
                <a:solidFill>
                  <a:schemeClr val="tx1"/>
                </a:solidFill>
                <a:effectLst>
                  <a:outerShdw blurRad="38100" dist="38100" dir="2700000" algn="tl">
                    <a:srgbClr val="000000">
                      <a:alpha val="43137"/>
                    </a:srgbClr>
                  </a:outerShdw>
                </a:effectLst>
              </a:rPr>
              <a:t>A. The Possibility of Falling Away</a:t>
            </a:r>
            <a:endParaRPr lang="en-US" dirty="0"/>
          </a:p>
        </p:txBody>
      </p:sp>
      <p:sp>
        <p:nvSpPr>
          <p:cNvPr id="12291" name="Content Placeholder 2"/>
          <p:cNvSpPr>
            <a:spLocks noGrp="1"/>
          </p:cNvSpPr>
          <p:nvPr>
            <p:ph sz="quarter" idx="1"/>
          </p:nvPr>
        </p:nvSpPr>
        <p:spPr>
          <a:xfrm>
            <a:off x="612775" y="1600200"/>
            <a:ext cx="8153400" cy="4495800"/>
          </a:xfrm>
        </p:spPr>
        <p:txBody>
          <a:bodyPr/>
          <a:lstStyle/>
          <a:p>
            <a:pPr marL="0" indent="0" eaLnBrk="1" hangingPunct="1">
              <a:buFont typeface="Wingdings" pitchFamily="2" charset="2"/>
              <a:buNone/>
              <a:defRPr/>
            </a:pPr>
            <a:r>
              <a:rPr lang="en-US" b="1" dirty="0" smtClean="0">
                <a:effectLst>
                  <a:outerShdw blurRad="38100" dist="38100" dir="2700000" algn="tl">
                    <a:srgbClr val="000000">
                      <a:alpha val="43137"/>
                    </a:srgbClr>
                  </a:outerShdw>
                </a:effectLst>
              </a:rPr>
              <a:t>The passage used to support unconditional eternal security (Jn. 10:27-29), in fact provides two conditions—hearing and following.</a:t>
            </a:r>
          </a:p>
          <a:p>
            <a:pPr marL="0" indent="0" eaLnBrk="1" hangingPunct="1">
              <a:buFont typeface="Wingdings" pitchFamily="2" charset="2"/>
              <a:buNone/>
              <a:defRPr/>
            </a:pPr>
            <a:endParaRPr lang="en-US" b="1" dirty="0" smtClean="0">
              <a:effectLst>
                <a:outerShdw blurRad="38100" dist="38100" dir="2700000" algn="tl">
                  <a:srgbClr val="000000">
                    <a:alpha val="43137"/>
                  </a:srgbClr>
                </a:outerShdw>
              </a:effectLst>
            </a:endParaRPr>
          </a:p>
          <a:p>
            <a:pPr marL="0" indent="0" eaLnBrk="1" hangingPunct="1">
              <a:buFont typeface="Wingdings" pitchFamily="2" charset="2"/>
              <a:buNone/>
              <a:defRPr/>
            </a:pPr>
            <a:r>
              <a:rPr lang="en-US" b="1" dirty="0" smtClean="0">
                <a:effectLst>
                  <a:outerShdw blurRad="38100" dist="38100" dir="2700000" algn="tl">
                    <a:srgbClr val="000000">
                      <a:alpha val="43137"/>
                    </a:srgbClr>
                  </a:outerShdw>
                </a:effectLst>
              </a:rPr>
              <a:t>Also, John 15:1-7 says that branches (believers, disciples) which do not continue abiding in Christ are “cast out” and thrown into the fire.</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2291">
                                            <p:txEl>
                                              <p:pRg st="0" end="0"/>
                                            </p:txEl>
                                          </p:spTgt>
                                        </p:tgtEl>
                                        <p:attrNameLst>
                                          <p:attrName>style.visibility</p:attrName>
                                        </p:attrNameLst>
                                      </p:cBhvr>
                                      <p:to>
                                        <p:strVal val="visible"/>
                                      </p:to>
                                    </p:set>
                                    <p:anim calcmode="lin" valueType="num">
                                      <p:cBhvr additive="base">
                                        <p:cTn id="7" dur="500" fill="hold"/>
                                        <p:tgtEl>
                                          <p:spTgt spid="12291">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2291">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2291">
                                            <p:txEl>
                                              <p:pRg st="2" end="2"/>
                                            </p:txEl>
                                          </p:spTgt>
                                        </p:tgtEl>
                                        <p:attrNameLst>
                                          <p:attrName>style.visibility</p:attrName>
                                        </p:attrNameLst>
                                      </p:cBhvr>
                                      <p:to>
                                        <p:strVal val="visible"/>
                                      </p:to>
                                    </p:set>
                                    <p:anim calcmode="lin" valueType="num">
                                      <p:cBhvr additive="base">
                                        <p:cTn id="13" dur="500" fill="hold"/>
                                        <p:tgtEl>
                                          <p:spTgt spid="12291">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2291">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2775" y="228600"/>
            <a:ext cx="8153400" cy="990600"/>
          </a:xfrm>
        </p:spPr>
        <p:txBody>
          <a:bodyPr>
            <a:normAutofit/>
          </a:bodyPr>
          <a:lstStyle/>
          <a:p>
            <a:pPr eaLnBrk="1" fontAlgn="auto" hangingPunct="1">
              <a:spcAft>
                <a:spcPts val="0"/>
              </a:spcAft>
              <a:defRPr/>
            </a:pPr>
            <a:r>
              <a:rPr lang="en-US" dirty="0" smtClean="0">
                <a:solidFill>
                  <a:schemeClr val="tx1"/>
                </a:solidFill>
                <a:effectLst>
                  <a:outerShdw blurRad="38100" dist="38100" dir="2700000" algn="tl">
                    <a:srgbClr val="000000">
                      <a:alpha val="43137"/>
                    </a:srgbClr>
                  </a:outerShdw>
                </a:effectLst>
              </a:rPr>
              <a:t>A. The Possibility of Falling Away</a:t>
            </a:r>
            <a:endParaRPr lang="en-US" dirty="0"/>
          </a:p>
        </p:txBody>
      </p:sp>
      <p:sp>
        <p:nvSpPr>
          <p:cNvPr id="3" name="Content Placeholder 2"/>
          <p:cNvSpPr>
            <a:spLocks noGrp="1"/>
          </p:cNvSpPr>
          <p:nvPr>
            <p:ph sz="quarter" idx="1"/>
          </p:nvPr>
        </p:nvSpPr>
        <p:spPr>
          <a:xfrm>
            <a:off x="612775" y="1600200"/>
            <a:ext cx="8153400" cy="4495800"/>
          </a:xfrm>
        </p:spPr>
        <p:txBody>
          <a:bodyPr>
            <a:normAutofit lnSpcReduction="10000"/>
          </a:bodyPr>
          <a:lstStyle/>
          <a:p>
            <a:pPr marL="0" indent="0" eaLnBrk="1" fontAlgn="auto" hangingPunct="1">
              <a:spcAft>
                <a:spcPts val="0"/>
              </a:spcAft>
              <a:buFont typeface="Wingdings"/>
              <a:buNone/>
              <a:defRPr/>
            </a:pPr>
            <a:r>
              <a:rPr lang="en-US" b="1" dirty="0" smtClean="0">
                <a:effectLst>
                  <a:outerShdw blurRad="38100" dist="38100" dir="2700000" algn="tl">
                    <a:srgbClr val="000000">
                      <a:alpha val="43137"/>
                    </a:srgbClr>
                  </a:outerShdw>
                </a:effectLst>
              </a:rPr>
              <a:t>Eternal life is a </a:t>
            </a:r>
            <a:r>
              <a:rPr lang="en-US" b="1" i="1" dirty="0" smtClean="0">
                <a:effectLst>
                  <a:outerShdw blurRad="38100" dist="38100" dir="2700000" algn="tl">
                    <a:srgbClr val="000000">
                      <a:alpha val="43137"/>
                    </a:srgbClr>
                  </a:outerShdw>
                </a:effectLst>
              </a:rPr>
              <a:t>present </a:t>
            </a:r>
            <a:r>
              <a:rPr lang="en-US" b="1" dirty="0" smtClean="0">
                <a:effectLst>
                  <a:outerShdw blurRad="38100" dist="38100" dir="2700000" algn="tl">
                    <a:srgbClr val="000000">
                      <a:alpha val="43137"/>
                    </a:srgbClr>
                  </a:outerShdw>
                </a:effectLst>
              </a:rPr>
              <a:t>possession of believers, but for it to become one’s </a:t>
            </a:r>
            <a:r>
              <a:rPr lang="en-US" b="1" i="1" dirty="0" smtClean="0">
                <a:effectLst>
                  <a:outerShdw blurRad="38100" dist="38100" dir="2700000" algn="tl">
                    <a:srgbClr val="000000">
                      <a:alpha val="43137"/>
                    </a:srgbClr>
                  </a:outerShdw>
                </a:effectLst>
              </a:rPr>
              <a:t>eternal </a:t>
            </a:r>
            <a:r>
              <a:rPr lang="en-US" b="1" dirty="0" smtClean="0">
                <a:effectLst>
                  <a:outerShdw blurRad="38100" dist="38100" dir="2700000" algn="tl">
                    <a:srgbClr val="000000">
                      <a:alpha val="43137"/>
                    </a:srgbClr>
                  </a:outerShdw>
                </a:effectLst>
              </a:rPr>
              <a:t>possession, </a:t>
            </a:r>
            <a:r>
              <a:rPr lang="en-US" b="1" u="sng" dirty="0" smtClean="0">
                <a:effectLst>
                  <a:outerShdw blurRad="38100" dist="38100" dir="2700000" algn="tl">
                    <a:srgbClr val="000000">
                      <a:alpha val="43137"/>
                    </a:srgbClr>
                  </a:outerShdw>
                </a:effectLst>
              </a:rPr>
              <a:t>perseverance</a:t>
            </a:r>
            <a:r>
              <a:rPr lang="en-US" b="1" dirty="0" smtClean="0">
                <a:effectLst>
                  <a:outerShdw blurRad="38100" dist="38100" dir="2700000" algn="tl">
                    <a:srgbClr val="000000">
                      <a:alpha val="43137"/>
                    </a:srgbClr>
                  </a:outerShdw>
                </a:effectLst>
              </a:rPr>
              <a:t> in the faith is required.</a:t>
            </a:r>
          </a:p>
          <a:p>
            <a:pPr marL="0" indent="0" eaLnBrk="1" fontAlgn="auto" hangingPunct="1">
              <a:spcAft>
                <a:spcPts val="0"/>
              </a:spcAft>
              <a:buFont typeface="Wingdings"/>
              <a:buNone/>
              <a:defRPr/>
            </a:pPr>
            <a:endParaRPr lang="en-US" b="1" dirty="0" smtClean="0">
              <a:effectLst>
                <a:outerShdw blurRad="38100" dist="38100" dir="2700000" algn="tl">
                  <a:srgbClr val="000000">
                    <a:alpha val="43137"/>
                  </a:srgbClr>
                </a:outerShdw>
              </a:effectLst>
            </a:endParaRPr>
          </a:p>
          <a:p>
            <a:pPr marL="0" indent="0" eaLnBrk="1" fontAlgn="auto" hangingPunct="1">
              <a:spcAft>
                <a:spcPts val="0"/>
              </a:spcAft>
              <a:buFont typeface="Wingdings"/>
              <a:buNone/>
              <a:defRPr/>
            </a:pPr>
            <a:r>
              <a:rPr lang="en-US" b="1" dirty="0" smtClean="0">
                <a:effectLst>
                  <a:outerShdw blurRad="38100" dist="38100" dir="2700000" algn="tl">
                    <a:srgbClr val="000000">
                      <a:alpha val="43137"/>
                    </a:srgbClr>
                  </a:outerShdw>
                </a:effectLst>
              </a:rPr>
              <a:t>Apostle Paul warned that after his departure, “savage wolves” would come among the Ephesian believers “to draw away the disciples after themselves” (Acts 20: 29, 30).  He said that even after preaching to others, he himself could be “disqualified” (1 Cor. 9:27).</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checkerboard(across)">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checkerboard(across)">
                                      <p:cBhvr>
                                        <p:cTn id="12"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2775" y="228600"/>
            <a:ext cx="8153400" cy="990600"/>
          </a:xfrm>
        </p:spPr>
        <p:txBody>
          <a:bodyPr>
            <a:normAutofit/>
          </a:bodyPr>
          <a:lstStyle/>
          <a:p>
            <a:pPr eaLnBrk="1" fontAlgn="auto" hangingPunct="1">
              <a:spcAft>
                <a:spcPts val="0"/>
              </a:spcAft>
              <a:defRPr/>
            </a:pPr>
            <a:r>
              <a:rPr lang="en-US" dirty="0" smtClean="0">
                <a:solidFill>
                  <a:schemeClr val="tx1"/>
                </a:solidFill>
                <a:effectLst>
                  <a:outerShdw blurRad="38100" dist="38100" dir="2700000" algn="tl">
                    <a:srgbClr val="000000">
                      <a:alpha val="43137"/>
                    </a:srgbClr>
                  </a:outerShdw>
                </a:effectLst>
              </a:rPr>
              <a:t>A. The Possibility of Falling Away</a:t>
            </a:r>
            <a:endParaRPr lang="en-US" dirty="0"/>
          </a:p>
        </p:txBody>
      </p:sp>
      <p:sp>
        <p:nvSpPr>
          <p:cNvPr id="14339" name="Content Placeholder 2"/>
          <p:cNvSpPr>
            <a:spLocks noGrp="1"/>
          </p:cNvSpPr>
          <p:nvPr>
            <p:ph sz="quarter" idx="1"/>
          </p:nvPr>
        </p:nvSpPr>
        <p:spPr>
          <a:xfrm>
            <a:off x="533400" y="1524000"/>
            <a:ext cx="8153400" cy="4495800"/>
          </a:xfrm>
        </p:spPr>
        <p:txBody>
          <a:bodyPr/>
          <a:lstStyle/>
          <a:p>
            <a:pPr marL="0" indent="0" eaLnBrk="1" hangingPunct="1">
              <a:buFont typeface="Wingdings" pitchFamily="2" charset="2"/>
              <a:buNone/>
            </a:pPr>
            <a:r>
              <a:rPr lang="en-US" smtClean="0"/>
              <a:t>A concern for Paul with regard to the Galatian believers was that they were turning so soon from Him who called them in the grace of Christ “to a different gospel” (Gal. 1:6). </a:t>
            </a:r>
          </a:p>
          <a:p>
            <a:pPr marL="0" indent="0" eaLnBrk="1" hangingPunct="1">
              <a:buFont typeface="Wingdings" pitchFamily="2" charset="2"/>
              <a:buNone/>
            </a:pPr>
            <a:endParaRPr lang="en-US" smtClean="0"/>
          </a:p>
          <a:p>
            <a:pPr marL="0" indent="0" eaLnBrk="1" hangingPunct="1">
              <a:buFont typeface="Wingdings" pitchFamily="2" charset="2"/>
              <a:buNone/>
            </a:pPr>
            <a:r>
              <a:rPr lang="en-US" smtClean="0"/>
              <a:t>He said to those who were trying to be justified by keeping the law, “You have fallen from grace” (5:4).</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14339">
                                            <p:txEl>
                                              <p:pRg st="0" end="0"/>
                                            </p:txEl>
                                          </p:spTgt>
                                        </p:tgtEl>
                                        <p:attrNameLst>
                                          <p:attrName>style.visibility</p:attrName>
                                        </p:attrNameLst>
                                      </p:cBhvr>
                                      <p:to>
                                        <p:strVal val="visible"/>
                                      </p:to>
                                    </p:set>
                                    <p:animEffect transition="in" filter="circle(in)">
                                      <p:cBhvr>
                                        <p:cTn id="7" dur="1000"/>
                                        <p:tgtEl>
                                          <p:spTgt spid="1433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nodeType="clickEffect">
                                  <p:stCondLst>
                                    <p:cond delay="0"/>
                                  </p:stCondLst>
                                  <p:childTnLst>
                                    <p:set>
                                      <p:cBhvr>
                                        <p:cTn id="11" dur="1" fill="hold">
                                          <p:stCondLst>
                                            <p:cond delay="0"/>
                                          </p:stCondLst>
                                        </p:cTn>
                                        <p:tgtEl>
                                          <p:spTgt spid="14339">
                                            <p:txEl>
                                              <p:pRg st="2" end="2"/>
                                            </p:txEl>
                                          </p:spTgt>
                                        </p:tgtEl>
                                        <p:attrNameLst>
                                          <p:attrName>style.visibility</p:attrName>
                                        </p:attrNameLst>
                                      </p:cBhvr>
                                      <p:to>
                                        <p:strVal val="visible"/>
                                      </p:to>
                                    </p:set>
                                    <p:animEffect transition="in" filter="circle(in)">
                                      <p:cBhvr>
                                        <p:cTn id="12" dur="1000"/>
                                        <p:tgtEl>
                                          <p:spTgt spid="14339">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2775" y="228600"/>
            <a:ext cx="8153400" cy="990600"/>
          </a:xfrm>
        </p:spPr>
        <p:txBody>
          <a:bodyPr>
            <a:normAutofit/>
          </a:bodyPr>
          <a:lstStyle/>
          <a:p>
            <a:pPr eaLnBrk="1" fontAlgn="auto" hangingPunct="1">
              <a:spcAft>
                <a:spcPts val="0"/>
              </a:spcAft>
              <a:defRPr/>
            </a:pPr>
            <a:r>
              <a:rPr lang="en-US" dirty="0" smtClean="0">
                <a:solidFill>
                  <a:schemeClr val="tx1"/>
                </a:solidFill>
                <a:effectLst>
                  <a:outerShdw blurRad="38100" dist="38100" dir="2700000" algn="tl">
                    <a:srgbClr val="000000">
                      <a:alpha val="43137"/>
                    </a:srgbClr>
                  </a:outerShdw>
                </a:effectLst>
              </a:rPr>
              <a:t>A. The Possibility of Falling Away</a:t>
            </a:r>
            <a:endParaRPr lang="en-US" dirty="0"/>
          </a:p>
        </p:txBody>
      </p:sp>
      <p:sp>
        <p:nvSpPr>
          <p:cNvPr id="3" name="Content Placeholder 2"/>
          <p:cNvSpPr>
            <a:spLocks noGrp="1"/>
          </p:cNvSpPr>
          <p:nvPr>
            <p:ph sz="quarter" idx="1"/>
          </p:nvPr>
        </p:nvSpPr>
        <p:spPr>
          <a:xfrm>
            <a:off x="612775" y="1600200"/>
            <a:ext cx="8153400" cy="4495800"/>
          </a:xfrm>
        </p:spPr>
        <p:txBody>
          <a:bodyPr>
            <a:normAutofit lnSpcReduction="10000"/>
          </a:bodyPr>
          <a:lstStyle/>
          <a:p>
            <a:pPr marL="0" indent="0" eaLnBrk="1" fontAlgn="auto" hangingPunct="1">
              <a:spcAft>
                <a:spcPts val="0"/>
              </a:spcAft>
              <a:buFont typeface="Wingdings"/>
              <a:buNone/>
              <a:defRPr/>
            </a:pPr>
            <a:r>
              <a:rPr lang="en-US" b="1" dirty="0" smtClean="0">
                <a:effectLst>
                  <a:outerShdw blurRad="38100" dist="38100" dir="2700000" algn="tl">
                    <a:srgbClr val="000000">
                      <a:alpha val="43137"/>
                    </a:srgbClr>
                  </a:outerShdw>
                </a:effectLst>
              </a:rPr>
              <a:t>In Hebrews, there are five warning passages.  The first warns believers not to “drift away” from the gospel they had heard (2:1-4).</a:t>
            </a:r>
          </a:p>
          <a:p>
            <a:pPr marL="0" indent="0" eaLnBrk="1" fontAlgn="auto" hangingPunct="1">
              <a:spcAft>
                <a:spcPts val="0"/>
              </a:spcAft>
              <a:buFont typeface="Wingdings"/>
              <a:buNone/>
              <a:defRPr/>
            </a:pPr>
            <a:endParaRPr lang="en-US" b="1" dirty="0" smtClean="0">
              <a:effectLst>
                <a:outerShdw blurRad="38100" dist="38100" dir="2700000" algn="tl">
                  <a:srgbClr val="000000">
                    <a:alpha val="43137"/>
                  </a:srgbClr>
                </a:outerShdw>
              </a:effectLst>
            </a:endParaRPr>
          </a:p>
          <a:p>
            <a:pPr marL="0" indent="0" eaLnBrk="1" fontAlgn="auto" hangingPunct="1">
              <a:spcAft>
                <a:spcPts val="0"/>
              </a:spcAft>
              <a:buFont typeface="Wingdings"/>
              <a:buNone/>
              <a:defRPr/>
            </a:pPr>
            <a:r>
              <a:rPr lang="en-US" b="1" dirty="0" smtClean="0">
                <a:effectLst>
                  <a:outerShdw blurRad="38100" dist="38100" dir="2700000" algn="tl">
                    <a:srgbClr val="000000">
                      <a:alpha val="43137"/>
                    </a:srgbClr>
                  </a:outerShdw>
                </a:effectLst>
              </a:rPr>
              <a:t>The second warns against the evil of unbelief, which can cause individuals to depart from the living God (3:704:13).</a:t>
            </a:r>
          </a:p>
          <a:p>
            <a:pPr marL="0" indent="0" eaLnBrk="1" fontAlgn="auto" hangingPunct="1">
              <a:spcAft>
                <a:spcPts val="0"/>
              </a:spcAft>
              <a:buFont typeface="Wingdings"/>
              <a:buNone/>
              <a:defRPr/>
            </a:pPr>
            <a:endParaRPr lang="en-US" b="1" dirty="0" smtClean="0">
              <a:effectLst>
                <a:outerShdw blurRad="38100" dist="38100" dir="2700000" algn="tl">
                  <a:srgbClr val="000000">
                    <a:alpha val="43137"/>
                  </a:srgbClr>
                </a:outerShdw>
              </a:effectLst>
            </a:endParaRPr>
          </a:p>
          <a:p>
            <a:pPr marL="0" indent="0" eaLnBrk="1" fontAlgn="auto" hangingPunct="1">
              <a:spcAft>
                <a:spcPts val="0"/>
              </a:spcAft>
              <a:buFont typeface="Wingdings"/>
              <a:buNone/>
              <a:defRPr/>
            </a:pPr>
            <a:r>
              <a:rPr lang="en-US" b="1" dirty="0" smtClean="0">
                <a:effectLst>
                  <a:outerShdw blurRad="38100" dist="38100" dir="2700000" algn="tl">
                    <a:srgbClr val="000000">
                      <a:alpha val="43137"/>
                    </a:srgbClr>
                  </a:outerShdw>
                </a:effectLst>
              </a:rPr>
              <a:t>The third passage warns against apostasy and urges believers not to fall away (6:1-20).</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1" fill="hold"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 calcmode="lin" valueType="num">
                                      <p:cBhvr additive="base">
                                        <p:cTn id="13"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2" end="2"/>
                                            </p:txEl>
                                          </p:spTgt>
                                        </p:tgtEl>
                                        <p:attrNameLst>
                                          <p:attrName>ppt_y</p:attrName>
                                        </p:attrNameLst>
                                      </p:cBhvr>
                                      <p:tavLst>
                                        <p:tav tm="0">
                                          <p:val>
                                            <p:strVal val="0-#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1"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 calcmode="lin" valueType="num">
                                      <p:cBhvr additive="base">
                                        <p:cTn id="19"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4" end="4"/>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2775" y="228600"/>
            <a:ext cx="8153400" cy="990600"/>
          </a:xfrm>
        </p:spPr>
        <p:txBody>
          <a:bodyPr>
            <a:normAutofit/>
          </a:bodyPr>
          <a:lstStyle/>
          <a:p>
            <a:pPr eaLnBrk="1" fontAlgn="auto" hangingPunct="1">
              <a:spcAft>
                <a:spcPts val="0"/>
              </a:spcAft>
              <a:defRPr/>
            </a:pPr>
            <a:r>
              <a:rPr lang="en-US" dirty="0" smtClean="0">
                <a:solidFill>
                  <a:schemeClr val="tx1"/>
                </a:solidFill>
                <a:effectLst>
                  <a:outerShdw blurRad="38100" dist="38100" dir="2700000" algn="tl">
                    <a:srgbClr val="000000">
                      <a:alpha val="43137"/>
                    </a:srgbClr>
                  </a:outerShdw>
                </a:effectLst>
              </a:rPr>
              <a:t>A. The Possibility of Falling Away</a:t>
            </a:r>
            <a:endParaRPr lang="en-US" dirty="0"/>
          </a:p>
        </p:txBody>
      </p:sp>
      <p:sp>
        <p:nvSpPr>
          <p:cNvPr id="16387" name="Content Placeholder 2"/>
          <p:cNvSpPr>
            <a:spLocks noGrp="1"/>
          </p:cNvSpPr>
          <p:nvPr>
            <p:ph sz="quarter" idx="1"/>
          </p:nvPr>
        </p:nvSpPr>
        <p:spPr>
          <a:xfrm>
            <a:off x="612775" y="1600200"/>
            <a:ext cx="8153400" cy="4495800"/>
          </a:xfrm>
        </p:spPr>
        <p:txBody>
          <a:bodyPr/>
          <a:lstStyle/>
          <a:p>
            <a:pPr marL="0" indent="0" eaLnBrk="1" hangingPunct="1">
              <a:buFont typeface="Wingdings" pitchFamily="2" charset="2"/>
              <a:buNone/>
              <a:defRPr/>
            </a:pPr>
            <a:r>
              <a:rPr lang="en-US" dirty="0" smtClean="0"/>
              <a:t>In Hebrews, there are five warning passages.  </a:t>
            </a:r>
          </a:p>
          <a:p>
            <a:pPr marL="0" indent="0" eaLnBrk="1" hangingPunct="1">
              <a:buFont typeface="Wingdings" pitchFamily="2" charset="2"/>
              <a:buNone/>
              <a:defRPr/>
            </a:pPr>
            <a:r>
              <a:rPr lang="en-US" b="1" dirty="0" smtClean="0">
                <a:effectLst>
                  <a:outerShdw blurRad="38100" dist="38100" dir="2700000" algn="tl">
                    <a:srgbClr val="000000">
                      <a:alpha val="43137"/>
                    </a:srgbClr>
                  </a:outerShdw>
                </a:effectLst>
              </a:rPr>
              <a:t>The fourth passage describes the severity of divine judgment for apostasy (10:19-39).</a:t>
            </a:r>
          </a:p>
          <a:p>
            <a:pPr marL="0" indent="0" eaLnBrk="1" hangingPunct="1">
              <a:buFont typeface="Wingdings" pitchFamily="2" charset="2"/>
              <a:buNone/>
              <a:defRPr/>
            </a:pPr>
            <a:endParaRPr lang="en-US" b="1" dirty="0" smtClean="0">
              <a:effectLst>
                <a:outerShdw blurRad="38100" dist="38100" dir="2700000" algn="tl">
                  <a:srgbClr val="000000">
                    <a:alpha val="43137"/>
                  </a:srgbClr>
                </a:outerShdw>
              </a:effectLst>
            </a:endParaRPr>
          </a:p>
          <a:p>
            <a:pPr marL="0" indent="0" eaLnBrk="1" hangingPunct="1">
              <a:buFont typeface="Wingdings" pitchFamily="2" charset="2"/>
              <a:buNone/>
              <a:defRPr/>
            </a:pPr>
            <a:r>
              <a:rPr lang="en-US" b="1" dirty="0" smtClean="0">
                <a:effectLst>
                  <a:outerShdw blurRad="38100" dist="38100" dir="2700000" algn="tl">
                    <a:srgbClr val="000000">
                      <a:alpha val="43137"/>
                    </a:srgbClr>
                  </a:outerShdw>
                </a:effectLst>
              </a:rPr>
              <a:t>The fifth emphasizes personal responsibility for one’s self and for other believers (12:1-17).  The danger is that any who fall short of the grace of God could defile other believers (v. 15).</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nodeType="clickEffect">
                                  <p:stCondLst>
                                    <p:cond delay="0"/>
                                  </p:stCondLst>
                                  <p:childTnLst>
                                    <p:set>
                                      <p:cBhvr>
                                        <p:cTn id="6" dur="1" fill="hold">
                                          <p:stCondLst>
                                            <p:cond delay="0"/>
                                          </p:stCondLst>
                                        </p:cTn>
                                        <p:tgtEl>
                                          <p:spTgt spid="16387">
                                            <p:txEl>
                                              <p:pRg st="1" end="1"/>
                                            </p:txEl>
                                          </p:spTgt>
                                        </p:tgtEl>
                                        <p:attrNameLst>
                                          <p:attrName>style.visibility</p:attrName>
                                        </p:attrNameLst>
                                      </p:cBhvr>
                                      <p:to>
                                        <p:strVal val="visible"/>
                                      </p:to>
                                    </p:set>
                                    <p:anim calcmode="lin" valueType="num">
                                      <p:cBhvr additive="base">
                                        <p:cTn id="7" dur="500" fill="hold"/>
                                        <p:tgtEl>
                                          <p:spTgt spid="16387">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6387">
                                            <p:txEl>
                                              <p:pRg st="1" end="1"/>
                                            </p:txEl>
                                          </p:spTgt>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1" fill="hold" nodeType="clickEffect">
                                  <p:stCondLst>
                                    <p:cond delay="0"/>
                                  </p:stCondLst>
                                  <p:childTnLst>
                                    <p:set>
                                      <p:cBhvr>
                                        <p:cTn id="12" dur="1" fill="hold">
                                          <p:stCondLst>
                                            <p:cond delay="0"/>
                                          </p:stCondLst>
                                        </p:cTn>
                                        <p:tgtEl>
                                          <p:spTgt spid="16387">
                                            <p:txEl>
                                              <p:pRg st="3" end="3"/>
                                            </p:txEl>
                                          </p:spTgt>
                                        </p:tgtEl>
                                        <p:attrNameLst>
                                          <p:attrName>style.visibility</p:attrName>
                                        </p:attrNameLst>
                                      </p:cBhvr>
                                      <p:to>
                                        <p:strVal val="visible"/>
                                      </p:to>
                                    </p:set>
                                    <p:anim calcmode="lin" valueType="num">
                                      <p:cBhvr additive="base">
                                        <p:cTn id="13" dur="500" fill="hold"/>
                                        <p:tgtEl>
                                          <p:spTgt spid="16387">
                                            <p:txEl>
                                              <p:pRg st="3" end="3"/>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6387">
                                            <p:txEl>
                                              <p:pRg st="3" end="3"/>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2775" y="228600"/>
            <a:ext cx="8153400" cy="990600"/>
          </a:xfrm>
        </p:spPr>
        <p:txBody>
          <a:bodyPr>
            <a:normAutofit/>
          </a:bodyPr>
          <a:lstStyle/>
          <a:p>
            <a:pPr eaLnBrk="1" fontAlgn="auto" hangingPunct="1">
              <a:spcAft>
                <a:spcPts val="0"/>
              </a:spcAft>
              <a:defRPr/>
            </a:pPr>
            <a:r>
              <a:rPr lang="en-US" dirty="0" smtClean="0">
                <a:solidFill>
                  <a:schemeClr val="tx1"/>
                </a:solidFill>
                <a:effectLst>
                  <a:outerShdw blurRad="38100" dist="38100" dir="2700000" algn="tl">
                    <a:srgbClr val="000000">
                      <a:alpha val="43137"/>
                    </a:srgbClr>
                  </a:outerShdw>
                </a:effectLst>
              </a:rPr>
              <a:t>B. Conditional Security</a:t>
            </a:r>
            <a:endParaRPr lang="en-US" dirty="0"/>
          </a:p>
        </p:txBody>
      </p:sp>
      <p:sp>
        <p:nvSpPr>
          <p:cNvPr id="17411" name="Content Placeholder 2"/>
          <p:cNvSpPr>
            <a:spLocks noGrp="1"/>
          </p:cNvSpPr>
          <p:nvPr>
            <p:ph sz="quarter" idx="1"/>
          </p:nvPr>
        </p:nvSpPr>
        <p:spPr>
          <a:xfrm>
            <a:off x="612775" y="1600200"/>
            <a:ext cx="8153400" cy="4495800"/>
          </a:xfrm>
        </p:spPr>
        <p:txBody>
          <a:bodyPr/>
          <a:lstStyle/>
          <a:p>
            <a:pPr marL="0" indent="0" eaLnBrk="1" hangingPunct="1">
              <a:buFont typeface="Wingdings" pitchFamily="2" charset="2"/>
              <a:buNone/>
              <a:defRPr/>
            </a:pPr>
            <a:r>
              <a:rPr lang="en-US" b="1" dirty="0" smtClean="0">
                <a:effectLst>
                  <a:outerShdw blurRad="38100" dist="38100" dir="2700000" algn="tl">
                    <a:srgbClr val="000000">
                      <a:alpha val="43137"/>
                    </a:srgbClr>
                  </a:outerShdw>
                </a:effectLst>
              </a:rPr>
              <a:t>1.  Scripture teaches that the power of choice remains for believers</a:t>
            </a:r>
          </a:p>
          <a:p>
            <a:pPr marL="0" indent="0" eaLnBrk="1" hangingPunct="1">
              <a:buFont typeface="Wingdings" pitchFamily="2" charset="2"/>
              <a:buNone/>
              <a:defRPr/>
            </a:pPr>
            <a:endParaRPr lang="en-US" b="1" dirty="0" smtClean="0">
              <a:effectLst>
                <a:outerShdw blurRad="38100" dist="38100" dir="2700000" algn="tl">
                  <a:srgbClr val="000000">
                    <a:alpha val="43137"/>
                  </a:srgbClr>
                </a:outerShdw>
              </a:effectLst>
            </a:endParaRPr>
          </a:p>
          <a:p>
            <a:pPr marL="0" indent="0" eaLnBrk="1" hangingPunct="1">
              <a:buFont typeface="Wingdings" pitchFamily="2" charset="2"/>
              <a:buNone/>
              <a:defRPr/>
            </a:pPr>
            <a:r>
              <a:rPr lang="en-US" b="1" dirty="0" smtClean="0">
                <a:effectLst>
                  <a:outerShdw blurRad="38100" dist="38100" dir="2700000" algn="tl">
                    <a:srgbClr val="000000">
                      <a:alpha val="43137"/>
                    </a:srgbClr>
                  </a:outerShdw>
                </a:effectLst>
              </a:rPr>
              <a:t>The straw-man argument is to say that Wesleyan Theology teaches that we can be “unborn.”  This is not what is taught. What is taught is that according to 1 John 5:16, it is possible for a Christian to die a spiritual death (cf. also Rom. 8:13).</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5" fill="hold" nodeType="clickEffect">
                                  <p:stCondLst>
                                    <p:cond delay="0"/>
                                  </p:stCondLst>
                                  <p:childTnLst>
                                    <p:set>
                                      <p:cBhvr>
                                        <p:cTn id="6" dur="1" fill="hold">
                                          <p:stCondLst>
                                            <p:cond delay="0"/>
                                          </p:stCondLst>
                                        </p:cTn>
                                        <p:tgtEl>
                                          <p:spTgt spid="17411">
                                            <p:txEl>
                                              <p:pRg st="0" end="0"/>
                                            </p:txEl>
                                          </p:spTgt>
                                        </p:tgtEl>
                                        <p:attrNameLst>
                                          <p:attrName>style.visibility</p:attrName>
                                        </p:attrNameLst>
                                      </p:cBhvr>
                                      <p:to>
                                        <p:strVal val="visible"/>
                                      </p:to>
                                    </p:set>
                                    <p:animEffect transition="in" filter="checkerboard(down)">
                                      <p:cBhvr>
                                        <p:cTn id="7" dur="500"/>
                                        <p:tgtEl>
                                          <p:spTgt spid="17411">
                                            <p:txEl>
                                              <p:pRg st="0" end="0"/>
                                            </p:txEl>
                                          </p:spTgt>
                                        </p:tgtEl>
                                      </p:cBhvr>
                                    </p:animEffect>
                                  </p:childTnLst>
                                </p:cTn>
                              </p:par>
                              <p:par>
                                <p:cTn id="8" presetID="5" presetClass="entr" presetSubtype="5" fill="hold" nodeType="withEffect">
                                  <p:stCondLst>
                                    <p:cond delay="0"/>
                                  </p:stCondLst>
                                  <p:childTnLst>
                                    <p:set>
                                      <p:cBhvr>
                                        <p:cTn id="9" dur="1" fill="hold">
                                          <p:stCondLst>
                                            <p:cond delay="0"/>
                                          </p:stCondLst>
                                        </p:cTn>
                                        <p:tgtEl>
                                          <p:spTgt spid="17411">
                                            <p:txEl>
                                              <p:pRg st="2" end="2"/>
                                            </p:txEl>
                                          </p:spTgt>
                                        </p:tgtEl>
                                        <p:attrNameLst>
                                          <p:attrName>style.visibility</p:attrName>
                                        </p:attrNameLst>
                                      </p:cBhvr>
                                      <p:to>
                                        <p:strVal val="visible"/>
                                      </p:to>
                                    </p:set>
                                    <p:animEffect transition="in" filter="checkerboard(down)">
                                      <p:cBhvr>
                                        <p:cTn id="10" dur="500"/>
                                        <p:tgtEl>
                                          <p:spTgt spid="17411">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Median">
  <a:themeElements>
    <a:clrScheme name="Median">
      <a:dk1>
        <a:sysClr val="windowText" lastClr="000000"/>
      </a:dk1>
      <a:lt1>
        <a:sysClr val="window" lastClr="FFFFFF"/>
      </a:lt1>
      <a:dk2>
        <a:srgbClr val="775F55"/>
      </a:dk2>
      <a:lt2>
        <a:srgbClr val="EBDDC3"/>
      </a:lt2>
      <a:accent1>
        <a:srgbClr val="94B6D2"/>
      </a:accent1>
      <a:accent2>
        <a:srgbClr val="DD8047"/>
      </a:accent2>
      <a:accent3>
        <a:srgbClr val="A5AB81"/>
      </a:accent3>
      <a:accent4>
        <a:srgbClr val="D8B25C"/>
      </a:accent4>
      <a:accent5>
        <a:srgbClr val="7BA79D"/>
      </a:accent5>
      <a:accent6>
        <a:srgbClr val="968C8C"/>
      </a:accent6>
      <a:hlink>
        <a:srgbClr val="F7B615"/>
      </a:hlink>
      <a:folHlink>
        <a:srgbClr val="704404"/>
      </a:folHlink>
    </a:clrScheme>
    <a:fontScheme name="Median">
      <a:majorFont>
        <a:latin typeface="Tw Cen MT"/>
        <a:ea typeface=""/>
        <a:cs typeface=""/>
        <a:font script="Grek" typeface="Calibri"/>
        <a:font script="Cyrl" typeface="Calibri"/>
        <a:font script="Jpan" typeface="HGPｺﾞｼｯｸE"/>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Tw Cen MT"/>
        <a:ea typeface=""/>
        <a:cs typeface=""/>
        <a:font script="Grek" typeface="Calibri"/>
        <a:font script="Cyrl" typeface="Calibri"/>
        <a:font script="Jpan" typeface="HGPｺﾞｼｯｸE"/>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blipFill>
          <a:blip xmlns:r="http://schemas.openxmlformats.org/officeDocument/2006/relationships" r:embed="rId1">
            <a:duotone>
              <a:schemeClr val="phClr">
                <a:shade val="90000"/>
                <a:satMod val="140000"/>
              </a:schemeClr>
              <a:schemeClr val="phClr">
                <a:satMod val="120000"/>
              </a:schemeClr>
            </a:duotone>
          </a:blip>
          <a:tile tx="0" ty="0" sx="100000" sy="100000" flip="none" algn="tl"/>
        </a:blipFill>
        <a:blipFill>
          <a:blip xmlns:r="http://schemas.openxmlformats.org/officeDocument/2006/relationships" r:embed="rId2">
            <a:duotone>
              <a:schemeClr val="phClr">
                <a:shade val="90000"/>
                <a:satMod val="140000"/>
              </a:schemeClr>
              <a:schemeClr val="phClr">
                <a:satMod val="120000"/>
              </a:schemeClr>
            </a:duotone>
          </a:blip>
          <a:tile tx="0" ty="0" sx="100000" sy="100000" flip="none" algn="tl"/>
        </a:blipFill>
      </a:bgFillStyleLst>
    </a:fmtScheme>
  </a:themeElements>
  <a:objectDefaults/>
  <a:extraClrSchemeLst/>
</a:theme>
</file>

<file path=ppt/theme/themeOverride1.xml><?xml version="1.0" encoding="utf-8"?>
<a:themeOverride xmlns:a="http://schemas.openxmlformats.org/drawingml/2006/main">
  <a:clrScheme name="Median">
    <a:dk1>
      <a:sysClr val="windowText" lastClr="000000"/>
    </a:dk1>
    <a:lt1>
      <a:sysClr val="window" lastClr="FFFFFF"/>
    </a:lt1>
    <a:dk2>
      <a:srgbClr val="775F55"/>
    </a:dk2>
    <a:lt2>
      <a:srgbClr val="EBDDC3"/>
    </a:lt2>
    <a:accent1>
      <a:srgbClr val="94B6D2"/>
    </a:accent1>
    <a:accent2>
      <a:srgbClr val="DD8047"/>
    </a:accent2>
    <a:accent3>
      <a:srgbClr val="A5AB81"/>
    </a:accent3>
    <a:accent4>
      <a:srgbClr val="D8B25C"/>
    </a:accent4>
    <a:accent5>
      <a:srgbClr val="7BA79D"/>
    </a:accent5>
    <a:accent6>
      <a:srgbClr val="968C8C"/>
    </a:accent6>
    <a:hlink>
      <a:srgbClr val="F7B615"/>
    </a:hlink>
    <a:folHlink>
      <a:srgbClr val="704404"/>
    </a:folHlink>
  </a:clrScheme>
</a:themeOverride>
</file>

<file path=docProps/app.xml><?xml version="1.0" encoding="utf-8"?>
<Properties xmlns="http://schemas.openxmlformats.org/officeDocument/2006/extended-properties" xmlns:vt="http://schemas.openxmlformats.org/officeDocument/2006/docPropsVTypes">
  <Template>Median</Template>
  <TotalTime>323</TotalTime>
  <Words>2017</Words>
  <Application>Microsoft Office PowerPoint</Application>
  <PresentationFormat>On-screen Show (4:3)</PresentationFormat>
  <Paragraphs>99</Paragraphs>
  <Slides>27</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27</vt:i4>
      </vt:variant>
    </vt:vector>
  </HeadingPairs>
  <TitlesOfParts>
    <vt:vector size="33" baseType="lpstr">
      <vt:lpstr>Arial</vt:lpstr>
      <vt:lpstr>Tw Cen MT</vt:lpstr>
      <vt:lpstr>Wingdings</vt:lpstr>
      <vt:lpstr>Wingdings 2</vt:lpstr>
      <vt:lpstr>Calibri</vt:lpstr>
      <vt:lpstr>Median</vt:lpstr>
      <vt:lpstr>Arrington, French Systematic Theology II</vt:lpstr>
      <vt:lpstr>TH 513 Systematic Theology II</vt:lpstr>
      <vt:lpstr>A. The Possibility of Falling Away</vt:lpstr>
      <vt:lpstr>A. The Possibility of Falling Away</vt:lpstr>
      <vt:lpstr>A. The Possibility of Falling Away</vt:lpstr>
      <vt:lpstr>A. The Possibility of Falling Away</vt:lpstr>
      <vt:lpstr>A. The Possibility of Falling Away</vt:lpstr>
      <vt:lpstr>A. The Possibility of Falling Away</vt:lpstr>
      <vt:lpstr>B. Conditional Security</vt:lpstr>
      <vt:lpstr>B. Conditional Security</vt:lpstr>
      <vt:lpstr>B. Conditional Security</vt:lpstr>
      <vt:lpstr>In Conclusion</vt:lpstr>
      <vt:lpstr>Assurance</vt:lpstr>
      <vt:lpstr>Geisler, Norman Systematic theology ii</vt:lpstr>
      <vt:lpstr>Geisler’s Terms for Assurance of Salvation</vt:lpstr>
      <vt:lpstr>Geisler’s Terms for Assurance of Salvation</vt:lpstr>
      <vt:lpstr> Geisler’s Biblical Arguments for Eternal Security</vt:lpstr>
      <vt:lpstr>Geisler’s Biblical Arguments for Eternal Security</vt:lpstr>
      <vt:lpstr>Geisler’s Biblical Arguments for Eternal Security</vt:lpstr>
      <vt:lpstr>Geisler’s Biblical Arguments for Eternal Security</vt:lpstr>
      <vt:lpstr>Geisler’s Biblical Arguments for Eternal Security</vt:lpstr>
      <vt:lpstr>Geisler’s Biblical Arguments for Eternal Security</vt:lpstr>
      <vt:lpstr>Geisler’s Biblical Arguments for Eternal Security</vt:lpstr>
      <vt:lpstr>Calvinists and Wesleyans</vt:lpstr>
      <vt:lpstr>Geisler’s Misrepresentation of Wesleyanism</vt:lpstr>
      <vt:lpstr>The Position of the Writer of Hebrews</vt:lpstr>
      <vt:lpstr>Final Point Against Geisler’s View of Eternal Security</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Doctor</dc:creator>
  <cp:lastModifiedBy>mark hardgrove</cp:lastModifiedBy>
  <cp:revision>22</cp:revision>
  <dcterms:created xsi:type="dcterms:W3CDTF">2008-12-11T14:09:58Z</dcterms:created>
  <dcterms:modified xsi:type="dcterms:W3CDTF">2012-11-13T21:20:25Z</dcterms:modified>
</cp:coreProperties>
</file>