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1"/>
  </p:notesMasterIdLst>
  <p:sldIdLst>
    <p:sldId id="292" r:id="rId2"/>
    <p:sldId id="296" r:id="rId3"/>
    <p:sldId id="297" r:id="rId4"/>
    <p:sldId id="299" r:id="rId5"/>
    <p:sldId id="298" r:id="rId6"/>
    <p:sldId id="300" r:id="rId7"/>
    <p:sldId id="301" r:id="rId8"/>
    <p:sldId id="302" r:id="rId9"/>
    <p:sldId id="303" r:id="rId1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777777"/>
  </p:clrMru>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seCell>
      <a:tcStyle>
        <a:tcBdr/>
      </a:tcStyle>
    </a:seCell>
    <a:swCell>
      <a:tcStyle>
        <a:tcBdr/>
      </a:tcStyle>
    </a:swCell>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neCell>
      <a:tcStyle>
        <a:tcBdr/>
      </a:tcStyle>
    </a:neCell>
    <a:nwCell>
      <a:tcStyle>
        <a:tcBdr/>
      </a:tcStyle>
    </a:nw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seCell>
      <a:tcStyle>
        <a:tcBdr/>
      </a:tcStyle>
    </a:seCell>
    <a:swCell>
      <a:tcStyle>
        <a:tcBdr/>
      </a:tcStyle>
    </a:swCell>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neCell>
      <a:tcStyle>
        <a:tcBdr/>
      </a:tcStyle>
    </a:neCell>
    <a:nwCell>
      <a:tcStyle>
        <a:tcBdr/>
      </a:tcStyle>
    </a:nw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2H>
      <a:tcStyle>
        <a:tcBdr/>
      </a:tcStyle>
    </a:band2H>
    <a:band1V>
      <a:tcStyle>
        <a:tcBdr/>
        <a:fill>
          <a:solidFill>
            <a:schemeClr val="lt1">
              <a:alpha val="20000"/>
            </a:schemeClr>
          </a:solidFill>
        </a:fill>
      </a:tcStyle>
    </a:band1V>
    <a:band2V>
      <a:tcStyle>
        <a:tcBdr/>
      </a:tcStyle>
    </a:band2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nwCell>
      <a:tcStyle>
        <a:tcBdr/>
      </a:tcStyle>
    </a:nw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2H>
      <a:tcStyle>
        <a:tcBdr/>
      </a:tcStyle>
    </a:band2H>
    <a:band1V>
      <a:tcStyle>
        <a:tcBdr/>
        <a:fill>
          <a:solidFill>
            <a:schemeClr val="lt1">
              <a:alpha val="20000"/>
            </a:schemeClr>
          </a:solidFill>
        </a:fill>
      </a:tcStyle>
    </a:band1V>
    <a:band2V>
      <a:tcStyle>
        <a:tcBdr/>
      </a:tcStyle>
    </a:band2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nwCell>
      <a:tcStyle>
        <a:tcBdr/>
      </a:tcStyle>
    </a:nwCell>
  </a:tblStyle>
  <a:tblStyle styleId="{5C22544A-7EE6-4342-B048-85BDC9FD1C3A}" styleName="Medium Style 2 - Accent 1">
    <a:wholeTbl>
      <a:tcTxStyle>
        <a:fontRef idx="minor">
          <a:scrgbClr r="0" g="0" b="0"/>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fontRef idx="minor">
          <a:scrgbClr r="0" g="0" b="0"/>
        </a:fontRef>
        <a:schemeClr val="lt1"/>
      </a:tcTxStyle>
      <a:tcStyle>
        <a:tcBdr>
          <a:top>
            <a:ln w="38100" cmpd="sng">
              <a:solidFill>
                <a:schemeClr val="lt1"/>
              </a:solidFill>
            </a:ln>
          </a:top>
        </a:tcBdr>
        <a:fill>
          <a:solidFill>
            <a:schemeClr val="accent1"/>
          </a:solidFill>
        </a:fill>
      </a:tcStyle>
    </a:lastRow>
    <a:seCell>
      <a:tcStyle>
        <a:tcBdr/>
      </a:tcStyle>
    </a:seCell>
    <a:swCell>
      <a:tcStyle>
        <a:tcBdr/>
      </a:tcStyle>
    </a:swCell>
    <a:firstRow>
      <a:tcTxStyle b="on">
        <a:fontRef idx="minor">
          <a:scrgbClr r="0" g="0" b="0"/>
        </a:fontRef>
        <a:schemeClr val="lt1"/>
      </a:tcTxStyle>
      <a:tcStyle>
        <a:tcBdr>
          <a:bottom>
            <a:ln w="38100" cmpd="sng">
              <a:solidFill>
                <a:schemeClr val="lt1"/>
              </a:solidFill>
            </a:ln>
          </a:bottom>
        </a:tcBdr>
        <a:fill>
          <a:solidFill>
            <a:schemeClr val="accent1"/>
          </a:solidFill>
        </a:fill>
      </a:tcStyle>
    </a:firstRow>
    <a:neCell>
      <a:tcStyle>
        <a:tcBdr/>
      </a:tcStyle>
    </a:neCell>
    <a:nwCell>
      <a:tcStyle>
        <a:tcBdr/>
      </a:tcStyle>
    </a:nw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2H>
      <a:tcStyle>
        <a:tcBdr/>
      </a:tcStyle>
    </a:band2H>
    <a:band1V>
      <a:tcStyle>
        <a:tcBdr/>
        <a:fill>
          <a:solidFill>
            <a:schemeClr val="lt1">
              <a:alpha val="20000"/>
            </a:schemeClr>
          </a:solidFill>
        </a:fill>
      </a:tcStyle>
    </a:band1V>
    <a:band2V>
      <a:tcStyle>
        <a:tcBdr/>
      </a:tcStyle>
    </a:band2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nwCell>
      <a:tcStyle>
        <a:tcBdr/>
      </a:tcStyle>
    </a:nw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seCell>
      <a:tcStyle>
        <a:tcBdr/>
      </a:tcStyle>
    </a:seCell>
    <a:swCell>
      <a:tcStyle>
        <a:tcBdr/>
      </a:tcStyle>
    </a:swCell>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neCell>
      <a:tcStyle>
        <a:tcBdr/>
      </a:tcStyle>
    </a:neCell>
    <a:nwCell>
      <a:tcStyle>
        <a:tcBdr/>
      </a:tcStyle>
    </a:nwCel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66" autoAdjust="0"/>
    <p:restoredTop sz="91830" autoAdjust="0"/>
  </p:normalViewPr>
  <p:slideViewPr>
    <p:cSldViewPr>
      <p:cViewPr varScale="1">
        <p:scale>
          <a:sx n="97" d="100"/>
          <a:sy n="97" d="100"/>
        </p:scale>
        <p:origin x="-37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rtlCol="0"/>
          <a:lstStyle>
            <a:lvl1pPr algn="l" fontAlgn="auto">
              <a:spcBef>
                <a:spcPts val="0"/>
              </a:spcBef>
              <a:spcAft>
                <a:spcPts val="0"/>
              </a:spcAft>
              <a:defRPr sz="1200">
                <a:latin typeface="+mn-lt"/>
                <a:cs typeface="+mn-cs"/>
              </a:defRPr>
            </a:lvl1pPr>
            <a:extLst/>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rtlCol="0"/>
          <a:lstStyle>
            <a:lvl1pPr algn="r" fontAlgn="auto">
              <a:spcBef>
                <a:spcPts val="0"/>
              </a:spcBef>
              <a:spcAft>
                <a:spcPts val="0"/>
              </a:spcAft>
              <a:defRPr sz="1200">
                <a:latin typeface="+mn-lt"/>
                <a:cs typeface="+mn-cs"/>
              </a:defRPr>
            </a:lvl1pPr>
            <a:extLst/>
          </a:lstStyle>
          <a:p>
            <a:pPr>
              <a:defRPr/>
            </a:pPr>
            <a:fld id="{E0235EF8-6A13-4A90-BD02-015D4C5C5ECB}" type="datetimeFigureOut">
              <a:rPr lang="en-US"/>
              <a:pPr>
                <a:defRPr/>
              </a:pPr>
              <a:t>11/13/2012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rtlCol="0" anchor="ctr"/>
          <a:lstStyle>
            <a:extLst/>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rtlCol="0">
            <a:normAutofit/>
          </a:bodyPr>
          <a:lstStyle>
            <a:extLst/>
          </a:lstStyle>
          <a:p>
            <a:pPr lvl="0"/>
            <a:r>
              <a:rPr lang="en-US" noProof="0" smtClean="0"/>
              <a:t>Click to edit Master text styles</a:t>
            </a:r>
            <a:endParaRPr lang="en-US" noProof="0"/>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rtlCol="0" anchor="b"/>
          <a:lstStyle>
            <a:lvl1pPr algn="l" fontAlgn="auto">
              <a:spcBef>
                <a:spcPts val="0"/>
              </a:spcBef>
              <a:spcAft>
                <a:spcPts val="0"/>
              </a:spcAft>
              <a:defRPr sz="1200">
                <a:latin typeface="+mn-lt"/>
                <a:cs typeface="+mn-cs"/>
              </a:defRPr>
            </a:lvl1pPr>
            <a:extLst/>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rtlCol="0" anchor="b"/>
          <a:lstStyle>
            <a:lvl1pPr algn="r" fontAlgn="auto">
              <a:spcBef>
                <a:spcPts val="0"/>
              </a:spcBef>
              <a:spcAft>
                <a:spcPts val="0"/>
              </a:spcAft>
              <a:defRPr sz="1200">
                <a:latin typeface="+mn-lt"/>
                <a:cs typeface="+mn-cs"/>
              </a:defRPr>
            </a:lvl1pPr>
            <a:extLst/>
          </a:lstStyle>
          <a:p>
            <a:pPr>
              <a:defRPr/>
            </a:pPr>
            <a:fld id="{9CFB64D1-A8F3-4C0C-8B7D-4D6B5A6698C2}"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a:extLst/>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5" name="Rectangle 4"/>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6" name="Rectangle 5"/>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7" name="Rectangle 6"/>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0" name="Rectangle 9"/>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1" name="Rectangle 10"/>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2" name="Rectangle 11"/>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3" name="Rectangle 12"/>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4" name="Rectangle 13"/>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8" name="Title 7"/>
          <p:cNvSpPr>
            <a:spLocks noGrp="1"/>
          </p:cNvSpPr>
          <p:nvPr>
            <p:ph type="ctrTitle"/>
          </p:nvPr>
        </p:nvSpPr>
        <p:spPr>
          <a:xfrm>
            <a:off x="533400" y="464504"/>
            <a:ext cx="8153400" cy="774192"/>
          </a:xfrm>
        </p:spPr>
        <p:txBody>
          <a:bodyPr/>
          <a:lstStyle>
            <a:lvl1pPr marR="9144" algn="ctr">
              <a:defRPr sz="3800">
                <a:solidFill>
                  <a:schemeClr val="tx1"/>
                </a:solidFill>
                <a:latin typeface="+mj-lt"/>
                <a:cs typeface="Arial" pitchFamily="34" charset="0"/>
              </a:defRPr>
            </a:lvl1pPr>
            <a:extLst/>
          </a:lstStyle>
          <a:p>
            <a:r>
              <a:rPr lang="en-US" smtClean="0"/>
              <a:t>Click to edit Master title style</a:t>
            </a:r>
            <a:endParaRPr lang="en-US" dirty="0"/>
          </a:p>
        </p:txBody>
      </p:sp>
      <p:sp>
        <p:nvSpPr>
          <p:cNvPr id="9" name="Subtitle 8"/>
          <p:cNvSpPr>
            <a:spLocks noGrp="1"/>
          </p:cNvSpPr>
          <p:nvPr>
            <p:ph type="subTitle" idx="1"/>
          </p:nvPr>
        </p:nvSpPr>
        <p:spPr>
          <a:xfrm>
            <a:off x="4838381" y="1371600"/>
            <a:ext cx="3848419" cy="457200"/>
          </a:xfrm>
        </p:spPr>
        <p:txBody>
          <a:bodyPr tIns="0"/>
          <a:lstStyle>
            <a:lvl1pPr marL="0" indent="0" algn="r">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
        <p:nvSpPr>
          <p:cNvPr id="15" name="Date Placeholder 27"/>
          <p:cNvSpPr>
            <a:spLocks noGrp="1"/>
          </p:cNvSpPr>
          <p:nvPr>
            <p:ph type="dt" sz="half" idx="10"/>
          </p:nvPr>
        </p:nvSpPr>
        <p:spPr/>
        <p:txBody>
          <a:bodyPr/>
          <a:lstStyle>
            <a:lvl1pPr>
              <a:defRPr>
                <a:latin typeface="+mn-lt"/>
                <a:cs typeface="Arial" pitchFamily="34" charset="0"/>
              </a:defRPr>
            </a:lvl1pPr>
            <a:extLst/>
          </a:lstStyle>
          <a:p>
            <a:pPr>
              <a:defRPr/>
            </a:pPr>
            <a:fld id="{942BC680-EA4E-4755-BCE0-1ED80D9967E7}" type="datetimeFigureOut">
              <a:rPr lang="en-US"/>
              <a:pPr>
                <a:defRPr/>
              </a:pPr>
              <a:t>11/13/2012</a:t>
            </a:fld>
            <a:endParaRPr lang="en-US" dirty="0"/>
          </a:p>
        </p:txBody>
      </p:sp>
      <p:sp>
        <p:nvSpPr>
          <p:cNvPr id="16" name="Footer Placeholder 16"/>
          <p:cNvSpPr>
            <a:spLocks noGrp="1"/>
          </p:cNvSpPr>
          <p:nvPr>
            <p:ph type="ftr" sz="quarter" idx="11"/>
          </p:nvPr>
        </p:nvSpPr>
        <p:spPr/>
        <p:txBody>
          <a:bodyPr/>
          <a:lstStyle>
            <a:lvl1pPr>
              <a:defRPr/>
            </a:lvl1pPr>
            <a:extLst/>
          </a:lstStyle>
          <a:p>
            <a:pPr>
              <a:defRPr/>
            </a:pPr>
            <a:endParaRPr lang="en-US"/>
          </a:p>
        </p:txBody>
      </p:sp>
      <p:sp>
        <p:nvSpPr>
          <p:cNvPr id="17" name="Slide Number Placeholder 28"/>
          <p:cNvSpPr>
            <a:spLocks noGrp="1"/>
          </p:cNvSpPr>
          <p:nvPr>
            <p:ph type="sldNum" sz="quarter" idx="12"/>
          </p:nvPr>
        </p:nvSpPr>
        <p:spPr/>
        <p:txBody>
          <a:bodyPr/>
          <a:lstStyle>
            <a:lvl1pPr>
              <a:defRPr/>
            </a:lvl1pPr>
            <a:extLst/>
          </a:lstStyle>
          <a:p>
            <a:pPr>
              <a:defRPr/>
            </a:pPr>
            <a:fld id="{0A1EF0EA-7B80-4D92-9195-35950D258ADD}"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solidFill>
                  <a:schemeClr val="tx1"/>
                </a:solidFill>
                <a:latin typeface="+mj-lt"/>
                <a:cs typeface="Arial" pitchFamily="34" charset="0"/>
              </a:defRPr>
            </a:lvl1pPr>
            <a:extLst/>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13"/>
          <p:cNvSpPr>
            <a:spLocks noGrp="1"/>
          </p:cNvSpPr>
          <p:nvPr>
            <p:ph type="dt" sz="half" idx="10"/>
          </p:nvPr>
        </p:nvSpPr>
        <p:spPr/>
        <p:txBody>
          <a:bodyPr/>
          <a:lstStyle>
            <a:lvl1pPr>
              <a:defRPr/>
            </a:lvl1pPr>
          </a:lstStyle>
          <a:p>
            <a:pPr>
              <a:defRPr/>
            </a:pPr>
            <a:fld id="{718E08A9-BF33-4F3D-8117-1418EDF41177}" type="datetimeFigureOut">
              <a:rPr lang="en-US"/>
              <a:pPr>
                <a:defRPr/>
              </a:pPr>
              <a:t>11/13/2012</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3578024E-DC01-4A26-992D-2F78DEEAA2D3}"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0" y="3352800"/>
            <a:ext cx="7772400" cy="1974059"/>
          </a:xfrm>
        </p:spPr>
        <p:txBody>
          <a:bodyPr anchor="b">
            <a:scene3d>
              <a:camera prst="orthographicFront">
                <a:rot lat="0" lon="0" rev="0"/>
              </a:camera>
              <a:lightRig rig="contrasting" dir="t">
                <a:rot lat="0" lon="0" rev="7500000"/>
              </a:lightRig>
            </a:scene3d>
            <a:sp3d contourW="6350" prstMaterial="metal">
              <a:bevelT w="130810" h="31750" prst="relaxedInset"/>
              <a:contourClr>
                <a:schemeClr val="accent1">
                  <a:shade val="75000"/>
                </a:schemeClr>
              </a:contourClr>
            </a:sp3d>
          </a:bodyPr>
          <a:lstStyle>
            <a:lvl1pPr algn="l">
              <a:buNone/>
              <a:defRPr lang="en-US" sz="4000" b="1" cap="all" dirty="0">
                <a:ln/>
                <a:solidFill>
                  <a:schemeClr val="tx1"/>
                </a:solidFill>
                <a:effectLst>
                  <a:reflection blurRad="12700" stA="50000" endPos="50000" dir="5400000" sy="-100000" rotWithShape="0"/>
                </a:effectLst>
              </a:defRPr>
            </a:lvl1pPr>
            <a:extLst/>
          </a:lstStyle>
          <a:p>
            <a:r>
              <a:rPr lang="en-US" smtClean="0"/>
              <a:t>Click to edit Master title style</a:t>
            </a:r>
            <a:endParaRPr lang="en-US" dirty="0"/>
          </a:p>
        </p:txBody>
      </p:sp>
      <p:sp>
        <p:nvSpPr>
          <p:cNvPr id="3" name="Text Placeholder 2"/>
          <p:cNvSpPr>
            <a:spLocks noGrp="1"/>
          </p:cNvSpPr>
          <p:nvPr>
            <p:ph type="body" idx="1"/>
          </p:nvPr>
        </p:nvSpPr>
        <p:spPr>
          <a:xfrm>
            <a:off x="914400" y="5334000"/>
            <a:ext cx="7772400" cy="1052512"/>
          </a:xfrm>
        </p:spPr>
        <p:txBody>
          <a:bodyPr/>
          <a:lstStyle>
            <a:lvl1pPr marL="374904">
              <a:buNone/>
              <a:defRPr sz="20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extLst/>
          </a:lstStyle>
          <a:p>
            <a:pPr>
              <a:defRPr/>
            </a:pPr>
            <a:fld id="{B0AB3C62-9A13-4E45-8542-D38AAC189DA4}" type="datetimeFigureOut">
              <a:rPr lang="en-US"/>
              <a:pPr>
                <a:defRPr/>
              </a:pPr>
              <a:t>11/13/2012</a:t>
            </a:fld>
            <a:endParaRPr lang="en-US" dirty="0"/>
          </a:p>
        </p:txBody>
      </p:sp>
      <p:sp>
        <p:nvSpPr>
          <p:cNvPr id="5" name="Footer Placeholder 4"/>
          <p:cNvSpPr>
            <a:spLocks noGrp="1"/>
          </p:cNvSpPr>
          <p:nvPr>
            <p:ph type="ftr" sz="quarter" idx="11"/>
          </p:nvPr>
        </p:nvSpPr>
        <p:spPr/>
        <p:txBody>
          <a:bodyPr/>
          <a:lstStyle>
            <a:lvl1pPr>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a:lvl1pPr>
            <a:extLst/>
          </a:lstStyle>
          <a:p>
            <a:pPr>
              <a:defRPr/>
            </a:pPr>
            <a:fld id="{C4436A2E-2FDD-48BD-B274-0FFCD260BD8D}"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9550"/>
            <a:ext cx="8229600" cy="1295400"/>
          </a:xfrm>
        </p:spPr>
        <p:txBody>
          <a:bodyPr anchor="ctr"/>
          <a:lstStyle>
            <a:lvl1pPr>
              <a:defRPr>
                <a:solidFill>
                  <a:schemeClr val="bg2"/>
                </a:solidFill>
              </a:defRPr>
            </a:lvl1pPr>
            <a:extLst/>
          </a:lstStyle>
          <a:p>
            <a:r>
              <a:rPr lang="en-US" smtClean="0"/>
              <a:t>Click to edit Master title style</a:t>
            </a:r>
            <a:endParaRPr lang="en-US" dirty="0"/>
          </a:p>
        </p:txBody>
      </p:sp>
      <p:sp>
        <p:nvSpPr>
          <p:cNvPr id="3" name="Content Placeholder 2"/>
          <p:cNvSpPr>
            <a:spLocks noGrp="1"/>
          </p:cNvSpPr>
          <p:nvPr>
            <p:ph sz="half" idx="1"/>
          </p:nvPr>
        </p:nvSpPr>
        <p:spPr>
          <a:xfrm>
            <a:off x="464344" y="1600200"/>
            <a:ext cx="4038600" cy="4525963"/>
          </a:xfrm>
        </p:spPr>
        <p:txBody>
          <a:bodyPr/>
          <a:lstStyle>
            <a:lvl1pPr marL="0" indent="0">
              <a:buFontTx/>
              <a:buNone/>
              <a:defRPr sz="2000">
                <a:solidFill>
                  <a:schemeClr val="bg1"/>
                </a:solidFill>
              </a:defRPr>
            </a:lvl1pPr>
            <a:lvl2pPr>
              <a:defRPr sz="2400"/>
            </a:lvl2pPr>
            <a:lvl3pPr>
              <a:defRPr sz="2000"/>
            </a:lvl3pPr>
            <a:lvl4pPr>
              <a:defRPr sz="1800"/>
            </a:lvl4pPr>
            <a:lvl5pPr>
              <a:defRPr sz="1800"/>
            </a:lvl5pPr>
            <a:extLst/>
          </a:lstStyle>
          <a:p>
            <a:pPr lvl="0"/>
            <a:r>
              <a:rPr lang="en-US" smtClean="0"/>
              <a:t>Click to edit Master text styles</a:t>
            </a:r>
          </a:p>
        </p:txBody>
      </p:sp>
      <p:sp>
        <p:nvSpPr>
          <p:cNvPr id="4" name="Content Placeholder 3"/>
          <p:cNvSpPr>
            <a:spLocks noGrp="1"/>
          </p:cNvSpPr>
          <p:nvPr>
            <p:ph sz="half" idx="2"/>
          </p:nvPr>
        </p:nvSpPr>
        <p:spPr>
          <a:xfrm>
            <a:off x="4655344" y="1600200"/>
            <a:ext cx="4038600" cy="452596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lvl1pPr>
              <a:defRPr>
                <a:solidFill>
                  <a:schemeClr val="bg2"/>
                </a:solidFill>
              </a:defRPr>
            </a:lvl1pPr>
            <a:extLst/>
          </a:lstStyle>
          <a:p>
            <a:pPr>
              <a:defRPr/>
            </a:pPr>
            <a:fld id="{799E1F5C-4F86-4869-8199-8A35D57C69C2}" type="datetimeFigureOut">
              <a:rPr lang="en-US"/>
              <a:pPr>
                <a:defRPr/>
              </a:pPr>
              <a:t>11/13/2012</a:t>
            </a:fld>
            <a:endParaRPr lang="en-US" dirty="0"/>
          </a:p>
        </p:txBody>
      </p:sp>
      <p:sp>
        <p:nvSpPr>
          <p:cNvPr id="6" name="Footer Placeholder 5"/>
          <p:cNvSpPr>
            <a:spLocks noGrp="1"/>
          </p:cNvSpPr>
          <p:nvPr>
            <p:ph type="ftr" sz="quarter" idx="11"/>
          </p:nvPr>
        </p:nvSpPr>
        <p:spPr/>
        <p:txBody>
          <a:bodyPr/>
          <a:lstStyle>
            <a:lvl1pPr>
              <a:defRPr>
                <a:solidFill>
                  <a:schemeClr val="bg2"/>
                </a:solidFill>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bg2"/>
                </a:solidFill>
              </a:defRPr>
            </a:lvl1pPr>
            <a:extLst/>
          </a:lstStyle>
          <a:p>
            <a:pPr>
              <a:defRPr/>
            </a:pPr>
            <a:fld id="{1F35D89D-914C-4921-8AAA-4D7614061574}" type="slidenum">
              <a:rPr lang="en-US"/>
              <a:pPr>
                <a:defRPr/>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p:cNvSpPr/>
          <p:nvPr/>
        </p:nvSpPr>
        <p:spPr>
          <a:xfrm>
            <a:off x="0" y="401638"/>
            <a:ext cx="8686800" cy="887412"/>
          </a:xfrm>
          <a:prstGeom prst="rect">
            <a:avLst/>
          </a:prstGeom>
          <a:solidFill>
            <a:schemeClr val="bg2">
              <a:alpha val="50000"/>
              <a:satMod val="18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Rectangle 7"/>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9" name="Rectangle 8"/>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0" name="Rectangle 9"/>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1" name="Rectangle 10"/>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2" name="Rectangle 11"/>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3" name="Rectangle 12"/>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4" name="Rectangle 13"/>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5" name="Rectangle 14"/>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6" name="Rectangle 15"/>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Title 1"/>
          <p:cNvSpPr>
            <a:spLocks noGrp="1"/>
          </p:cNvSpPr>
          <p:nvPr>
            <p:ph type="title"/>
          </p:nvPr>
        </p:nvSpPr>
        <p:spPr>
          <a:xfrm>
            <a:off x="504824" y="512064"/>
            <a:ext cx="7772400" cy="914400"/>
          </a:xfrm>
        </p:spPr>
        <p:txBody>
          <a:bodyPr/>
          <a:lstStyle>
            <a:lvl1pPr algn="ctr">
              <a:defRPr sz="4000">
                <a:solidFill>
                  <a:schemeClr val="tx1"/>
                </a:solidFill>
              </a:defRPr>
            </a:lvl1pPr>
            <a:extLst/>
          </a:lstStyle>
          <a:p>
            <a:r>
              <a:rPr lang="en-US" smtClean="0"/>
              <a:t>Click to edit Master title style</a:t>
            </a:r>
            <a:endParaRPr lang="en-US" dirty="0"/>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2"/>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3"/>
          </p:nvPr>
        </p:nvSpPr>
        <p:spPr>
          <a:xfrm>
            <a:off x="457200" y="2459037"/>
            <a:ext cx="4040188" cy="3959352"/>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Date Placeholder 6"/>
          <p:cNvSpPr>
            <a:spLocks noGrp="1"/>
          </p:cNvSpPr>
          <p:nvPr>
            <p:ph type="dt" sz="half" idx="10"/>
          </p:nvPr>
        </p:nvSpPr>
        <p:spPr/>
        <p:txBody>
          <a:bodyPr/>
          <a:lstStyle>
            <a:lvl1pPr>
              <a:defRPr/>
            </a:lvl1pPr>
            <a:extLst/>
          </a:lstStyle>
          <a:p>
            <a:pPr>
              <a:defRPr/>
            </a:pPr>
            <a:fld id="{67D590EC-E77D-4D93-86D7-D0D8278FDFAE}" type="datetimeFigureOut">
              <a:rPr lang="en-US"/>
              <a:pPr>
                <a:defRPr/>
              </a:pPr>
              <a:t>11/13/2012</a:t>
            </a:fld>
            <a:endParaRPr lang="en-US"/>
          </a:p>
        </p:txBody>
      </p:sp>
      <p:sp>
        <p:nvSpPr>
          <p:cNvPr id="18" name="Footer Placeholder 7"/>
          <p:cNvSpPr>
            <a:spLocks noGrp="1"/>
          </p:cNvSpPr>
          <p:nvPr>
            <p:ph type="ftr" sz="quarter" idx="11"/>
          </p:nvPr>
        </p:nvSpPr>
        <p:spPr/>
        <p:txBody>
          <a:bodyPr/>
          <a:lstStyle>
            <a:lvl1pPr>
              <a:defRPr/>
            </a:lvl1pPr>
            <a:extLst/>
          </a:lstStyle>
          <a:p>
            <a:pPr>
              <a:defRPr/>
            </a:pPr>
            <a:endParaRPr lang="en-US"/>
          </a:p>
        </p:txBody>
      </p:sp>
      <p:sp>
        <p:nvSpPr>
          <p:cNvPr id="19" name="Slide Number Placeholder 8"/>
          <p:cNvSpPr>
            <a:spLocks noGrp="1"/>
          </p:cNvSpPr>
          <p:nvPr>
            <p:ph type="sldNum" sz="quarter" idx="12"/>
          </p:nvPr>
        </p:nvSpPr>
        <p:spPr/>
        <p:txBody>
          <a:bodyPr/>
          <a:lstStyle>
            <a:lvl1pPr>
              <a:defRPr/>
            </a:lvl1pPr>
            <a:extLst/>
          </a:lstStyle>
          <a:p>
            <a:pPr>
              <a:defRPr/>
            </a:pPr>
            <a:fld id="{93B33A07-E669-489C-A5C3-381460EF03BE}"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lgn="ctr">
              <a:defRPr sz="4000" cap="none" baseline="0">
                <a:solidFill>
                  <a:schemeClr val="tx1"/>
                </a:solidFill>
              </a:defRPr>
            </a:lvl1pPr>
            <a:extLst/>
          </a:lstStyle>
          <a:p>
            <a:r>
              <a:rPr lang="en-US" smtClean="0"/>
              <a:t>Click to edit Master title style</a:t>
            </a:r>
            <a:endParaRPr lang="en-US" dirty="0"/>
          </a:p>
        </p:txBody>
      </p:sp>
      <p:sp>
        <p:nvSpPr>
          <p:cNvPr id="3" name="Date Placeholder 13"/>
          <p:cNvSpPr>
            <a:spLocks noGrp="1"/>
          </p:cNvSpPr>
          <p:nvPr>
            <p:ph type="dt" sz="half" idx="10"/>
          </p:nvPr>
        </p:nvSpPr>
        <p:spPr/>
        <p:txBody>
          <a:bodyPr/>
          <a:lstStyle>
            <a:lvl1pPr>
              <a:defRPr/>
            </a:lvl1pPr>
          </a:lstStyle>
          <a:p>
            <a:pPr>
              <a:defRPr/>
            </a:pPr>
            <a:fld id="{59165450-4317-4B7A-9116-5D4CF184862E}" type="datetimeFigureOut">
              <a:rPr lang="en-US"/>
              <a:pPr>
                <a:defRPr/>
              </a:pPr>
              <a:t>11/13/2012</a:t>
            </a:fld>
            <a:endParaRPr lang="en-US" dirty="0"/>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7381139B-67BA-47FD-9066-D53A938CCC07}"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F292DFF1-F7A7-4018-A067-707C81BA7DB4}" type="datetimeFigureOut">
              <a:rPr lang="en-US"/>
              <a:pPr>
                <a:defRPr/>
              </a:pPr>
              <a:t>11/13/2012</a:t>
            </a:fld>
            <a:endParaRPr lang="en-US" dirty="0"/>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BB2732AB-9ED7-4F10-BC9C-38AE0188AD8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ctr">
              <a:buNone/>
              <a:defRPr sz="3600" b="0">
                <a:solidFill>
                  <a:schemeClr val="tx1"/>
                </a:solidFill>
              </a:defRPr>
            </a:lvl1pPr>
            <a:extLst/>
          </a:lstStyle>
          <a:p>
            <a:r>
              <a:rPr lang="en-US" smtClean="0"/>
              <a:t>Click to edit Master title style</a:t>
            </a:r>
            <a:endParaRPr lang="en-US" dirty="0"/>
          </a:p>
        </p:txBody>
      </p:sp>
      <p:sp>
        <p:nvSpPr>
          <p:cNvPr id="3" name="Text Placeholder 2"/>
          <p:cNvSpPr>
            <a:spLocks noGrp="1"/>
          </p:cNvSpPr>
          <p:nvPr>
            <p:ph type="body" idx="1"/>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2"/>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lvl1pPr>
              <a:defRPr/>
            </a:lvl1pPr>
            <a:extLst/>
          </a:lstStyle>
          <a:p>
            <a:pPr>
              <a:defRPr/>
            </a:pPr>
            <a:fld id="{77E4BA82-6839-4379-859B-CAB8D827EF57}" type="datetimeFigureOut">
              <a:rPr lang="en-US"/>
              <a:pPr>
                <a:defRPr/>
              </a:pPr>
              <a:t>11/13/2012</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1EF1AB2C-96CA-4A63-9136-AB07D91968BB}"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914400" y="228600"/>
            <a:ext cx="6858000" cy="914400"/>
          </a:xfrm>
        </p:spPr>
        <p:txBody>
          <a:bodyPr anchor="b"/>
          <a:lstStyle>
            <a:lvl1pPr algn="ctr">
              <a:buNone/>
              <a:defRPr sz="2100" b="0">
                <a:solidFill>
                  <a:schemeClr val="tx1"/>
                </a:solidFill>
              </a:defRPr>
            </a:lvl1pPr>
            <a:extLst/>
          </a:lstStyle>
          <a:p>
            <a:r>
              <a:rPr lang="en-US" smtClean="0"/>
              <a:t>Click to edit Master title style</a:t>
            </a:r>
            <a:endParaRPr lang="en-US" dirty="0"/>
          </a:p>
        </p:txBody>
      </p:sp>
      <p:sp>
        <p:nvSpPr>
          <p:cNvPr id="3" name="Picture Placeholder 2"/>
          <p:cNvSpPr>
            <a:spLocks noGrp="1"/>
          </p:cNvSpPr>
          <p:nvPr>
            <p:ph type="pic" idx="1"/>
          </p:nvPr>
        </p:nvSpPr>
        <p:spPr>
          <a:xfrm>
            <a:off x="366712" y="1905000"/>
            <a:ext cx="8778240" cy="4960144"/>
          </a:xfrm>
        </p:spPr>
        <p:txBody>
          <a:bodyPr>
            <a:normAutofit/>
          </a:bodyPr>
          <a:lstStyle>
            <a:lvl1pPr>
              <a:buNone/>
              <a:defRPr sz="3200">
                <a:solidFill>
                  <a:schemeClr val="tx1"/>
                </a:solidFill>
              </a:defRPr>
            </a:lvl1pPr>
            <a:extLst/>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914400" y="1150144"/>
            <a:ext cx="6858000" cy="685800"/>
          </a:xfrm>
        </p:spPr>
        <p:txBody>
          <a:bodyPr/>
          <a:lstStyle>
            <a:lvl1pPr marL="27432" indent="0">
              <a:spcBef>
                <a:spcPts val="0"/>
              </a:spcBef>
              <a:buNone/>
              <a:defRPr sz="1400">
                <a:solidFill>
                  <a:schemeClr val="tx1"/>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extLst/>
          </a:lstStyle>
          <a:p>
            <a:pPr>
              <a:defRPr/>
            </a:pPr>
            <a:fld id="{C7FEFE5C-28FF-472C-9350-34C630E4CD68}" type="datetimeFigureOut">
              <a:rPr lang="en-US"/>
              <a:pPr>
                <a:defRPr/>
              </a:pPr>
              <a:t>11/13/2012</a:t>
            </a:fld>
            <a:endParaRPr lang="en-US" dirty="0"/>
          </a:p>
        </p:txBody>
      </p:sp>
      <p:sp>
        <p:nvSpPr>
          <p:cNvPr id="7" name="Footer Placeholder 5"/>
          <p:cNvSpPr>
            <a:spLocks noGrp="1"/>
          </p:cNvSpPr>
          <p:nvPr>
            <p:ph type="ftr" sz="quarter" idx="11"/>
          </p:nvPr>
        </p:nvSpPr>
        <p:spPr/>
        <p:txBody>
          <a:bodyPr/>
          <a:lstStyle>
            <a:lvl1pPr>
              <a:defRPr/>
            </a:lvl1pPr>
            <a:extLst/>
          </a:lstStyle>
          <a:p>
            <a:pPr>
              <a:defRPr/>
            </a:pPr>
            <a:endParaRPr lang="en-US"/>
          </a:p>
        </p:txBody>
      </p:sp>
      <p:sp>
        <p:nvSpPr>
          <p:cNvPr id="8" name="Slide Number Placeholder 6"/>
          <p:cNvSpPr>
            <a:spLocks noGrp="1"/>
          </p:cNvSpPr>
          <p:nvPr>
            <p:ph type="sldNum" sz="quarter" idx="12"/>
          </p:nvPr>
        </p:nvSpPr>
        <p:spPr/>
        <p:txBody>
          <a:bodyPr/>
          <a:lstStyle>
            <a:lvl1pPr>
              <a:defRPr/>
            </a:lvl1pPr>
            <a:extLst/>
          </a:lstStyle>
          <a:p>
            <a:pPr>
              <a:defRPr/>
            </a:pPr>
            <a:fld id="{52902FD9-FD1B-4265-937A-C01940A91958}"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lum/>
          </a:blip>
          <a:srcRect/>
          <a:stretch>
            <a:fillRect t="-25000" b="-25000"/>
          </a:stretch>
        </a:blipFill>
        <a:effectLst/>
      </p:bgPr>
    </p:bg>
    <p:spTree>
      <p:nvGrpSpPr>
        <p:cNvPr id="1" name=""/>
        <p:cNvGrpSpPr/>
        <p:nvPr/>
      </p:nvGrpSpPr>
      <p:grpSpPr>
        <a:xfrm>
          <a:off x="0" y="0"/>
          <a:ext cx="0" cy="0"/>
          <a:chOff x="0" y="0"/>
          <a:chExt cx="0" cy="0"/>
        </a:xfrm>
      </p:grpSpPr>
      <p:sp>
        <p:nvSpPr>
          <p:cNvPr id="12" name="Rectangle 11"/>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5" name="Rectangle 14"/>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6" name="Rectangle 15"/>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7" name="Rectangle 16"/>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2" name="Title Placeholder 21"/>
          <p:cNvSpPr>
            <a:spLocks noGrp="1"/>
          </p:cNvSpPr>
          <p:nvPr>
            <p:ph type="title"/>
          </p:nvPr>
        </p:nvSpPr>
        <p:spPr>
          <a:xfrm>
            <a:off x="914400" y="512763"/>
            <a:ext cx="7772400" cy="914400"/>
          </a:xfrm>
          <a:prstGeom prst="rect">
            <a:avLst/>
          </a:prstGeom>
        </p:spPr>
        <p:txBody>
          <a:bodyPr vert="horz" anchor="t">
            <a:noAutofit/>
          </a:bodyPr>
          <a:lstStyle>
            <a:extLst/>
          </a:lstStyle>
          <a:p>
            <a:r>
              <a:rPr lang="en-US" smtClean="0"/>
              <a:t>Click to edit Master title style</a:t>
            </a:r>
            <a:endParaRPr lang="en-US" dirty="0"/>
          </a:p>
        </p:txBody>
      </p:sp>
      <p:sp>
        <p:nvSpPr>
          <p:cNvPr id="1031" name="Text Placeholder 12"/>
          <p:cNvSpPr>
            <a:spLocks noGrp="1"/>
          </p:cNvSpPr>
          <p:nvPr>
            <p:ph type="body" idx="1"/>
          </p:nvPr>
        </p:nvSpPr>
        <p:spPr bwMode="auto">
          <a:xfrm>
            <a:off x="914400" y="178435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fontAlgn="auto">
              <a:spcBef>
                <a:spcPts val="0"/>
              </a:spcBef>
              <a:spcAft>
                <a:spcPts val="0"/>
              </a:spcAft>
              <a:defRPr sz="1100">
                <a:solidFill>
                  <a:schemeClr val="tx2"/>
                </a:solidFill>
                <a:latin typeface="+mn-lt"/>
                <a:cs typeface="+mn-cs"/>
              </a:defRPr>
            </a:lvl1pPr>
            <a:extLst/>
          </a:lstStyle>
          <a:p>
            <a:pPr>
              <a:defRPr/>
            </a:pPr>
            <a:fld id="{6D72175A-7BE8-4676-8E6E-B0150A5EBC33}" type="datetimeFigureOut">
              <a:rPr lang="en-US"/>
              <a:pPr>
                <a:defRPr/>
              </a:pPr>
              <a:t>11/13/2012</a:t>
            </a:fld>
            <a:endParaRPr lang="en-US" dirty="0"/>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fontAlgn="auto">
              <a:spcBef>
                <a:spcPts val="0"/>
              </a:spcBef>
              <a:spcAft>
                <a:spcPts val="0"/>
              </a:spcAft>
              <a:defRPr sz="1100">
                <a:solidFill>
                  <a:schemeClr val="tx2"/>
                </a:solidFill>
                <a:latin typeface="+mn-lt"/>
                <a:cs typeface="+mn-cs"/>
              </a:defRPr>
            </a:lvl1pPr>
            <a:extLst/>
          </a:lstStyle>
          <a:p>
            <a:pPr>
              <a:defRPr/>
            </a:pPr>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fontAlgn="auto">
              <a:spcBef>
                <a:spcPts val="0"/>
              </a:spcBef>
              <a:spcAft>
                <a:spcPts val="0"/>
              </a:spcAft>
              <a:defRPr sz="1200">
                <a:solidFill>
                  <a:schemeClr val="tx2"/>
                </a:solidFill>
                <a:latin typeface="+mn-lt"/>
                <a:cs typeface="+mn-cs"/>
              </a:defRPr>
            </a:lvl1pPr>
            <a:extLst/>
          </a:lstStyle>
          <a:p>
            <a:pPr>
              <a:defRPr/>
            </a:pPr>
            <a:fld id="{F4A7FE66-FC97-49F6-98CE-1C5E92DCA894}" type="slidenum">
              <a:rPr lang="en-US"/>
              <a:pPr>
                <a:defRPr/>
              </a:pPr>
              <a:t>‹#›</a:t>
            </a:fld>
            <a:endParaRPr lang="en-US" dirty="0"/>
          </a:p>
        </p:txBody>
      </p:sp>
    </p:spTree>
  </p:cSld>
  <p:clrMap bg1="dk1" tx1="lt1" bg2="dk2" tx2="lt2" accent1="accent1" accent2="accent2" accent3="accent3" accent4="accent4" accent5="accent5" accent6="accent6" hlink="hlink" folHlink="folHlink"/>
  <p:sldLayoutIdLst>
    <p:sldLayoutId id="2147483682" r:id="rId1"/>
    <p:sldLayoutId id="2147483679" r:id="rId2"/>
    <p:sldLayoutId id="2147483683" r:id="rId3"/>
    <p:sldLayoutId id="2147483684" r:id="rId4"/>
    <p:sldLayoutId id="2147483685" r:id="rId5"/>
    <p:sldLayoutId id="2147483680" r:id="rId6"/>
    <p:sldLayoutId id="2147483681" r:id="rId7"/>
    <p:sldLayoutId id="2147483686" r:id="rId8"/>
    <p:sldLayoutId id="2147483687" r:id="rId9"/>
  </p:sldLayoutIdLst>
  <p:txStyles>
    <p:titleStyle>
      <a:lvl1pPr algn="l" rtl="0" eaLnBrk="0" fontAlgn="base" hangingPunct="0">
        <a:spcBef>
          <a:spcPct val="0"/>
        </a:spcBef>
        <a:spcAft>
          <a:spcPct val="0"/>
        </a:spcAft>
        <a:defRPr sz="4000" kern="1200" spc="-150">
          <a:solidFill>
            <a:schemeClr val="tx1"/>
          </a:solidFill>
          <a:effectLst>
            <a:outerShdw blurRad="50800" dist="50800" dir="2700000" algn="tl" rotWithShape="0">
              <a:srgbClr val="000000">
                <a:alpha val="43137"/>
              </a:srgbClr>
            </a:outerShdw>
          </a:effectLst>
          <a:latin typeface="+mj-lt"/>
          <a:ea typeface="+mj-ea"/>
          <a:cs typeface="Arial" pitchFamily="34" charset="0"/>
        </a:defRPr>
      </a:lvl1pPr>
      <a:lvl2pPr algn="l" rtl="0" eaLnBrk="0" fontAlgn="base" hangingPunct="0">
        <a:spcBef>
          <a:spcPct val="0"/>
        </a:spcBef>
        <a:spcAft>
          <a:spcPct val="0"/>
        </a:spcAft>
        <a:defRPr sz="4000">
          <a:solidFill>
            <a:schemeClr val="tx1"/>
          </a:solidFill>
          <a:latin typeface="Arial" charset="0"/>
          <a:cs typeface="Arial" charset="0"/>
        </a:defRPr>
      </a:lvl2pPr>
      <a:lvl3pPr algn="l" rtl="0" eaLnBrk="0" fontAlgn="base" hangingPunct="0">
        <a:spcBef>
          <a:spcPct val="0"/>
        </a:spcBef>
        <a:spcAft>
          <a:spcPct val="0"/>
        </a:spcAft>
        <a:defRPr sz="4000">
          <a:solidFill>
            <a:schemeClr val="tx1"/>
          </a:solidFill>
          <a:latin typeface="Arial" charset="0"/>
          <a:cs typeface="Arial" charset="0"/>
        </a:defRPr>
      </a:lvl3pPr>
      <a:lvl4pPr algn="l" rtl="0" eaLnBrk="0" fontAlgn="base" hangingPunct="0">
        <a:spcBef>
          <a:spcPct val="0"/>
        </a:spcBef>
        <a:spcAft>
          <a:spcPct val="0"/>
        </a:spcAft>
        <a:defRPr sz="4000">
          <a:solidFill>
            <a:schemeClr val="tx1"/>
          </a:solidFill>
          <a:latin typeface="Arial" charset="0"/>
          <a:cs typeface="Arial" charset="0"/>
        </a:defRPr>
      </a:lvl4pPr>
      <a:lvl5pPr algn="l" rtl="0" eaLnBrk="0" fontAlgn="base" hangingPunct="0">
        <a:spcBef>
          <a:spcPct val="0"/>
        </a:spcBef>
        <a:spcAft>
          <a:spcPct val="0"/>
        </a:spcAft>
        <a:defRPr sz="4000">
          <a:solidFill>
            <a:schemeClr val="tx1"/>
          </a:solidFill>
          <a:latin typeface="Arial" charset="0"/>
          <a:cs typeface="Arial" charset="0"/>
        </a:defRPr>
      </a:lvl5pPr>
      <a:lvl6pPr marL="457200" algn="l" rtl="0" fontAlgn="base">
        <a:spcBef>
          <a:spcPct val="0"/>
        </a:spcBef>
        <a:spcAft>
          <a:spcPct val="0"/>
        </a:spcAft>
        <a:defRPr sz="4000">
          <a:solidFill>
            <a:schemeClr val="tx1"/>
          </a:solidFill>
          <a:latin typeface="Arial" charset="0"/>
          <a:cs typeface="Arial" charset="0"/>
        </a:defRPr>
      </a:lvl6pPr>
      <a:lvl7pPr marL="914400" algn="l" rtl="0" fontAlgn="base">
        <a:spcBef>
          <a:spcPct val="0"/>
        </a:spcBef>
        <a:spcAft>
          <a:spcPct val="0"/>
        </a:spcAft>
        <a:defRPr sz="4000">
          <a:solidFill>
            <a:schemeClr val="tx1"/>
          </a:solidFill>
          <a:latin typeface="Arial" charset="0"/>
          <a:cs typeface="Arial" charset="0"/>
        </a:defRPr>
      </a:lvl7pPr>
      <a:lvl8pPr marL="1371600" algn="l" rtl="0" fontAlgn="base">
        <a:spcBef>
          <a:spcPct val="0"/>
        </a:spcBef>
        <a:spcAft>
          <a:spcPct val="0"/>
        </a:spcAft>
        <a:defRPr sz="4000">
          <a:solidFill>
            <a:schemeClr val="tx1"/>
          </a:solidFill>
          <a:latin typeface="Arial" charset="0"/>
          <a:cs typeface="Arial" charset="0"/>
        </a:defRPr>
      </a:lvl8pPr>
      <a:lvl9pPr marL="1828800" algn="l" rtl="0" fontAlgn="base">
        <a:spcBef>
          <a:spcPct val="0"/>
        </a:spcBef>
        <a:spcAft>
          <a:spcPct val="0"/>
        </a:spcAft>
        <a:defRPr sz="4000">
          <a:solidFill>
            <a:schemeClr val="tx1"/>
          </a:solidFill>
          <a:latin typeface="Arial" charset="0"/>
          <a:cs typeface="Arial" charset="0"/>
        </a:defRPr>
      </a:lvl9pPr>
      <a:extLst/>
    </p:titleStyle>
    <p:bodyStyle>
      <a:lvl1pPr marL="411163" indent="-342900" algn="l" rtl="0" eaLnBrk="0" fontAlgn="base" hangingPunct="0">
        <a:spcBef>
          <a:spcPts val="700"/>
        </a:spcBef>
        <a:spcAft>
          <a:spcPct val="0"/>
        </a:spcAft>
        <a:buSzPct val="95000"/>
        <a:buFont typeface="Wingdings" pitchFamily="2" charset="2"/>
        <a:buChar char=""/>
        <a:defRPr sz="3000" kern="1200">
          <a:solidFill>
            <a:schemeClr val="tx1"/>
          </a:solidFill>
          <a:latin typeface="+mn-lt"/>
          <a:ea typeface="+mn-ea"/>
          <a:cs typeface="Arial" pitchFamily="34" charset="0"/>
        </a:defRPr>
      </a:lvl1pPr>
      <a:lvl2pPr marL="739775" indent="-285750" algn="l" rtl="0" eaLnBrk="0" fontAlgn="base" hangingPunct="0">
        <a:spcBef>
          <a:spcPct val="20000"/>
        </a:spcBef>
        <a:spcAft>
          <a:spcPct val="0"/>
        </a:spcAft>
        <a:buClr>
          <a:schemeClr val="accent2"/>
        </a:buClr>
        <a:buSzPct val="90000"/>
        <a:buFont typeface="Wingdings" pitchFamily="2" charset="2"/>
        <a:buChar char=""/>
        <a:defRPr sz="2600" kern="1200">
          <a:solidFill>
            <a:schemeClr val="tx1"/>
          </a:solidFill>
          <a:latin typeface="+mn-lt"/>
          <a:ea typeface="+mn-ea"/>
          <a:cs typeface="Arial" pitchFamily="34" charset="0"/>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Arial" pitchFamily="34" charset="0"/>
        </a:defRPr>
      </a:lvl3pPr>
      <a:lvl4pPr marL="1260475" indent="-228600" algn="l" rtl="0" eaLnBrk="0" fontAlgn="base" hangingPunct="0">
        <a:spcBef>
          <a:spcPct val="20000"/>
        </a:spcBef>
        <a:spcAft>
          <a:spcPct val="0"/>
        </a:spcAft>
        <a:buClr>
          <a:srgbClr val="B89A9A"/>
        </a:buClr>
        <a:buFont typeface="Wingdings 3" pitchFamily="18" charset="2"/>
        <a:buChar char=""/>
        <a:defRPr sz="2200" kern="1200">
          <a:solidFill>
            <a:schemeClr val="tx1"/>
          </a:solidFill>
          <a:latin typeface="+mn-lt"/>
          <a:ea typeface="+mn-ea"/>
          <a:cs typeface="Arial" pitchFamily="34" charset="0"/>
        </a:defRPr>
      </a:lvl4pPr>
      <a:lvl5pPr marL="1481138" indent="-209550" algn="l" rtl="0" eaLnBrk="0" fontAlgn="base" hangingPunct="0">
        <a:spcBef>
          <a:spcPct val="20000"/>
        </a:spcBef>
        <a:spcAft>
          <a:spcPct val="0"/>
        </a:spcAft>
        <a:buClr>
          <a:srgbClr val="B89A9A"/>
        </a:buClr>
        <a:buFont typeface="Wingdings 2" pitchFamily="18" charset="2"/>
        <a:buChar char=""/>
        <a:defRPr sz="2000" kern="1200">
          <a:solidFill>
            <a:schemeClr val="tx1"/>
          </a:solidFill>
          <a:latin typeface="+mn-lt"/>
          <a:ea typeface="+mn-ea"/>
          <a:cs typeface="Arial" pitchFamily="34" charset="0"/>
        </a:defRPr>
      </a:lvl5pPr>
      <a:lvl6pPr marL="1709928" indent="-210312" algn="l" rtl="0" eaLnBrk="1" latinLnBrk="0" hangingPunct="1">
        <a:spcBef>
          <a:spcPct val="20000"/>
        </a:spcBef>
        <a:buClr>
          <a:schemeClr val="accent3"/>
        </a:buClr>
        <a:buFont typeface="Wingdings 2"/>
        <a:buChar char=""/>
        <a:defRPr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sz="1600" kern="1200">
          <a:solidFill>
            <a:schemeClr val="tx1"/>
          </a:solidFill>
          <a:latin typeface="+mn-lt"/>
          <a:ea typeface="+mn-ea"/>
          <a:cs typeface="+mn-cs"/>
        </a:defRPr>
      </a:lvl9pPr>
      <a:extLst/>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28600"/>
            <a:ext cx="4953000" cy="774700"/>
          </a:xfrm>
        </p:spPr>
        <p:txBody>
          <a:bodyPr wrap="square" lIns="91440" tIns="45720" rIns="91440" bIns="45720" numCol="1" anchorCtr="0" compatLnSpc="1">
            <a:prstTxWarp prst="textNoShape">
              <a:avLst/>
            </a:prstTxWarp>
          </a:bodyPr>
          <a:lstStyle/>
          <a:p>
            <a:pPr marR="0" eaLnBrk="1" hangingPunct="1">
              <a:defRPr/>
            </a:pPr>
            <a:r>
              <a:rPr lang="en-US" smtClean="0">
                <a:effectLst>
                  <a:outerShdw blurRad="38100" dist="38100" dir="2700000" algn="tl">
                    <a:srgbClr val="FFFFFF"/>
                  </a:outerShdw>
                </a:effectLst>
                <a:cs typeface="Arial" charset="0"/>
              </a:rPr>
              <a:t>Systematic Theology II</a:t>
            </a:r>
            <a:br>
              <a:rPr lang="en-US" smtClean="0">
                <a:effectLst>
                  <a:outerShdw blurRad="38100" dist="38100" dir="2700000" algn="tl">
                    <a:srgbClr val="FFFFFF"/>
                  </a:outerShdw>
                </a:effectLst>
                <a:cs typeface="Arial" charset="0"/>
              </a:rPr>
            </a:br>
            <a:r>
              <a:rPr lang="en-US" smtClean="0">
                <a:effectLst>
                  <a:outerShdw blurRad="38100" dist="38100" dir="2700000" algn="tl">
                    <a:srgbClr val="FFFFFF"/>
                  </a:outerShdw>
                </a:effectLst>
                <a:cs typeface="Arial" charset="0"/>
              </a:rPr>
              <a:t>Geisler, Norman</a:t>
            </a:r>
          </a:p>
        </p:txBody>
      </p:sp>
      <p:sp>
        <p:nvSpPr>
          <p:cNvPr id="5" name="Rectangle 4"/>
          <p:cNvSpPr txBox="1">
            <a:spLocks/>
          </p:cNvSpPr>
          <p:nvPr/>
        </p:nvSpPr>
        <p:spPr>
          <a:xfrm>
            <a:off x="5867400" y="5715000"/>
            <a:ext cx="3276600" cy="914400"/>
          </a:xfrm>
          <a:prstGeom prst="rect">
            <a:avLst/>
          </a:prstGeom>
        </p:spPr>
        <p:txBody>
          <a:bodyPr>
            <a:normAutofit/>
          </a:bodyPr>
          <a:lstStyle>
            <a:extLst/>
          </a:lstStyle>
          <a:p>
            <a:pPr marL="411480" indent="-342900" fontAlgn="auto">
              <a:spcBef>
                <a:spcPts val="700"/>
              </a:spcBef>
              <a:spcAft>
                <a:spcPts val="0"/>
              </a:spcAft>
              <a:buSzPct val="95000"/>
              <a:defRPr/>
            </a:pPr>
            <a:r>
              <a:rPr lang="en-US" sz="3000" dirty="0" smtClean="0">
                <a:latin typeface="+mn-lt"/>
                <a:cs typeface="Arial" pitchFamily="34" charset="0"/>
              </a:rPr>
              <a:t>Chapters 50-51</a:t>
            </a:r>
            <a:endParaRPr lang="en-US" sz="3000" dirty="0">
              <a:latin typeface="+mn-lt"/>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4419600"/>
          </a:xfrm>
        </p:spPr>
        <p:txBody>
          <a:bodyPr/>
          <a:lstStyle/>
          <a:p>
            <a:pPr eaLnBrk="1" fontAlgn="auto" hangingPunct="1">
              <a:spcAft>
                <a:spcPts val="0"/>
              </a:spcAft>
              <a:defRPr/>
            </a:pPr>
            <a:r>
              <a:rPr lang="en-US" dirty="0" smtClean="0"/>
              <a:t>Systematic Theology II</a:t>
            </a:r>
            <a:br>
              <a:rPr lang="en-US" dirty="0" smtClean="0"/>
            </a:br>
            <a:r>
              <a:rPr lang="en-US" dirty="0" smtClean="0"/>
              <a:t>Geisler, Norman</a:t>
            </a:r>
            <a:br>
              <a:rPr lang="en-US" dirty="0" smtClean="0"/>
            </a:br>
            <a:r>
              <a:rPr lang="en-US" dirty="0" smtClean="0"/>
              <a:t>Chapter Fifty</a:t>
            </a:r>
            <a:r>
              <a:rPr lang="en-US" dirty="0" smtClean="0"/>
              <a:t/>
            </a:r>
            <a:br>
              <a:rPr lang="en-US" dirty="0" smtClean="0"/>
            </a:br>
            <a:r>
              <a:rPr lang="en-US" dirty="0" smtClean="0"/>
              <a:t>“God’s Transcendence Over and Immanence in Creation”</a:t>
            </a:r>
            <a:br>
              <a:rPr lang="en-US" dirty="0" smtClean="0"/>
            </a:b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b="1" dirty="0" smtClean="0"/>
              <a:t>The Transcendence of God</a:t>
            </a:r>
            <a:endParaRPr lang="en-US" b="1" dirty="0"/>
          </a:p>
        </p:txBody>
      </p:sp>
      <p:sp>
        <p:nvSpPr>
          <p:cNvPr id="10243" name="Content Placeholder 2"/>
          <p:cNvSpPr>
            <a:spLocks noGrp="1"/>
          </p:cNvSpPr>
          <p:nvPr>
            <p:ph idx="1"/>
          </p:nvPr>
        </p:nvSpPr>
        <p:spPr/>
        <p:txBody>
          <a:bodyPr/>
          <a:lstStyle/>
          <a:p>
            <a:pPr marL="55563" indent="12700" eaLnBrk="1" hangingPunct="1">
              <a:buFont typeface="Wingdings" pitchFamily="2" charset="2"/>
              <a:buNone/>
            </a:pPr>
            <a:r>
              <a:rPr lang="en-US" sz="3600" dirty="0" smtClean="0">
                <a:cs typeface="Arial" charset="0"/>
              </a:rPr>
              <a:t>Literally, transcendence means “to be above” or “beyond.”  Theologically, it refers to the fact that God is above and beyond all creation.</a:t>
            </a:r>
            <a:r>
              <a:rPr lang="en-US" dirty="0" smtClean="0">
                <a:cs typeface="Arial" charset="0"/>
              </a:rPr>
              <a:t> </a:t>
            </a:r>
          </a:p>
          <a:p>
            <a:pPr marL="55563" indent="12700" algn="r" eaLnBrk="1" hangingPunct="1">
              <a:buFont typeface="Wingdings" pitchFamily="2" charset="2"/>
              <a:buNone/>
            </a:pPr>
            <a:r>
              <a:rPr lang="en-US" dirty="0" smtClean="0">
                <a:cs typeface="Arial" charset="0"/>
              </a:rPr>
              <a:t>~</a:t>
            </a:r>
            <a:r>
              <a:rPr lang="en-US" dirty="0" smtClean="0">
                <a:cs typeface="Arial" charset="0"/>
              </a:rPr>
              <a:t>Geisler</a:t>
            </a:r>
            <a:endParaRPr lang="en-US" dirty="0" smtClean="0">
              <a:cs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Biblical Basis for Transcendence</a:t>
            </a:r>
            <a:endParaRPr lang="en-US" dirty="0"/>
          </a:p>
        </p:txBody>
      </p:sp>
      <p:sp>
        <p:nvSpPr>
          <p:cNvPr id="11267" name="Content Placeholder 2"/>
          <p:cNvSpPr>
            <a:spLocks noGrp="1"/>
          </p:cNvSpPr>
          <p:nvPr>
            <p:ph idx="1"/>
          </p:nvPr>
        </p:nvSpPr>
        <p:spPr/>
        <p:txBody>
          <a:bodyPr/>
          <a:lstStyle/>
          <a:p>
            <a:pPr eaLnBrk="1" hangingPunct="1"/>
            <a:r>
              <a:rPr lang="en-US" smtClean="0">
                <a:cs typeface="Arial" charset="0"/>
              </a:rPr>
              <a:t>Gen. 1:1</a:t>
            </a:r>
          </a:p>
          <a:p>
            <a:pPr eaLnBrk="1" hangingPunct="1"/>
            <a:r>
              <a:rPr lang="en-US" smtClean="0">
                <a:cs typeface="Arial" charset="0"/>
              </a:rPr>
              <a:t>1 Kings 8:27</a:t>
            </a:r>
          </a:p>
          <a:p>
            <a:pPr eaLnBrk="1" hangingPunct="1"/>
            <a:r>
              <a:rPr lang="en-US" smtClean="0">
                <a:cs typeface="Arial" charset="0"/>
              </a:rPr>
              <a:t>Job 11:7-8</a:t>
            </a:r>
          </a:p>
          <a:p>
            <a:pPr eaLnBrk="1" hangingPunct="1"/>
            <a:r>
              <a:rPr lang="en-US" smtClean="0">
                <a:cs typeface="Arial" charset="0"/>
              </a:rPr>
              <a:t>Ps. 57:5; 97:9</a:t>
            </a:r>
          </a:p>
          <a:p>
            <a:pPr eaLnBrk="1" hangingPunct="1"/>
            <a:r>
              <a:rPr lang="en-US" smtClean="0">
                <a:cs typeface="Arial" charset="0"/>
              </a:rPr>
              <a:t>Isa. 6:1; 55:8-9; 57:15; 66:1-2</a:t>
            </a:r>
          </a:p>
          <a:p>
            <a:pPr eaLnBrk="1" hangingPunct="1"/>
            <a:r>
              <a:rPr lang="en-US" smtClean="0">
                <a:cs typeface="Arial" charset="0"/>
              </a:rPr>
              <a:t>Eph. 4:6</a:t>
            </a:r>
          </a:p>
          <a:p>
            <a:pPr eaLnBrk="1" hangingPunct="1"/>
            <a:r>
              <a:rPr lang="en-US" smtClean="0">
                <a:cs typeface="Arial" charset="0"/>
              </a:rPr>
              <a:t>Col. 1:17</a:t>
            </a:r>
          </a:p>
          <a:p>
            <a:pPr eaLnBrk="1" hangingPunct="1"/>
            <a:endParaRPr lang="en-US" smtClean="0">
              <a:cs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b="1" dirty="0" smtClean="0"/>
              <a:t>The Immanence of God</a:t>
            </a:r>
            <a:endParaRPr lang="en-US" b="1" dirty="0"/>
          </a:p>
        </p:txBody>
      </p:sp>
      <p:sp>
        <p:nvSpPr>
          <p:cNvPr id="3" name="Content Placeholder 2"/>
          <p:cNvSpPr>
            <a:spLocks noGrp="1"/>
          </p:cNvSpPr>
          <p:nvPr>
            <p:ph idx="1"/>
          </p:nvPr>
        </p:nvSpPr>
        <p:spPr/>
        <p:txBody>
          <a:bodyPr>
            <a:normAutofit lnSpcReduction="10000"/>
          </a:bodyPr>
          <a:lstStyle/>
          <a:p>
            <a:pPr marL="55563" indent="12700" eaLnBrk="1" fontAlgn="auto" hangingPunct="1">
              <a:spcAft>
                <a:spcPts val="0"/>
              </a:spcAft>
              <a:buFont typeface="Wingdings"/>
              <a:buNone/>
              <a:defRPr/>
            </a:pPr>
            <a:r>
              <a:rPr lang="en-US" dirty="0" smtClean="0"/>
              <a:t>The literal meaning of immanence is “to be within” or “near.”  God’s immanence means that He is within or present to the entire universe.  Immanence is closely associated with god’s omnipresence, though there is a distinction between them.  By His omnipresence God is </a:t>
            </a:r>
            <a:r>
              <a:rPr lang="en-US" i="1" dirty="0" smtClean="0"/>
              <a:t>present </a:t>
            </a:r>
            <a:r>
              <a:rPr lang="en-US" dirty="0" smtClean="0"/>
              <a:t>to all of His creation, but by His immanence He is </a:t>
            </a:r>
            <a:r>
              <a:rPr lang="en-US" i="1" dirty="0" smtClean="0"/>
              <a:t>within </a:t>
            </a:r>
            <a:r>
              <a:rPr lang="en-US" dirty="0" smtClean="0"/>
              <a:t>it.</a:t>
            </a:r>
          </a:p>
          <a:p>
            <a:pPr marL="55563" indent="12700" algn="r" eaLnBrk="1" fontAlgn="auto" hangingPunct="1">
              <a:spcAft>
                <a:spcPts val="0"/>
              </a:spcAft>
              <a:buFont typeface="Wingdings"/>
              <a:buNone/>
              <a:defRPr/>
            </a:pPr>
            <a:r>
              <a:rPr lang="en-US" dirty="0" smtClean="0"/>
              <a:t>~</a:t>
            </a:r>
            <a:r>
              <a:rPr lang="en-US" dirty="0" smtClean="0"/>
              <a:t>Geisler</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Biblical Basis for Immanence</a:t>
            </a:r>
            <a:endParaRPr lang="en-US" dirty="0"/>
          </a:p>
        </p:txBody>
      </p:sp>
      <p:sp>
        <p:nvSpPr>
          <p:cNvPr id="13315" name="Content Placeholder 2"/>
          <p:cNvSpPr>
            <a:spLocks noGrp="1"/>
          </p:cNvSpPr>
          <p:nvPr>
            <p:ph idx="1"/>
          </p:nvPr>
        </p:nvSpPr>
        <p:spPr/>
        <p:txBody>
          <a:bodyPr/>
          <a:lstStyle/>
          <a:p>
            <a:pPr eaLnBrk="1" hangingPunct="1"/>
            <a:r>
              <a:rPr lang="en-US" smtClean="0">
                <a:cs typeface="Arial" charset="0"/>
              </a:rPr>
              <a:t>Ps. 139:7-10</a:t>
            </a:r>
          </a:p>
          <a:p>
            <a:pPr eaLnBrk="1" hangingPunct="1"/>
            <a:r>
              <a:rPr lang="en-US" smtClean="0">
                <a:cs typeface="Arial" charset="0"/>
              </a:rPr>
              <a:t>Jer. 23:23-24</a:t>
            </a:r>
          </a:p>
          <a:p>
            <a:pPr eaLnBrk="1" hangingPunct="1"/>
            <a:r>
              <a:rPr lang="en-US" smtClean="0">
                <a:cs typeface="Arial" charset="0"/>
              </a:rPr>
              <a:t>Acts 17:27-28</a:t>
            </a:r>
          </a:p>
          <a:p>
            <a:pPr eaLnBrk="1" hangingPunct="1"/>
            <a:r>
              <a:rPr lang="en-US" smtClean="0">
                <a:cs typeface="Arial" charset="0"/>
              </a:rPr>
              <a:t>Rom. 1:19</a:t>
            </a:r>
          </a:p>
          <a:p>
            <a:pPr eaLnBrk="1" hangingPunct="1"/>
            <a:r>
              <a:rPr lang="en-US" smtClean="0">
                <a:cs typeface="Arial" charset="0"/>
              </a:rPr>
              <a:t>Col. 1:17</a:t>
            </a:r>
          </a:p>
          <a:p>
            <a:pPr eaLnBrk="1" hangingPunct="1"/>
            <a:r>
              <a:rPr lang="en-US" smtClean="0">
                <a:cs typeface="Arial" charset="0"/>
              </a:rPr>
              <a:t>Heb. 4:13</a:t>
            </a:r>
          </a:p>
          <a:p>
            <a:pPr eaLnBrk="1" hangingPunct="1"/>
            <a:r>
              <a:rPr lang="en-US" smtClean="0">
                <a:cs typeface="Arial" charset="0"/>
              </a:rPr>
              <a:t>Rev. 4:11</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28600"/>
            <a:ext cx="5791200" cy="774700"/>
          </a:xfrm>
        </p:spPr>
        <p:txBody>
          <a:bodyPr wrap="square" lIns="91440" tIns="45720" rIns="91440" bIns="45720" numCol="1" anchorCtr="0" compatLnSpc="1">
            <a:prstTxWarp prst="textNoShape">
              <a:avLst/>
            </a:prstTxWarp>
          </a:bodyPr>
          <a:lstStyle/>
          <a:p>
            <a:pPr marR="0" eaLnBrk="1" hangingPunct="1">
              <a:defRPr/>
            </a:pPr>
            <a:r>
              <a:rPr lang="en-US" smtClean="0">
                <a:effectLst>
                  <a:outerShdw blurRad="38100" dist="38100" dir="2700000" algn="tl">
                    <a:srgbClr val="FFFFFF"/>
                  </a:outerShdw>
                </a:effectLst>
                <a:cs typeface="Arial" charset="0"/>
              </a:rPr>
              <a:t>Systematic Theology II</a:t>
            </a:r>
            <a:br>
              <a:rPr lang="en-US" smtClean="0">
                <a:effectLst>
                  <a:outerShdw blurRad="38100" dist="38100" dir="2700000" algn="tl">
                    <a:srgbClr val="FFFFFF"/>
                  </a:outerShdw>
                </a:effectLst>
                <a:cs typeface="Arial" charset="0"/>
              </a:rPr>
            </a:br>
            <a:r>
              <a:rPr lang="en-US" smtClean="0">
                <a:effectLst>
                  <a:outerShdw blurRad="38100" dist="38100" dir="2700000" algn="tl">
                    <a:srgbClr val="FFFFFF"/>
                  </a:outerShdw>
                </a:effectLst>
                <a:cs typeface="Arial" charset="0"/>
              </a:rPr>
              <a:t>Geisler, Norman</a:t>
            </a:r>
          </a:p>
        </p:txBody>
      </p:sp>
      <p:sp>
        <p:nvSpPr>
          <p:cNvPr id="14339" name="Subtitle 2"/>
          <p:cNvSpPr>
            <a:spLocks noGrp="1"/>
          </p:cNvSpPr>
          <p:nvPr>
            <p:ph type="subTitle" idx="1"/>
          </p:nvPr>
        </p:nvSpPr>
        <p:spPr>
          <a:xfrm>
            <a:off x="2743200" y="5410200"/>
            <a:ext cx="6096000" cy="1219200"/>
          </a:xfrm>
        </p:spPr>
        <p:txBody>
          <a:bodyPr/>
          <a:lstStyle/>
          <a:p>
            <a:pPr eaLnBrk="1" hangingPunct="1">
              <a:spcBef>
                <a:spcPct val="0"/>
              </a:spcBef>
            </a:pPr>
            <a:r>
              <a:rPr lang="en-US" sz="2800" dirty="0" smtClean="0">
                <a:cs typeface="Arial" charset="0"/>
              </a:rPr>
              <a:t>Chapter </a:t>
            </a:r>
            <a:r>
              <a:rPr lang="en-US" sz="2800" dirty="0" smtClean="0">
                <a:cs typeface="Arial" charset="0"/>
              </a:rPr>
              <a:t>Fifty-One</a:t>
            </a:r>
            <a:endParaRPr lang="en-US" sz="2800" dirty="0" smtClean="0">
              <a:cs typeface="Arial" charset="0"/>
            </a:endParaRPr>
          </a:p>
          <a:p>
            <a:pPr eaLnBrk="1" hangingPunct="1">
              <a:spcBef>
                <a:spcPct val="0"/>
              </a:spcBef>
            </a:pPr>
            <a:r>
              <a:rPr lang="en-US" sz="2800" dirty="0" smtClean="0">
                <a:cs typeface="Arial" charset="0"/>
              </a:rPr>
              <a:t>“God’s Sovereignty Over Creation”</a:t>
            </a:r>
          </a:p>
          <a:p>
            <a:pPr eaLnBrk="1" hangingPunct="1">
              <a:spcBef>
                <a:spcPct val="0"/>
              </a:spcBef>
            </a:pPr>
            <a:endParaRPr lang="en-US" sz="2800" dirty="0" smtClean="0">
              <a:cs typeface="Arial"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God’s Sovereignty</a:t>
            </a:r>
            <a:endParaRPr lang="en-US" dirty="0"/>
          </a:p>
        </p:txBody>
      </p:sp>
      <p:sp>
        <p:nvSpPr>
          <p:cNvPr id="3" name="Content Placeholder 2"/>
          <p:cNvSpPr>
            <a:spLocks noGrp="1"/>
          </p:cNvSpPr>
          <p:nvPr>
            <p:ph idx="1"/>
          </p:nvPr>
        </p:nvSpPr>
        <p:spPr/>
        <p:txBody>
          <a:bodyPr>
            <a:normAutofit lnSpcReduction="10000"/>
          </a:bodyPr>
          <a:lstStyle/>
          <a:p>
            <a:pPr marL="55563" indent="12700" eaLnBrk="1" fontAlgn="auto" hangingPunct="1">
              <a:spcAft>
                <a:spcPts val="0"/>
              </a:spcAft>
              <a:buFont typeface="Wingdings"/>
              <a:buNone/>
              <a:defRPr/>
            </a:pPr>
            <a:r>
              <a:rPr lang="en-US" dirty="0" smtClean="0"/>
              <a:t>Sovereignty includes both God’s right to control all, as well as His actual sovereign dominion over all things.  Theologically, sovereignty refers to God’s complete control of all things.  As the </a:t>
            </a:r>
            <a:r>
              <a:rPr lang="en-US" i="1" dirty="0" smtClean="0"/>
              <a:t>Westminster Confession of Faith </a:t>
            </a:r>
            <a:r>
              <a:rPr lang="en-US" dirty="0" smtClean="0"/>
              <a:t>affirms, “God from all eternity, did by the most wise and holy counsel of His own will, freely, and unchangeably ordain whatever comes to pass.”</a:t>
            </a:r>
          </a:p>
          <a:p>
            <a:pPr marL="55563" indent="12700" algn="r" eaLnBrk="1" fontAlgn="auto" hangingPunct="1">
              <a:spcAft>
                <a:spcPts val="0"/>
              </a:spcAft>
              <a:buFont typeface="Wingdings"/>
              <a:buNone/>
              <a:defRPr/>
            </a:pPr>
            <a:r>
              <a:rPr lang="en-US" dirty="0" smtClean="0"/>
              <a:t>~ </a:t>
            </a:r>
            <a:r>
              <a:rPr lang="en-US" dirty="0" smtClean="0"/>
              <a:t>Geisler</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The Biblical Basis for God’s Sovereignty</a:t>
            </a:r>
            <a:endParaRPr lang="en-US" dirty="0"/>
          </a:p>
        </p:txBody>
      </p:sp>
      <p:sp>
        <p:nvSpPr>
          <p:cNvPr id="16387" name="Content Placeholder 2"/>
          <p:cNvSpPr>
            <a:spLocks noGrp="1"/>
          </p:cNvSpPr>
          <p:nvPr>
            <p:ph idx="1"/>
          </p:nvPr>
        </p:nvSpPr>
        <p:spPr/>
        <p:txBody>
          <a:bodyPr/>
          <a:lstStyle/>
          <a:p>
            <a:pPr eaLnBrk="1" hangingPunct="1">
              <a:buFont typeface="Wingdings" pitchFamily="2" charset="2"/>
              <a:buNone/>
            </a:pPr>
            <a:endParaRPr lang="en-US" dirty="0" smtClean="0">
              <a:cs typeface="Arial" charset="0"/>
            </a:endParaRPr>
          </a:p>
          <a:p>
            <a:pPr algn="ctr" eaLnBrk="1" hangingPunct="1">
              <a:buFont typeface="Wingdings" pitchFamily="2" charset="2"/>
              <a:buNone/>
            </a:pPr>
            <a:r>
              <a:rPr lang="en-US" dirty="0" smtClean="0">
                <a:cs typeface="Arial" charset="0"/>
              </a:rPr>
              <a:t>Be familiar with the biblical basis which Geisler provides for God’s </a:t>
            </a:r>
            <a:r>
              <a:rPr lang="en-US" smtClean="0">
                <a:cs typeface="Arial" charset="0"/>
              </a:rPr>
              <a:t>Sovereignty</a:t>
            </a:r>
            <a:r>
              <a:rPr lang="en-US" smtClean="0">
                <a:cs typeface="Arial" charset="0"/>
              </a:rPr>
              <a:t>,</a:t>
            </a:r>
            <a:endParaRPr lang="en-US" dirty="0" smtClean="0">
              <a:cs typeface="Arial"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chool presentation">
  <a:themeElements>
    <a:clrScheme name="Custom 1">
      <a:dk1>
        <a:sysClr val="windowText" lastClr="000000"/>
      </a:dk1>
      <a:lt1>
        <a:srgbClr val="FFC000"/>
      </a:lt1>
      <a:dk2>
        <a:srgbClr val="262626"/>
      </a:dk2>
      <a:lt2>
        <a:srgbClr val="A5A1A1"/>
      </a:lt2>
      <a:accent1>
        <a:srgbClr val="92D050"/>
      </a:accent1>
      <a:accent2>
        <a:srgbClr val="FFE084"/>
      </a:accent2>
      <a:accent3>
        <a:srgbClr val="B89A9A"/>
      </a:accent3>
      <a:accent4>
        <a:srgbClr val="DE6B5C"/>
      </a:accent4>
      <a:accent5>
        <a:srgbClr val="8B7B57"/>
      </a:accent5>
      <a:accent6>
        <a:srgbClr val="D34817"/>
      </a:accent6>
      <a:hlink>
        <a:srgbClr val="0070C0"/>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53000"/>
                <a:satMod val="200000"/>
              </a:schemeClr>
              <a:schemeClr val="phClr">
                <a:tint val="78000"/>
                <a:satMod val="230000"/>
              </a:schemeClr>
            </a:duotone>
          </a:blip>
          <a:tile tx="0" ty="0" sx="90000" sy="90000" flip="none" algn="t"/>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Override1.xml><?xml version="1.0" encoding="utf-8"?>
<a:themeOverride xmlns:a="http://schemas.openxmlformats.org/drawingml/2006/main">
  <a:clrScheme name="Custom 1">
    <a:dk1>
      <a:sysClr val="windowText" lastClr="000000"/>
    </a:dk1>
    <a:lt1>
      <a:srgbClr val="FFC000"/>
    </a:lt1>
    <a:dk2>
      <a:srgbClr val="262626"/>
    </a:dk2>
    <a:lt2>
      <a:srgbClr val="A5A1A1"/>
    </a:lt2>
    <a:accent1>
      <a:srgbClr val="92D050"/>
    </a:accent1>
    <a:accent2>
      <a:srgbClr val="FFE084"/>
    </a:accent2>
    <a:accent3>
      <a:srgbClr val="B89A9A"/>
    </a:accent3>
    <a:accent4>
      <a:srgbClr val="DE6B5C"/>
    </a:accent4>
    <a:accent5>
      <a:srgbClr val="8B7B57"/>
    </a:accent5>
    <a:accent6>
      <a:srgbClr val="D34817"/>
    </a:accent6>
    <a:hlink>
      <a:srgbClr val="0070C0"/>
    </a:hlink>
    <a:folHlink>
      <a:srgbClr val="FFFFFF"/>
    </a:folHlink>
  </a:clrScheme>
</a:themeOverride>
</file>

<file path=docProps/app.xml><?xml version="1.0" encoding="utf-8"?>
<Properties xmlns="http://schemas.openxmlformats.org/officeDocument/2006/extended-properties" xmlns:vt="http://schemas.openxmlformats.org/officeDocument/2006/docPropsVTypes">
  <Template>School presentation</Template>
  <TotalTime>0</TotalTime>
  <Words>274</Words>
  <Application>Microsoft Office PowerPoint</Application>
  <PresentationFormat>On-screen Show (4:3)</PresentationFormat>
  <Paragraphs>34</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Wingdings</vt:lpstr>
      <vt:lpstr>Wingdings 2</vt:lpstr>
      <vt:lpstr>Wingdings 3</vt:lpstr>
      <vt:lpstr>Calibri</vt:lpstr>
      <vt:lpstr>School presentation</vt:lpstr>
      <vt:lpstr>Systematic Theology II Geisler, Norman</vt:lpstr>
      <vt:lpstr>Systematic Theology II Geisler, Norman Chapter Fifty “God’s Transcendence Over and Immanence in Creation” </vt:lpstr>
      <vt:lpstr>The Transcendence of God</vt:lpstr>
      <vt:lpstr>Biblical Basis for Transcendence</vt:lpstr>
      <vt:lpstr>The Immanence of God</vt:lpstr>
      <vt:lpstr>Biblical Basis for Immanence</vt:lpstr>
      <vt:lpstr>Systematic Theology II Geisler, Norman</vt:lpstr>
      <vt:lpstr>God’s Sovereignty</vt:lpstr>
      <vt:lpstr>The Biblical Basis for God’s Sovereignty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2008-11-26T21:11:34Z</dcterms:created>
  <dcterms:modified xsi:type="dcterms:W3CDTF">2012-11-13T19:56:56Z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1033</vt:i4>
  </property>
  <property fmtid="{D5CDD505-2E9C-101B-9397-08002B2CF9AE}" pid="3" name="_Version">
    <vt:lpwstr>12.0.4518</vt:lpwstr>
  </property>
  <property fmtid="{D5CDD505-2E9C-101B-9397-08002B2CF9AE}" pid="4" name="_TemplateID">
    <vt:lpwstr>TC102905511033</vt:lpwstr>
  </property>
</Properties>
</file>