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8"/>
  </p:notesMasterIdLst>
  <p:handoutMasterIdLst>
    <p:handoutMasterId r:id="rId29"/>
  </p:handoutMasterIdLst>
  <p:sldIdLst>
    <p:sldId id="257" r:id="rId2"/>
    <p:sldId id="258" r:id="rId3"/>
    <p:sldId id="276" r:id="rId4"/>
    <p:sldId id="277" r:id="rId5"/>
    <p:sldId id="278" r:id="rId6"/>
    <p:sldId id="279" r:id="rId7"/>
    <p:sldId id="280" r:id="rId8"/>
    <p:sldId id="275" r:id="rId9"/>
    <p:sldId id="281" r:id="rId10"/>
    <p:sldId id="282" r:id="rId11"/>
    <p:sldId id="283" r:id="rId12"/>
    <p:sldId id="284" r:id="rId13"/>
    <p:sldId id="285" r:id="rId14"/>
    <p:sldId id="286" r:id="rId15"/>
    <p:sldId id="287" r:id="rId16"/>
    <p:sldId id="288" r:id="rId17"/>
    <p:sldId id="289" r:id="rId18"/>
    <p:sldId id="290" r:id="rId19"/>
    <p:sldId id="259" r:id="rId20"/>
    <p:sldId id="272" r:id="rId21"/>
    <p:sldId id="260" r:id="rId22"/>
    <p:sldId id="262" r:id="rId23"/>
    <p:sldId id="273" r:id="rId24"/>
    <p:sldId id="270" r:id="rId25"/>
    <p:sldId id="269" r:id="rId26"/>
    <p:sldId id="274"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61" autoAdjust="0"/>
    <p:restoredTop sz="93969" autoAdjust="0"/>
  </p:normalViewPr>
  <p:slideViewPr>
    <p:cSldViewPr>
      <p:cViewPr varScale="1">
        <p:scale>
          <a:sx n="97" d="100"/>
          <a:sy n="97" d="100"/>
        </p:scale>
        <p:origin x="-10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rtlCol="0"/>
          <a:lstStyle>
            <a:lvl1pPr algn="l" fontAlgn="auto">
              <a:spcBef>
                <a:spcPts val="0"/>
              </a:spcBef>
              <a:spcAft>
                <a:spcPts val="0"/>
              </a:spcAft>
              <a:defRPr sz="1200">
                <a:latin typeface="+mn-lt"/>
                <a:cs typeface="+mn-cs"/>
              </a:defRPr>
            </a:lvl1pPr>
            <a:extLst/>
          </a:lstStyle>
          <a:p>
            <a:pPr>
              <a:defRPr/>
            </a:pPr>
            <a:endParaRPr lang="en-US"/>
          </a:p>
        </p:txBody>
      </p:sp>
      <p:sp>
        <p:nvSpPr>
          <p:cNvPr id="3" name="Rectangle 3"/>
          <p:cNvSpPr>
            <a:spLocks noGrp="1"/>
          </p:cNvSpPr>
          <p:nvPr>
            <p:ph type="dt" sz="quarter" idx="1"/>
          </p:nvPr>
        </p:nvSpPr>
        <p:spPr>
          <a:xfrm>
            <a:off x="3884613" y="0"/>
            <a:ext cx="2971800" cy="457200"/>
          </a:xfrm>
          <a:prstGeom prst="rect">
            <a:avLst/>
          </a:prstGeom>
        </p:spPr>
        <p:txBody>
          <a:bodyPr vert="horz" rtlCol="0"/>
          <a:lstStyle>
            <a:lvl1pPr algn="r" fontAlgn="auto">
              <a:spcBef>
                <a:spcPts val="0"/>
              </a:spcBef>
              <a:spcAft>
                <a:spcPts val="0"/>
              </a:spcAft>
              <a:defRPr sz="1200">
                <a:latin typeface="+mn-lt"/>
                <a:cs typeface="+mn-cs"/>
              </a:defRPr>
            </a:lvl1pPr>
            <a:extLst/>
          </a:lstStyle>
          <a:p>
            <a:pPr>
              <a:defRPr/>
            </a:pPr>
            <a:fld id="{8C86C9D1-0182-4B91-8831-F6CE3F636BF5}" type="datetimeFigureOut">
              <a:rPr lang="en-US"/>
              <a:pPr>
                <a:defRPr/>
              </a:pPr>
              <a:t>11/13/2012</a:t>
            </a:fld>
            <a:endParaRPr lang="en-US"/>
          </a:p>
        </p:txBody>
      </p:sp>
      <p:sp>
        <p:nvSpPr>
          <p:cNvPr id="4" name="Rectangle 4"/>
          <p:cNvSpPr>
            <a:spLocks noGrp="1"/>
          </p:cNvSpPr>
          <p:nvPr>
            <p:ph type="ftr" sz="quarter" idx="2"/>
          </p:nvPr>
        </p:nvSpPr>
        <p:spPr>
          <a:xfrm>
            <a:off x="0" y="8685213"/>
            <a:ext cx="2971800" cy="457200"/>
          </a:xfrm>
          <a:prstGeom prst="rect">
            <a:avLst/>
          </a:prstGeom>
        </p:spPr>
        <p:txBody>
          <a:bodyPr vert="horz" rtlCol="0" anchor="b"/>
          <a:lstStyle>
            <a:lvl1pPr algn="l" fontAlgn="auto">
              <a:spcBef>
                <a:spcPts val="0"/>
              </a:spcBef>
              <a:spcAft>
                <a:spcPts val="0"/>
              </a:spcAft>
              <a:defRPr sz="1200">
                <a:latin typeface="+mn-lt"/>
                <a:cs typeface="+mn-cs"/>
              </a:defRPr>
            </a:lvl1pPr>
            <a:extLst/>
          </a:lstStyle>
          <a:p>
            <a:pPr>
              <a:defRPr/>
            </a:pPr>
            <a:endParaRPr lang="en-US"/>
          </a:p>
        </p:txBody>
      </p:sp>
      <p:sp>
        <p:nvSpPr>
          <p:cNvPr id="5" name="Rectangle 5"/>
          <p:cNvSpPr>
            <a:spLocks noGrp="1"/>
          </p:cNvSpPr>
          <p:nvPr>
            <p:ph type="sldNum" sz="quarter" idx="3"/>
          </p:nvPr>
        </p:nvSpPr>
        <p:spPr>
          <a:xfrm>
            <a:off x="3884613" y="8685213"/>
            <a:ext cx="2971800" cy="457200"/>
          </a:xfrm>
          <a:prstGeom prst="rect">
            <a:avLst/>
          </a:prstGeom>
        </p:spPr>
        <p:txBody>
          <a:bodyPr vert="horz" rtlCol="0" anchor="b"/>
          <a:lstStyle>
            <a:lvl1pPr algn="r" fontAlgn="auto">
              <a:spcBef>
                <a:spcPts val="0"/>
              </a:spcBef>
              <a:spcAft>
                <a:spcPts val="0"/>
              </a:spcAft>
              <a:defRPr sz="1200">
                <a:latin typeface="+mn-lt"/>
                <a:cs typeface="+mn-cs"/>
              </a:defRPr>
            </a:lvl1pPr>
            <a:extLst/>
          </a:lstStyle>
          <a:p>
            <a:pPr>
              <a:defRPr/>
            </a:pPr>
            <a:fld id="{662D0800-6114-4C47-BE09-97309B48C10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rtlCol="0"/>
          <a:lstStyle>
            <a:lvl1pPr algn="l" fontAlgn="auto">
              <a:spcBef>
                <a:spcPts val="0"/>
              </a:spcBef>
              <a:spcAft>
                <a:spcPts val="0"/>
              </a:spcAft>
              <a:defRPr sz="1200">
                <a:latin typeface="+mn-lt"/>
                <a:cs typeface="+mn-cs"/>
              </a:defRPr>
            </a:lvl1pPr>
            <a:extLst/>
          </a:lstStyle>
          <a:p>
            <a:pPr>
              <a:defRPr/>
            </a:pPr>
            <a:endParaRPr lang="en-US"/>
          </a:p>
        </p:txBody>
      </p:sp>
      <p:sp>
        <p:nvSpPr>
          <p:cNvPr id="3" name="Rectangle 3"/>
          <p:cNvSpPr>
            <a:spLocks noGrp="1"/>
          </p:cNvSpPr>
          <p:nvPr>
            <p:ph type="dt" idx="1"/>
          </p:nvPr>
        </p:nvSpPr>
        <p:spPr>
          <a:xfrm>
            <a:off x="3884613" y="0"/>
            <a:ext cx="2971800" cy="457200"/>
          </a:xfrm>
          <a:prstGeom prst="rect">
            <a:avLst/>
          </a:prstGeom>
        </p:spPr>
        <p:txBody>
          <a:bodyPr vert="horz" rtlCol="0"/>
          <a:lstStyle>
            <a:lvl1pPr algn="r" fontAlgn="auto">
              <a:spcBef>
                <a:spcPts val="0"/>
              </a:spcBef>
              <a:spcAft>
                <a:spcPts val="0"/>
              </a:spcAft>
              <a:defRPr sz="1200">
                <a:latin typeface="+mn-lt"/>
                <a:cs typeface="+mn-cs"/>
              </a:defRPr>
            </a:lvl1pPr>
            <a:extLst/>
          </a:lstStyle>
          <a:p>
            <a:pPr>
              <a:defRPr/>
            </a:pPr>
            <a:fld id="{79A26BDA-17D0-44B5-81F2-BB5F046027F1}" type="datetimeFigureOut">
              <a:rPr lang="en-US"/>
              <a:pPr>
                <a:defRPr/>
              </a:pPr>
              <a:t>11/13/2012</a:t>
            </a:fld>
            <a:endParaRPr lang="en-US"/>
          </a:p>
        </p:txBody>
      </p:sp>
      <p:sp>
        <p:nvSpPr>
          <p:cNvPr id="4" name="Rectangle 4"/>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extLst/>
          </a:lstStyle>
          <a:p>
            <a:pPr lvl="0"/>
            <a:endParaRPr lang="en-US" noProof="0"/>
          </a:p>
        </p:txBody>
      </p:sp>
      <p:sp>
        <p:nvSpPr>
          <p:cNvPr id="5" name="Rectangle 5"/>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en-US" noProof="0" smtClean="0"/>
              <a:t>Click to edit Master text styles</a:t>
            </a:r>
            <a:endParaRPr lang="en-US" noProof="0"/>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Rectangle 6"/>
          <p:cNvSpPr>
            <a:spLocks noGrp="1"/>
          </p:cNvSpPr>
          <p:nvPr>
            <p:ph type="ftr" sz="quarter" idx="4"/>
          </p:nvPr>
        </p:nvSpPr>
        <p:spPr>
          <a:xfrm>
            <a:off x="0" y="8685213"/>
            <a:ext cx="2971800" cy="457200"/>
          </a:xfrm>
          <a:prstGeom prst="rect">
            <a:avLst/>
          </a:prstGeom>
        </p:spPr>
        <p:txBody>
          <a:bodyPr vert="horz" rtlCol="0" anchor="b"/>
          <a:lstStyle>
            <a:lvl1pPr algn="l" fontAlgn="auto">
              <a:spcBef>
                <a:spcPts val="0"/>
              </a:spcBef>
              <a:spcAft>
                <a:spcPts val="0"/>
              </a:spcAft>
              <a:defRPr sz="1200">
                <a:latin typeface="+mn-lt"/>
                <a:cs typeface="+mn-cs"/>
              </a:defRPr>
            </a:lvl1pPr>
            <a:extLst/>
          </a:lstStyle>
          <a:p>
            <a:pPr>
              <a:defRPr/>
            </a:pPr>
            <a:endParaRPr lang="en-US"/>
          </a:p>
        </p:txBody>
      </p:sp>
      <p:sp>
        <p:nvSpPr>
          <p:cNvPr id="7" name="Rectangle 7"/>
          <p:cNvSpPr>
            <a:spLocks noGrp="1"/>
          </p:cNvSpPr>
          <p:nvPr>
            <p:ph type="sldNum" sz="quarter" idx="5"/>
          </p:nvPr>
        </p:nvSpPr>
        <p:spPr>
          <a:xfrm>
            <a:off x="3884613" y="8685213"/>
            <a:ext cx="2971800" cy="457200"/>
          </a:xfrm>
          <a:prstGeom prst="rect">
            <a:avLst/>
          </a:prstGeom>
        </p:spPr>
        <p:txBody>
          <a:bodyPr vert="horz" rtlCol="0" anchor="b"/>
          <a:lstStyle>
            <a:lvl1pPr algn="r" fontAlgn="auto">
              <a:spcBef>
                <a:spcPts val="0"/>
              </a:spcBef>
              <a:spcAft>
                <a:spcPts val="0"/>
              </a:spcAft>
              <a:defRPr sz="1200">
                <a:latin typeface="+mn-lt"/>
                <a:cs typeface="+mn-cs"/>
              </a:defRPr>
            </a:lvl1pPr>
            <a:extLst/>
          </a:lstStyle>
          <a:p>
            <a:pPr>
              <a:defRPr/>
            </a:pPr>
            <a:fld id="{991E8967-95B5-4072-B6FC-167A50C7EAE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TextEdit="1"/>
          </p:cNvSpPr>
          <p:nvPr>
            <p:ph type="sldImg"/>
          </p:nvPr>
        </p:nvSpPr>
        <p:spPr bwMode="auto">
          <a:noFill/>
          <a:ln>
            <a:solidFill>
              <a:srgbClr val="000000"/>
            </a:solidFill>
            <a:miter lim="800000"/>
            <a:headEnd/>
            <a:tailEnd/>
          </a:ln>
        </p:spPr>
      </p:sp>
      <p:sp>
        <p:nvSpPr>
          <p:cNvPr id="38915"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2532"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8E83AFB9-705C-4E19-894F-FAE58B59C2FE}"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TextEdit="1"/>
          </p:cNvSpPr>
          <p:nvPr>
            <p:ph type="sldImg"/>
          </p:nvPr>
        </p:nvSpPr>
        <p:spPr bwMode="auto">
          <a:noFill/>
          <a:ln>
            <a:solidFill>
              <a:srgbClr val="000000"/>
            </a:solidFill>
            <a:miter lim="800000"/>
            <a:headEnd/>
            <a:tailEnd/>
          </a:ln>
        </p:spPr>
      </p:sp>
      <p:sp>
        <p:nvSpPr>
          <p:cNvPr id="48131"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616C9186-B57D-49DA-BA88-10B0CAE7AE87}" type="slidenum">
              <a:rPr lang="en-US" smtClean="0"/>
              <a:pPr fontAlgn="base">
                <a:spcBef>
                  <a:spcPct val="0"/>
                </a:spcBef>
                <a:spcAft>
                  <a:spcPct val="0"/>
                </a:spcAft>
                <a:defRPr/>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TextEdit="1"/>
          </p:cNvSpPr>
          <p:nvPr>
            <p:ph type="sldImg"/>
          </p:nvPr>
        </p:nvSpPr>
        <p:spPr bwMode="auto">
          <a:noFill/>
          <a:ln>
            <a:solidFill>
              <a:srgbClr val="000000"/>
            </a:solidFill>
            <a:miter lim="800000"/>
            <a:headEnd/>
            <a:tailEnd/>
          </a:ln>
        </p:spPr>
      </p:sp>
      <p:sp>
        <p:nvSpPr>
          <p:cNvPr id="49155"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0C37F22A-FA60-483C-886F-A05592538DF0}"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TextEdit="1"/>
          </p:cNvSpPr>
          <p:nvPr>
            <p:ph type="sldImg"/>
          </p:nvPr>
        </p:nvSpPr>
        <p:spPr bwMode="auto">
          <a:noFill/>
          <a:ln>
            <a:solidFill>
              <a:srgbClr val="000000"/>
            </a:solidFill>
            <a:miter lim="800000"/>
            <a:headEnd/>
            <a:tailEnd/>
          </a:ln>
        </p:spPr>
      </p:sp>
      <p:sp>
        <p:nvSpPr>
          <p:cNvPr id="50179"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8C7DFAD1-192A-408F-8D10-6E446272CF9D}"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TextEdit="1"/>
          </p:cNvSpPr>
          <p:nvPr>
            <p:ph type="sldImg"/>
          </p:nvPr>
        </p:nvSpPr>
        <p:spPr bwMode="auto">
          <a:noFill/>
          <a:ln>
            <a:solidFill>
              <a:srgbClr val="000000"/>
            </a:solidFill>
            <a:miter lim="800000"/>
            <a:headEnd/>
            <a:tailEnd/>
          </a:ln>
        </p:spPr>
      </p:sp>
      <p:sp>
        <p:nvSpPr>
          <p:cNvPr id="51203"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C03041D0-D8DF-4033-8890-93196DA3A890}"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TextEdit="1"/>
          </p:cNvSpPr>
          <p:nvPr>
            <p:ph type="sldImg"/>
          </p:nvPr>
        </p:nvSpPr>
        <p:spPr bwMode="auto">
          <a:noFill/>
          <a:ln>
            <a:solidFill>
              <a:srgbClr val="000000"/>
            </a:solidFill>
            <a:miter lim="800000"/>
            <a:headEnd/>
            <a:tailEnd/>
          </a:ln>
        </p:spPr>
      </p:sp>
      <p:sp>
        <p:nvSpPr>
          <p:cNvPr id="52227"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2A8B8C4D-7DBF-45AA-B749-723D890B1729}"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TextEdit="1"/>
          </p:cNvSpPr>
          <p:nvPr>
            <p:ph type="sldImg"/>
          </p:nvPr>
        </p:nvSpPr>
        <p:spPr bwMode="auto">
          <a:noFill/>
          <a:ln>
            <a:solidFill>
              <a:srgbClr val="000000"/>
            </a:solidFill>
            <a:miter lim="800000"/>
            <a:headEnd/>
            <a:tailEnd/>
          </a:ln>
        </p:spPr>
      </p:sp>
      <p:sp>
        <p:nvSpPr>
          <p:cNvPr id="53251"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55721390-C91B-4578-AFB0-E4929BDCA390}"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TextEdit="1"/>
          </p:cNvSpPr>
          <p:nvPr>
            <p:ph type="sldImg"/>
          </p:nvPr>
        </p:nvSpPr>
        <p:spPr bwMode="auto">
          <a:noFill/>
          <a:ln>
            <a:solidFill>
              <a:srgbClr val="000000"/>
            </a:solidFill>
            <a:miter lim="800000"/>
            <a:headEnd/>
            <a:tailEnd/>
          </a:ln>
        </p:spPr>
      </p:sp>
      <p:sp>
        <p:nvSpPr>
          <p:cNvPr id="54275"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9D556936-1C1B-4D11-8D8F-B4D4AFDEB786}"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TextEdit="1"/>
          </p:cNvSpPr>
          <p:nvPr>
            <p:ph type="sldImg"/>
          </p:nvPr>
        </p:nvSpPr>
        <p:spPr bwMode="auto">
          <a:noFill/>
          <a:ln>
            <a:solidFill>
              <a:srgbClr val="000000"/>
            </a:solidFill>
            <a:miter lim="800000"/>
            <a:headEnd/>
            <a:tailEnd/>
          </a:ln>
        </p:spPr>
      </p:sp>
      <p:sp>
        <p:nvSpPr>
          <p:cNvPr id="55299"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1C1872AF-6B47-4CA5-8EF2-0A4775B0F62E}"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TextEdit="1"/>
          </p:cNvSpPr>
          <p:nvPr>
            <p:ph type="sldImg"/>
          </p:nvPr>
        </p:nvSpPr>
        <p:spPr bwMode="auto">
          <a:noFill/>
          <a:ln>
            <a:solidFill>
              <a:srgbClr val="000000"/>
            </a:solidFill>
            <a:miter lim="800000"/>
            <a:headEnd/>
            <a:tailEnd/>
          </a:ln>
        </p:spPr>
      </p:sp>
      <p:sp>
        <p:nvSpPr>
          <p:cNvPr id="56323"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19391D33-2443-4289-BF1B-A6D62BEBB4A1}"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4580"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360F95A9-63B7-49AB-A9F1-007C7950F048}"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TextEdit="1"/>
          </p:cNvSpPr>
          <p:nvPr>
            <p:ph type="sldImg"/>
          </p:nvPr>
        </p:nvSpPr>
        <p:spPr bwMode="auto">
          <a:noFill/>
          <a:ln>
            <a:solidFill>
              <a:srgbClr val="000000"/>
            </a:solidFill>
            <a:miter lim="800000"/>
            <a:headEnd/>
            <a:tailEnd/>
          </a:ln>
        </p:spPr>
      </p:sp>
      <p:sp>
        <p:nvSpPr>
          <p:cNvPr id="39939"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3C565839-7808-4C2A-88E9-5345DEF2091F}"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Rot="1" noChangeAspect="1" noTextEdit="1"/>
          </p:cNvSpPr>
          <p:nvPr>
            <p:ph type="sldImg"/>
          </p:nvPr>
        </p:nvSpPr>
        <p:spPr bwMode="auto">
          <a:noFill/>
          <a:ln>
            <a:solidFill>
              <a:srgbClr val="000000"/>
            </a:solidFill>
            <a:miter lim="800000"/>
            <a:headEnd/>
            <a:tailEnd/>
          </a:ln>
        </p:spPr>
      </p:sp>
      <p:sp>
        <p:nvSpPr>
          <p:cNvPr id="58371"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5604" name="Rectangle 3"/>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4CCF60DA-C209-4907-9F9D-8E3A9B2CDB5D}"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TextEdit="1"/>
          </p:cNvSpPr>
          <p:nvPr>
            <p:ph type="sldImg"/>
          </p:nvPr>
        </p:nvSpPr>
        <p:spPr bwMode="auto">
          <a:noFill/>
          <a:ln>
            <a:solidFill>
              <a:srgbClr val="000000"/>
            </a:solidFill>
            <a:miter lim="800000"/>
            <a:headEnd/>
            <a:tailEnd/>
          </a:ln>
        </p:spPr>
      </p:sp>
      <p:sp>
        <p:nvSpPr>
          <p:cNvPr id="59395"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6628"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01565C67-FA7D-4D08-A4E9-0871152442E4}" type="slidenum">
              <a:rPr lang="en-US" smtClean="0"/>
              <a:pPr fontAlgn="base">
                <a:spcBef>
                  <a:spcPct val="0"/>
                </a:spcBef>
                <a:spcAft>
                  <a:spcPct val="0"/>
                </a:spcAft>
                <a:defRPr/>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TextEdit="1"/>
          </p:cNvSpPr>
          <p:nvPr>
            <p:ph type="sldImg"/>
          </p:nvPr>
        </p:nvSpPr>
        <p:spPr bwMode="auto">
          <a:noFill/>
          <a:ln>
            <a:solidFill>
              <a:srgbClr val="000000"/>
            </a:solidFill>
            <a:miter lim="800000"/>
            <a:headEnd/>
            <a:tailEnd/>
          </a:ln>
        </p:spPr>
      </p:sp>
      <p:sp>
        <p:nvSpPr>
          <p:cNvPr id="60419"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7652"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36FEFE44-19ED-461B-ACB0-67558A9D9039}"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
          <p:cNvSpPr>
            <a:spLocks noGrp="1" noRot="1" noChangeAspect="1" noTextEdit="1"/>
          </p:cNvSpPr>
          <p:nvPr>
            <p:ph type="sldImg"/>
          </p:nvPr>
        </p:nvSpPr>
        <p:spPr bwMode="auto">
          <a:noFill/>
          <a:ln>
            <a:solidFill>
              <a:srgbClr val="000000"/>
            </a:solidFill>
            <a:miter lim="800000"/>
            <a:headEnd/>
            <a:tailEnd/>
          </a:ln>
        </p:spPr>
      </p:sp>
      <p:sp>
        <p:nvSpPr>
          <p:cNvPr id="61443"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8676" name="Rectangle 3"/>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8DA1EEFD-95D5-483E-8ED1-17ACF2483167}" type="slidenum">
              <a:rPr lang="en-US" smtClean="0"/>
              <a:pPr fontAlgn="base">
                <a:spcBef>
                  <a:spcPct val="0"/>
                </a:spcBef>
                <a:spcAft>
                  <a:spcPct val="0"/>
                </a:spcAft>
                <a:defRPr/>
              </a:pPr>
              <a:t>24</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TextEdit="1"/>
          </p:cNvSpPr>
          <p:nvPr>
            <p:ph type="sldImg"/>
          </p:nvPr>
        </p:nvSpPr>
        <p:spPr bwMode="auto">
          <a:noFill/>
          <a:ln>
            <a:solidFill>
              <a:srgbClr val="000000"/>
            </a:solidFill>
            <a:miter lim="800000"/>
            <a:headEnd/>
            <a:tailEnd/>
          </a:ln>
        </p:spPr>
      </p:sp>
      <p:sp>
        <p:nvSpPr>
          <p:cNvPr id="62467"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9700"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FFE0D774-6CC4-4B06-A4D2-63F420D150E0}" type="slidenum">
              <a:rPr lang="en-US" smtClean="0"/>
              <a:pPr fontAlgn="base">
                <a:spcBef>
                  <a:spcPct val="0"/>
                </a:spcBef>
                <a:spcAft>
                  <a:spcPct val="0"/>
                </a:spcAft>
                <a:defRPr/>
              </a:pPr>
              <a:t>25</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TextEdit="1"/>
          </p:cNvSpPr>
          <p:nvPr>
            <p:ph type="sldImg"/>
          </p:nvPr>
        </p:nvSpPr>
        <p:spPr bwMode="auto">
          <a:noFill/>
          <a:ln>
            <a:solidFill>
              <a:srgbClr val="000000"/>
            </a:solidFill>
            <a:miter lim="800000"/>
            <a:headEnd/>
            <a:tailEnd/>
          </a:ln>
        </p:spPr>
      </p:sp>
      <p:sp>
        <p:nvSpPr>
          <p:cNvPr id="40963"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61B0435D-2DF3-4B3A-B920-84DF940BC716}"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TextEdit="1"/>
          </p:cNvSpPr>
          <p:nvPr>
            <p:ph type="sldImg"/>
          </p:nvPr>
        </p:nvSpPr>
        <p:spPr bwMode="auto">
          <a:noFill/>
          <a:ln>
            <a:solidFill>
              <a:srgbClr val="000000"/>
            </a:solidFill>
            <a:miter lim="800000"/>
            <a:headEnd/>
            <a:tailEnd/>
          </a:ln>
        </p:spPr>
      </p:sp>
      <p:sp>
        <p:nvSpPr>
          <p:cNvPr id="41987"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D8075A65-670A-4071-B894-83816E7AD3DD}"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TextEdit="1"/>
          </p:cNvSpPr>
          <p:nvPr>
            <p:ph type="sldImg"/>
          </p:nvPr>
        </p:nvSpPr>
        <p:spPr bwMode="auto">
          <a:noFill/>
          <a:ln>
            <a:solidFill>
              <a:srgbClr val="000000"/>
            </a:solidFill>
            <a:miter lim="800000"/>
            <a:headEnd/>
            <a:tailEnd/>
          </a:ln>
        </p:spPr>
      </p:sp>
      <p:sp>
        <p:nvSpPr>
          <p:cNvPr id="43011"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EF4DB07C-94AF-4A46-9007-5794A3C636EA}"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TextEdit="1"/>
          </p:cNvSpPr>
          <p:nvPr>
            <p:ph type="sldImg"/>
          </p:nvPr>
        </p:nvSpPr>
        <p:spPr bwMode="auto">
          <a:noFill/>
          <a:ln>
            <a:solidFill>
              <a:srgbClr val="000000"/>
            </a:solidFill>
            <a:miter lim="800000"/>
            <a:headEnd/>
            <a:tailEnd/>
          </a:ln>
        </p:spPr>
      </p:sp>
      <p:sp>
        <p:nvSpPr>
          <p:cNvPr id="44035"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F0942630-61BA-45E0-9BB9-0988BED34BAC}"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bwMode="auto">
          <a:noFill/>
          <a:ln>
            <a:solidFill>
              <a:srgbClr val="000000"/>
            </a:solidFill>
            <a:miter lim="800000"/>
            <a:headEnd/>
            <a:tailEnd/>
          </a:ln>
        </p:spPr>
      </p:sp>
      <p:sp>
        <p:nvSpPr>
          <p:cNvPr id="45059"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F159D5F9-4D9D-4D84-8214-1463FB67E38E}"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TextEdit="1"/>
          </p:cNvSpPr>
          <p:nvPr>
            <p:ph type="sldImg"/>
          </p:nvPr>
        </p:nvSpPr>
        <p:spPr bwMode="auto">
          <a:noFill/>
          <a:ln>
            <a:solidFill>
              <a:srgbClr val="000000"/>
            </a:solidFill>
            <a:miter lim="800000"/>
            <a:headEnd/>
            <a:tailEnd/>
          </a:ln>
        </p:spPr>
      </p:sp>
      <p:sp>
        <p:nvSpPr>
          <p:cNvPr id="46083"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DE173D42-FEB0-4C7F-8EE1-E215DD8C977F}"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TextEdit="1"/>
          </p:cNvSpPr>
          <p:nvPr>
            <p:ph type="sldImg"/>
          </p:nvPr>
        </p:nvSpPr>
        <p:spPr bwMode="auto">
          <a:noFill/>
          <a:ln>
            <a:solidFill>
              <a:srgbClr val="000000"/>
            </a:solidFill>
            <a:miter lim="800000"/>
            <a:headEnd/>
            <a:tailEnd/>
          </a:ln>
        </p:spPr>
      </p:sp>
      <p:sp>
        <p:nvSpPr>
          <p:cNvPr id="47107"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en-US" smtClean="0"/>
          </a:p>
        </p:txBody>
      </p:sp>
      <p:sp>
        <p:nvSpPr>
          <p:cNvPr id="23556" name="Rectangle 4"/>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BCF818E3-72FC-406C-A7A4-6959E4BA6F38}" type="slidenum">
              <a:rPr lang="en-US" smtClean="0"/>
              <a:pPr fontAlgn="base">
                <a:spcBef>
                  <a:spcPct val="0"/>
                </a:spcBef>
                <a:spcAft>
                  <a:spcPct val="0"/>
                </a:spcAft>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4" name="Group 23"/>
          <p:cNvGrpSpPr>
            <a:grpSpLocks/>
          </p:cNvGrpSpPr>
          <p:nvPr/>
        </p:nvGrpSpPr>
        <p:grpSpPr bwMode="auto">
          <a:xfrm>
            <a:off x="14288" y="1976438"/>
            <a:ext cx="2043112" cy="533400"/>
            <a:chOff x="0" y="2000250"/>
            <a:chExt cx="3733800" cy="533400"/>
          </a:xfrm>
        </p:grpSpPr>
        <p:sp>
          <p:nvSpPr>
            <p:cNvPr id="5" name="Rectangle 14"/>
            <p:cNvSpPr/>
            <p:nvPr/>
          </p:nvSpPr>
          <p:spPr>
            <a:xfrm>
              <a:off x="0" y="2381250"/>
              <a:ext cx="3733800" cy="76200"/>
            </a:xfrm>
            <a:prstGeom prst="rect">
              <a:avLst/>
            </a:prstGeom>
          </p:spPr>
          <p:style>
            <a:lnRef idx="1">
              <a:schemeClr val="accent6"/>
            </a:lnRef>
            <a:fillRef idx="3">
              <a:schemeClr val="accent6"/>
            </a:fillRef>
            <a:effectRef idx="3">
              <a:schemeClr val="accent6"/>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Rectangle 14"/>
            <p:cNvSpPr/>
            <p:nvPr/>
          </p:nvSpPr>
          <p:spPr>
            <a:xfrm>
              <a:off x="0" y="2305050"/>
              <a:ext cx="3733800" cy="76200"/>
            </a:xfrm>
            <a:prstGeom prst="rect">
              <a:avLst/>
            </a:prstGeom>
          </p:spPr>
          <p:style>
            <a:lnRef idx="1">
              <a:schemeClr val="accent5"/>
            </a:lnRef>
            <a:fillRef idx="3">
              <a:schemeClr val="accent5"/>
            </a:fillRef>
            <a:effectRef idx="3">
              <a:schemeClr val="accent5"/>
            </a:effectRef>
            <a:fontRef idx="minor">
              <a:schemeClr val="lt1"/>
            </a:fontRef>
          </p:style>
          <p:txBody>
            <a:bodyPr anchor="ctr"/>
            <a:lstStyle>
              <a:extLst/>
            </a:lstStyle>
            <a:p>
              <a:pPr algn="ctr" fontAlgn="auto">
                <a:spcBef>
                  <a:spcPts val="0"/>
                </a:spcBef>
                <a:spcAft>
                  <a:spcPts val="0"/>
                </a:spcAft>
                <a:defRPr/>
              </a:pPr>
              <a:endParaRPr lang="en-US"/>
            </a:p>
          </p:txBody>
        </p:sp>
        <p:sp>
          <p:nvSpPr>
            <p:cNvPr id="7" name="Rectangle 14"/>
            <p:cNvSpPr/>
            <p:nvPr/>
          </p:nvSpPr>
          <p:spPr>
            <a:xfrm>
              <a:off x="0" y="2228850"/>
              <a:ext cx="3733800" cy="76200"/>
            </a:xfrm>
            <a:prstGeom prst="rect">
              <a:avLst/>
            </a:prstGeom>
          </p:spPr>
          <p:style>
            <a:lnRef idx="1">
              <a:schemeClr val="accent4"/>
            </a:lnRef>
            <a:fillRef idx="3">
              <a:schemeClr val="accent4"/>
            </a:fillRef>
            <a:effectRef idx="3">
              <a:schemeClr val="accent4"/>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Rectangle 14"/>
            <p:cNvSpPr/>
            <p:nvPr/>
          </p:nvSpPr>
          <p:spPr>
            <a:xfrm>
              <a:off x="0" y="2152650"/>
              <a:ext cx="3733800" cy="76200"/>
            </a:xfrm>
            <a:prstGeom prst="rect">
              <a:avLst/>
            </a:prstGeom>
          </p:spPr>
          <p:style>
            <a:lnRef idx="1">
              <a:schemeClr val="accent3"/>
            </a:lnRef>
            <a:fillRef idx="3">
              <a:schemeClr val="accent3"/>
            </a:fillRef>
            <a:effectRef idx="3">
              <a:schemeClr val="accent3"/>
            </a:effectRef>
            <a:fontRef idx="minor">
              <a:schemeClr val="lt1"/>
            </a:fontRef>
          </p:style>
          <p:txBody>
            <a:bodyPr anchor="ctr"/>
            <a:lstStyle>
              <a:extLst/>
            </a:lstStyle>
            <a:p>
              <a:pPr algn="ctr" fontAlgn="auto">
                <a:spcBef>
                  <a:spcPts val="0"/>
                </a:spcBef>
                <a:spcAft>
                  <a:spcPts val="0"/>
                </a:spcAft>
                <a:defRPr/>
              </a:pPr>
              <a:endParaRPr lang="en-US"/>
            </a:p>
          </p:txBody>
        </p:sp>
        <p:sp>
          <p:nvSpPr>
            <p:cNvPr id="9" name="Rectangle 14"/>
            <p:cNvSpPr/>
            <p:nvPr/>
          </p:nvSpPr>
          <p:spPr>
            <a:xfrm>
              <a:off x="0" y="2076450"/>
              <a:ext cx="3733800" cy="76200"/>
            </a:xfrm>
            <a:prstGeom prst="rect">
              <a:avLst/>
            </a:prstGeom>
          </p:spPr>
          <p:style>
            <a:lnRef idx="1">
              <a:schemeClr val="accent2"/>
            </a:lnRef>
            <a:fillRef idx="3">
              <a:schemeClr val="accent2"/>
            </a:fillRef>
            <a:effectRef idx="3">
              <a:schemeClr val="accent2"/>
            </a:effectRef>
            <a:fontRef idx="minor">
              <a:schemeClr val="lt1"/>
            </a:fontRef>
          </p:style>
          <p:txBody>
            <a:bodyPr anchor="ctr"/>
            <a:lstStyle>
              <a:extLst/>
            </a:lstStyle>
            <a:p>
              <a:pPr algn="ctr" fontAlgn="auto">
                <a:spcBef>
                  <a:spcPts val="0"/>
                </a:spcBef>
                <a:spcAft>
                  <a:spcPts val="0"/>
                </a:spcAft>
                <a:defRPr/>
              </a:pPr>
              <a:endParaRPr lang="en-US"/>
            </a:p>
          </p:txBody>
        </p:sp>
        <p:sp>
          <p:nvSpPr>
            <p:cNvPr id="10" name="Rectangle 14"/>
            <p:cNvSpPr/>
            <p:nvPr/>
          </p:nvSpPr>
          <p:spPr>
            <a:xfrm>
              <a:off x="0" y="2000250"/>
              <a:ext cx="3733800" cy="76200"/>
            </a:xfrm>
            <a:prstGeom prst="rect">
              <a:avLst/>
            </a:prstGeom>
          </p:spPr>
          <p:style>
            <a:lnRef idx="1">
              <a:schemeClr val="accent1"/>
            </a:lnRef>
            <a:fillRef idx="3">
              <a:schemeClr val="accent1"/>
            </a:fillRef>
            <a:effectRef idx="3">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Rectangle 14"/>
            <p:cNvSpPr/>
            <p:nvPr/>
          </p:nvSpPr>
          <p:spPr>
            <a:xfrm>
              <a:off x="0" y="2457450"/>
              <a:ext cx="3733800" cy="76200"/>
            </a:xfrm>
            <a:prstGeom prst="rect">
              <a:avLst/>
            </a:prstGeom>
          </p:spPr>
          <p:style>
            <a:lnRef idx="1">
              <a:schemeClr val="accent1"/>
            </a:lnRef>
            <a:fillRef idx="3">
              <a:schemeClr val="accent1"/>
            </a:fillRef>
            <a:effectRef idx="3">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grpSp>
        <p:nvGrpSpPr>
          <p:cNvPr id="13" name="Group 35"/>
          <p:cNvGrpSpPr>
            <a:grpSpLocks/>
          </p:cNvGrpSpPr>
          <p:nvPr/>
        </p:nvGrpSpPr>
        <p:grpSpPr bwMode="auto">
          <a:xfrm>
            <a:off x="8583613" y="1976438"/>
            <a:ext cx="552450" cy="542925"/>
            <a:chOff x="8667750" y="2000250"/>
            <a:chExt cx="476250" cy="542925"/>
          </a:xfrm>
        </p:grpSpPr>
        <p:sp>
          <p:nvSpPr>
            <p:cNvPr id="14" name="Rectangle 14"/>
            <p:cNvSpPr/>
            <p:nvPr/>
          </p:nvSpPr>
          <p:spPr>
            <a:xfrm>
              <a:off x="8667750" y="2381250"/>
              <a:ext cx="476250" cy="76200"/>
            </a:xfrm>
            <a:prstGeom prst="rect">
              <a:avLst/>
            </a:prstGeom>
          </p:spPr>
          <p:style>
            <a:lnRef idx="1">
              <a:schemeClr val="accent6"/>
            </a:lnRef>
            <a:fillRef idx="3">
              <a:schemeClr val="accent6"/>
            </a:fillRef>
            <a:effectRef idx="3">
              <a:schemeClr val="accent6"/>
            </a:effectRef>
            <a:fontRef idx="minor">
              <a:schemeClr val="lt1"/>
            </a:fontRef>
          </p:style>
          <p:txBody>
            <a:bodyPr anchor="ctr"/>
            <a:lstStyle>
              <a:extLst/>
            </a:lstStyle>
            <a:p>
              <a:pPr algn="ctr" fontAlgn="auto">
                <a:spcBef>
                  <a:spcPts val="0"/>
                </a:spcBef>
                <a:spcAft>
                  <a:spcPts val="0"/>
                </a:spcAft>
                <a:defRPr/>
              </a:pPr>
              <a:endParaRPr lang="en-US"/>
            </a:p>
          </p:txBody>
        </p:sp>
        <p:sp>
          <p:nvSpPr>
            <p:cNvPr id="15" name="Rectangle 14"/>
            <p:cNvSpPr/>
            <p:nvPr/>
          </p:nvSpPr>
          <p:spPr>
            <a:xfrm>
              <a:off x="8667750" y="2305050"/>
              <a:ext cx="476250" cy="76200"/>
            </a:xfrm>
            <a:prstGeom prst="rect">
              <a:avLst/>
            </a:prstGeom>
          </p:spPr>
          <p:style>
            <a:lnRef idx="1">
              <a:schemeClr val="accent5"/>
            </a:lnRef>
            <a:fillRef idx="3">
              <a:schemeClr val="accent5"/>
            </a:fillRef>
            <a:effectRef idx="3">
              <a:schemeClr val="accent5"/>
            </a:effectRef>
            <a:fontRef idx="minor">
              <a:schemeClr val="lt1"/>
            </a:fontRef>
          </p:style>
          <p:txBody>
            <a:bodyPr anchor="ctr"/>
            <a:lstStyle>
              <a:extLst/>
            </a:lstStyle>
            <a:p>
              <a:pPr algn="ctr" fontAlgn="auto">
                <a:spcBef>
                  <a:spcPts val="0"/>
                </a:spcBef>
                <a:spcAft>
                  <a:spcPts val="0"/>
                </a:spcAft>
                <a:defRPr/>
              </a:pPr>
              <a:endParaRPr lang="en-US"/>
            </a:p>
          </p:txBody>
        </p:sp>
        <p:sp>
          <p:nvSpPr>
            <p:cNvPr id="16" name="Rectangle 14"/>
            <p:cNvSpPr/>
            <p:nvPr/>
          </p:nvSpPr>
          <p:spPr>
            <a:xfrm>
              <a:off x="8667750" y="2228850"/>
              <a:ext cx="476250" cy="76200"/>
            </a:xfrm>
            <a:prstGeom prst="rect">
              <a:avLst/>
            </a:prstGeom>
          </p:spPr>
          <p:style>
            <a:lnRef idx="1">
              <a:schemeClr val="accent4"/>
            </a:lnRef>
            <a:fillRef idx="3">
              <a:schemeClr val="accent4"/>
            </a:fillRef>
            <a:effectRef idx="3">
              <a:schemeClr val="accent4"/>
            </a:effectRef>
            <a:fontRef idx="minor">
              <a:schemeClr val="lt1"/>
            </a:fontRef>
          </p:style>
          <p:txBody>
            <a:bodyPr anchor="ctr"/>
            <a:lstStyle>
              <a:extLst/>
            </a:lstStyle>
            <a:p>
              <a:pPr algn="ctr" fontAlgn="auto">
                <a:spcBef>
                  <a:spcPts val="0"/>
                </a:spcBef>
                <a:spcAft>
                  <a:spcPts val="0"/>
                </a:spcAft>
                <a:defRPr/>
              </a:pPr>
              <a:endParaRPr lang="en-US"/>
            </a:p>
          </p:txBody>
        </p:sp>
        <p:sp>
          <p:nvSpPr>
            <p:cNvPr id="17" name="Rectangle 14"/>
            <p:cNvSpPr/>
            <p:nvPr/>
          </p:nvSpPr>
          <p:spPr>
            <a:xfrm>
              <a:off x="8667750" y="2152650"/>
              <a:ext cx="476250" cy="76200"/>
            </a:xfrm>
            <a:prstGeom prst="rect">
              <a:avLst/>
            </a:prstGeom>
          </p:spPr>
          <p:style>
            <a:lnRef idx="1">
              <a:schemeClr val="accent3"/>
            </a:lnRef>
            <a:fillRef idx="3">
              <a:schemeClr val="accent3"/>
            </a:fillRef>
            <a:effectRef idx="3">
              <a:schemeClr val="accent3"/>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8" name="Rectangle 17"/>
            <p:cNvSpPr/>
            <p:nvPr/>
          </p:nvSpPr>
          <p:spPr>
            <a:xfrm>
              <a:off x="8667750" y="2076450"/>
              <a:ext cx="476250" cy="76200"/>
            </a:xfrm>
            <a:prstGeom prst="rect">
              <a:avLst/>
            </a:prstGeom>
          </p:spPr>
          <p:style>
            <a:lnRef idx="1">
              <a:schemeClr val="accent2"/>
            </a:lnRef>
            <a:fillRef idx="3">
              <a:schemeClr val="accent2"/>
            </a:fillRef>
            <a:effectRef idx="3">
              <a:schemeClr val="accent2"/>
            </a:effectRef>
            <a:fontRef idx="minor">
              <a:schemeClr val="lt1"/>
            </a:fontRef>
          </p:style>
          <p:txBody>
            <a:bodyPr anchor="ctr"/>
            <a:lstStyle>
              <a:extLst/>
            </a:lstStyle>
            <a:p>
              <a:pPr algn="ctr" fontAlgn="auto">
                <a:spcBef>
                  <a:spcPts val="0"/>
                </a:spcBef>
                <a:spcAft>
                  <a:spcPts val="0"/>
                </a:spcAft>
                <a:defRPr/>
              </a:pPr>
              <a:endParaRPr lang="en-US"/>
            </a:p>
          </p:txBody>
        </p:sp>
        <p:sp>
          <p:nvSpPr>
            <p:cNvPr id="19" name="Rectangle 14"/>
            <p:cNvSpPr/>
            <p:nvPr/>
          </p:nvSpPr>
          <p:spPr>
            <a:xfrm>
              <a:off x="8667750" y="2000250"/>
              <a:ext cx="476250" cy="76200"/>
            </a:xfrm>
            <a:prstGeom prst="rect">
              <a:avLst/>
            </a:prstGeom>
          </p:spPr>
          <p:style>
            <a:lnRef idx="1">
              <a:schemeClr val="accent1"/>
            </a:lnRef>
            <a:fillRef idx="3">
              <a:schemeClr val="accent1"/>
            </a:fillRef>
            <a:effectRef idx="3">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0" name="Rectangle 14"/>
            <p:cNvSpPr/>
            <p:nvPr/>
          </p:nvSpPr>
          <p:spPr>
            <a:xfrm>
              <a:off x="8667750" y="2466975"/>
              <a:ext cx="476250" cy="76200"/>
            </a:xfrm>
            <a:prstGeom prst="rect">
              <a:avLst/>
            </a:prstGeom>
          </p:spPr>
          <p:style>
            <a:lnRef idx="1">
              <a:schemeClr val="accent1"/>
            </a:lnRef>
            <a:fillRef idx="3">
              <a:schemeClr val="accent1"/>
            </a:fillRef>
            <a:effectRef idx="3">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sp>
        <p:nvSpPr>
          <p:cNvPr id="21" name="Oval 28"/>
          <p:cNvSpPr/>
          <p:nvPr userDrawn="1"/>
        </p:nvSpPr>
        <p:spPr>
          <a:xfrm>
            <a:off x="8572500" y="6038850"/>
            <a:ext cx="152400" cy="152400"/>
          </a:xfrm>
          <a:prstGeom prst="ellipse">
            <a:avLst/>
          </a:prstGeom>
          <a:effectLst/>
        </p:spPr>
        <p:style>
          <a:lnRef idx="1">
            <a:schemeClr val="accent6"/>
          </a:lnRef>
          <a:fillRef idx="3">
            <a:schemeClr val="accent6"/>
          </a:fillRef>
          <a:effectRef idx="3">
            <a:schemeClr val="accent6"/>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2" name="Oval 28"/>
          <p:cNvSpPr/>
          <p:nvPr userDrawn="1"/>
        </p:nvSpPr>
        <p:spPr>
          <a:xfrm>
            <a:off x="8572500" y="6324600"/>
            <a:ext cx="152400" cy="152400"/>
          </a:xfrm>
          <a:prstGeom prst="ellipse">
            <a:avLst/>
          </a:prstGeom>
          <a:effectLst/>
        </p:spPr>
        <p:style>
          <a:lnRef idx="1">
            <a:schemeClr val="accent4"/>
          </a:lnRef>
          <a:fillRef idx="3">
            <a:schemeClr val="accent4"/>
          </a:fillRef>
          <a:effectRef idx="3">
            <a:schemeClr val="accent4"/>
          </a:effectRef>
          <a:fontRef idx="minor">
            <a:schemeClr val="lt1"/>
          </a:fontRef>
        </p:style>
        <p:txBody>
          <a:bodyPr anchor="ctr"/>
          <a:lstStyle>
            <a:extLst/>
          </a:lstStyle>
          <a:p>
            <a:pPr algn="ctr" fontAlgn="auto">
              <a:spcBef>
                <a:spcPts val="0"/>
              </a:spcBef>
              <a:spcAft>
                <a:spcPts val="0"/>
              </a:spcAft>
              <a:defRPr/>
            </a:pPr>
            <a:endParaRPr lang="en-US"/>
          </a:p>
        </p:txBody>
      </p:sp>
      <p:sp>
        <p:nvSpPr>
          <p:cNvPr id="23" name="Oval 28"/>
          <p:cNvSpPr/>
          <p:nvPr userDrawn="1"/>
        </p:nvSpPr>
        <p:spPr>
          <a:xfrm>
            <a:off x="8572500" y="5476875"/>
            <a:ext cx="152400" cy="152400"/>
          </a:xfrm>
          <a:prstGeom prst="ellipse">
            <a:avLst/>
          </a:prstGeom>
          <a:effectLst/>
        </p:spPr>
        <p:style>
          <a:lnRef idx="1">
            <a:schemeClr val="accent1"/>
          </a:lnRef>
          <a:fillRef idx="3">
            <a:schemeClr val="accent1"/>
          </a:fillRef>
          <a:effectRef idx="3">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4" name="Oval 28"/>
          <p:cNvSpPr/>
          <p:nvPr userDrawn="1"/>
        </p:nvSpPr>
        <p:spPr>
          <a:xfrm>
            <a:off x="8572500" y="5753100"/>
            <a:ext cx="152400" cy="152400"/>
          </a:xfrm>
          <a:prstGeom prst="ellipse">
            <a:avLst/>
          </a:prstGeom>
          <a:effectLst/>
        </p:spPr>
        <p:style>
          <a:lnRef idx="1">
            <a:schemeClr val="accent3"/>
          </a:lnRef>
          <a:fillRef idx="3">
            <a:schemeClr val="accent3"/>
          </a:fillRef>
          <a:effectRef idx="3">
            <a:schemeClr val="accent3"/>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Rectangle 3"/>
          <p:cNvSpPr>
            <a:spLocks noGrp="1"/>
          </p:cNvSpPr>
          <p:nvPr>
            <p:ph type="subTitle" idx="1"/>
          </p:nvPr>
        </p:nvSpPr>
        <p:spPr>
          <a:xfrm>
            <a:off x="457200" y="5396132"/>
            <a:ext cx="8098302" cy="762000"/>
          </a:xfrm>
        </p:spPr>
        <p:txBody>
          <a:bodyPr/>
          <a:lstStyle>
            <a:lvl1pPr marL="0" indent="0" algn="r">
              <a:buNone/>
              <a:defRPr sz="1400"/>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33" name="Rectangle 32"/>
          <p:cNvSpPr>
            <a:spLocks noGrp="1"/>
          </p:cNvSpPr>
          <p:nvPr>
            <p:ph type="title"/>
          </p:nvPr>
        </p:nvSpPr>
        <p:spPr>
          <a:xfrm>
            <a:off x="2057400" y="281352"/>
            <a:ext cx="6509239" cy="3886200"/>
          </a:xfrm>
          <a:scene3d>
            <a:camera prst="orthographicFront"/>
            <a:lightRig rig="threePt" dir="t"/>
          </a:scene3d>
          <a:sp3d/>
        </p:spPr>
        <p:txBody>
          <a:bodyPr anchor="ctr">
            <a:normAutofit/>
          </a:bodyPr>
          <a:lstStyle>
            <a:lvl1pPr algn="ctr">
              <a:lnSpc>
                <a:spcPct val="100000"/>
              </a:lnSpc>
              <a:defRPr kumimoji="0" lang="en-US" sz="7200" b="1" i="0" u="none" strike="noStrike" kern="0" cap="none" spc="0" normalizeH="0" baseline="0" noProof="0" dirty="0" smtClean="0">
                <a:ln w="0">
                  <a:solidFill>
                    <a:srgbClr val="FFFFFF"/>
                  </a:solidFill>
                  <a:prstDash val="solid"/>
                </a:ln>
                <a:gradFill flip="none">
                  <a:gsLst>
                    <a:gs pos="40000">
                      <a:schemeClr val="accent6">
                        <a:shade val="80000"/>
                      </a:schemeClr>
                    </a:gs>
                    <a:gs pos="45000">
                      <a:schemeClr val="accent6">
                        <a:shade val="100000"/>
                      </a:schemeClr>
                    </a:gs>
                  </a:gsLst>
                  <a:lin ang="16200000"/>
                </a:gradFill>
                <a:effectLst>
                  <a:outerShdw blurRad="23036" dist="23036" dir="5400000" algn="tl">
                    <a:srgbClr val="656565">
                      <a:alpha val="65000"/>
                    </a:srgbClr>
                  </a:outerShdw>
                  <a:reflection blurRad="12700" stA="25000" endPos="55000" dist="5000" dir="5400000" sy="-100000" algn="bl" rotWithShape="0"/>
                </a:effectLst>
                <a:uLnTx/>
                <a:uFillTx/>
                <a:latin typeface="+mj-lt"/>
                <a:ea typeface="+mj-ea"/>
                <a:cs typeface="+mj-cs"/>
              </a:defRPr>
            </a:lvl1pPr>
            <a:extLst/>
          </a:lstStyle>
          <a:p>
            <a:r>
              <a:rPr lang="en-US" smtClean="0"/>
              <a:t>Click to edit Master title style</a:t>
            </a:r>
            <a:endParaRPr lang="en-US" dirty="0"/>
          </a:p>
        </p:txBody>
      </p:sp>
      <p:sp>
        <p:nvSpPr>
          <p:cNvPr id="25" name="Rectangle 34"/>
          <p:cNvSpPr>
            <a:spLocks noGrp="1"/>
          </p:cNvSpPr>
          <p:nvPr>
            <p:ph type="dt" sz="half" idx="10"/>
          </p:nvPr>
        </p:nvSpPr>
        <p:spPr/>
        <p:txBody>
          <a:bodyPr rtlCol="0"/>
          <a:lstStyle>
            <a:lvl1pPr>
              <a:defRPr/>
            </a:lvl1pPr>
            <a:extLst/>
          </a:lstStyle>
          <a:p>
            <a:pPr>
              <a:defRPr/>
            </a:pPr>
            <a:fld id="{B5311E24-88BA-471F-BFCD-A370423EA311}" type="datetimeFigureOut">
              <a:rPr lang="en-US"/>
              <a:pPr>
                <a:defRPr/>
              </a:pPr>
              <a:t>11/13/2012</a:t>
            </a:fld>
            <a:endParaRPr lang="en-US"/>
          </a:p>
        </p:txBody>
      </p:sp>
      <p:sp>
        <p:nvSpPr>
          <p:cNvPr id="26" name="Rectangle 35"/>
          <p:cNvSpPr>
            <a:spLocks noGrp="1"/>
          </p:cNvSpPr>
          <p:nvPr>
            <p:ph type="sldNum" sz="quarter" idx="11"/>
          </p:nvPr>
        </p:nvSpPr>
        <p:spPr/>
        <p:txBody>
          <a:bodyPr rtlCol="0"/>
          <a:lstStyle>
            <a:lvl1pPr>
              <a:defRPr/>
            </a:lvl1pPr>
            <a:extLst/>
          </a:lstStyle>
          <a:p>
            <a:pPr>
              <a:defRPr/>
            </a:pPr>
            <a:fld id="{53F0808E-42AB-4900-941E-D171380FD90D}" type="slidenum">
              <a:rPr lang="en-US"/>
              <a:pPr>
                <a:defRPr/>
              </a:pPr>
              <a:t>‹#›</a:t>
            </a:fld>
            <a:endParaRPr lang="en-US"/>
          </a:p>
        </p:txBody>
      </p:sp>
      <p:sp>
        <p:nvSpPr>
          <p:cNvPr id="27" name="Rectangle 36"/>
          <p:cNvSpPr>
            <a:spLocks noGrp="1"/>
          </p:cNvSpPr>
          <p:nvPr>
            <p:ph type="ftr" sz="quarter" idx="12"/>
          </p:nvPr>
        </p:nvSpPr>
        <p:spPr/>
        <p:txBody>
          <a:bodyPr rtlCol="0"/>
          <a:lstStyle>
            <a:lvl1pPr>
              <a:defRPr/>
            </a:lvl1pPr>
            <a:extLst/>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Rectangle 3"/>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8" name="Rectangle 14"/>
          <p:cNvSpPr>
            <a:spLocks noGrp="1"/>
          </p:cNvSpPr>
          <p:nvPr>
            <p:ph type="title"/>
          </p:nvPr>
        </p:nvSpPr>
        <p:spPr/>
        <p:txBody>
          <a:bodyPr rtlCol="0"/>
          <a:lstStyle>
            <a:extLst/>
          </a:lstStyle>
          <a:p>
            <a:r>
              <a:rPr lang="en-US" smtClean="0"/>
              <a:t>Click to edit Master title style</a:t>
            </a:r>
            <a:endParaRPr lang="en-US"/>
          </a:p>
        </p:txBody>
      </p:sp>
      <p:sp>
        <p:nvSpPr>
          <p:cNvPr id="4" name="Rectangle 10"/>
          <p:cNvSpPr>
            <a:spLocks noGrp="1"/>
          </p:cNvSpPr>
          <p:nvPr>
            <p:ph type="dt" sz="half" idx="10"/>
          </p:nvPr>
        </p:nvSpPr>
        <p:spPr/>
        <p:txBody>
          <a:bodyPr rtlCol="0"/>
          <a:lstStyle>
            <a:lvl1pPr>
              <a:defRPr/>
            </a:lvl1pPr>
            <a:extLst/>
          </a:lstStyle>
          <a:p>
            <a:pPr>
              <a:defRPr/>
            </a:pPr>
            <a:fld id="{6E0E09F8-CA15-42C0-B741-199E4AC9CCF0}" type="datetimeFigureOut">
              <a:rPr lang="en-US"/>
              <a:pPr>
                <a:defRPr/>
              </a:pPr>
              <a:t>11/13/2012</a:t>
            </a:fld>
            <a:endParaRPr lang="en-US"/>
          </a:p>
        </p:txBody>
      </p:sp>
      <p:sp>
        <p:nvSpPr>
          <p:cNvPr id="5" name="Rectangle 11"/>
          <p:cNvSpPr>
            <a:spLocks noGrp="1"/>
          </p:cNvSpPr>
          <p:nvPr>
            <p:ph type="sldNum" sz="quarter" idx="11"/>
          </p:nvPr>
        </p:nvSpPr>
        <p:spPr/>
        <p:txBody>
          <a:bodyPr rtlCol="0"/>
          <a:lstStyle>
            <a:lvl1pPr>
              <a:defRPr/>
            </a:lvl1pPr>
            <a:extLst/>
          </a:lstStyle>
          <a:p>
            <a:pPr>
              <a:defRPr/>
            </a:pPr>
            <a:fld id="{C00A41AC-A8ED-4773-A608-496B7634415C}" type="slidenum">
              <a:rPr lang="en-US"/>
              <a:pPr>
                <a:defRPr/>
              </a:pPr>
              <a:t>‹#›</a:t>
            </a:fld>
            <a:endParaRPr lang="en-US"/>
          </a:p>
        </p:txBody>
      </p:sp>
      <p:sp>
        <p:nvSpPr>
          <p:cNvPr id="6" name="Rectangle 12"/>
          <p:cNvSpPr>
            <a:spLocks noGrp="1"/>
          </p:cNvSpPr>
          <p:nvPr>
            <p:ph type="ftr" sz="quarter" idx="12"/>
          </p:nvPr>
        </p:nvSpPr>
        <p:spPr/>
        <p:txBody>
          <a:bodyPr rtlCol="0"/>
          <a:lstStyle>
            <a:lvl1pPr>
              <a:defRPr/>
            </a:lvl1pPr>
            <a:extLst/>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7" name="Rectangle 6"/>
          <p:cNvSpPr>
            <a:spLocks noGrp="1"/>
          </p:cNvSpPr>
          <p:nvPr>
            <p:ph type="title"/>
          </p:nvPr>
        </p:nvSpPr>
        <p:spPr>
          <a:xfrm>
            <a:off x="228600" y="1676400"/>
            <a:ext cx="8229600" cy="1143000"/>
          </a:xfrm>
        </p:spPr>
        <p:txBody>
          <a:bodyPr rtlCol="0" anchor="ctr">
            <a:normAutofit/>
          </a:bodyPr>
          <a:lstStyle>
            <a:lvl1pPr>
              <a:defRPr kumimoji="0" sz="4800" b="1" i="0" u="none" strike="noStrike" kern="0" cap="none" spc="0" normalizeH="0" baseline="0">
                <a:ln w="0">
                  <a:solidFill>
                    <a:srgbClr val="FFFFFF"/>
                  </a:solidFill>
                  <a:prstDash val="solid"/>
                </a:ln>
                <a:gradFill flip="none">
                  <a:gsLst>
                    <a:gs pos="40000">
                      <a:srgbClr val="FA8D3D">
                        <a:shade val="80000"/>
                      </a:srgbClr>
                    </a:gs>
                    <a:gs pos="45000">
                      <a:srgbClr val="FA8D3D">
                        <a:shade val="100000"/>
                      </a:srgbClr>
                    </a:gs>
                  </a:gsLst>
                  <a:lin ang="16200000"/>
                </a:gradFill>
                <a:effectLst>
                  <a:outerShdw blurRad="23036" dist="23036" dir="5400000" algn="tl">
                    <a:srgbClr val="656565">
                      <a:alpha val="65000"/>
                    </a:srgbClr>
                  </a:outerShdw>
                  <a:reflection blurRad="12700" stA="25000" endPos="55000" dist="5000" dir="5400000" sy="-100000" algn="bl" rotWithShape="0"/>
                </a:effectLst>
                <a:uLnTx/>
                <a:uFillTx/>
                <a:latin typeface="Trebuchet MS"/>
                <a:ea typeface="+mj-ea"/>
                <a:cs typeface="+mj-cs"/>
              </a:defRPr>
            </a:lvl1pPr>
            <a:extLst/>
          </a:lstStyle>
          <a:p>
            <a:r>
              <a:rPr lang="en-US" smtClean="0"/>
              <a:t>Click to edit Master title style</a:t>
            </a:r>
            <a:endParaRPr lang="en-US" dirty="0"/>
          </a:p>
        </p:txBody>
      </p:sp>
      <p:sp>
        <p:nvSpPr>
          <p:cNvPr id="3" name="Rectangle 3"/>
          <p:cNvSpPr>
            <a:spLocks noGrp="1"/>
          </p:cNvSpPr>
          <p:nvPr>
            <p:ph type="dt" sz="half" idx="10"/>
          </p:nvPr>
        </p:nvSpPr>
        <p:spPr/>
        <p:txBody>
          <a:bodyPr rtlCol="0"/>
          <a:lstStyle>
            <a:lvl1pPr>
              <a:defRPr/>
            </a:lvl1pPr>
            <a:extLst/>
          </a:lstStyle>
          <a:p>
            <a:pPr>
              <a:defRPr/>
            </a:pPr>
            <a:fld id="{187E7BB0-577A-4F38-BB7A-20134D872FCF}" type="datetimeFigureOut">
              <a:rPr lang="en-US"/>
              <a:pPr>
                <a:defRPr/>
              </a:pPr>
              <a:t>11/13/2012</a:t>
            </a:fld>
            <a:endParaRPr lang="en-US"/>
          </a:p>
        </p:txBody>
      </p:sp>
      <p:sp>
        <p:nvSpPr>
          <p:cNvPr id="4" name="Rectangle 4"/>
          <p:cNvSpPr>
            <a:spLocks noGrp="1"/>
          </p:cNvSpPr>
          <p:nvPr>
            <p:ph type="ftr" sz="quarter" idx="11"/>
          </p:nvPr>
        </p:nvSpPr>
        <p:spPr/>
        <p:txBody>
          <a:bodyPr rtlCol="0"/>
          <a:lstStyle>
            <a:lvl1pPr>
              <a:defRPr/>
            </a:lvl1pPr>
            <a:extLst/>
          </a:lstStyle>
          <a:p>
            <a:pPr>
              <a:defRPr/>
            </a:pPr>
            <a:endParaRPr lang="en-US"/>
          </a:p>
        </p:txBody>
      </p:sp>
      <p:sp>
        <p:nvSpPr>
          <p:cNvPr id="5" name="Rectangle 5"/>
          <p:cNvSpPr>
            <a:spLocks noGrp="1"/>
          </p:cNvSpPr>
          <p:nvPr>
            <p:ph type="sldNum" sz="quarter" idx="12"/>
          </p:nvPr>
        </p:nvSpPr>
        <p:spPr/>
        <p:txBody>
          <a:bodyPr rtlCol="0"/>
          <a:lstStyle>
            <a:lvl1pPr>
              <a:defRPr/>
            </a:lvl1pPr>
            <a:extLst/>
          </a:lstStyle>
          <a:p>
            <a:pPr>
              <a:defRPr/>
            </a:pPr>
            <a:fld id="{3757D7AF-3CC5-40D7-8FBA-DB53017274F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imple Question &amp; Answer">
    <p:spTree>
      <p:nvGrpSpPr>
        <p:cNvPr id="1" name=""/>
        <p:cNvGrpSpPr/>
        <p:nvPr/>
      </p:nvGrpSpPr>
      <p:grpSpPr>
        <a:xfrm>
          <a:off x="0" y="0"/>
          <a:ext cx="0" cy="0"/>
          <a:chOff x="0" y="0"/>
          <a:chExt cx="0" cy="0"/>
        </a:xfrm>
      </p:grpSpPr>
      <p:sp>
        <p:nvSpPr>
          <p:cNvPr id="4" name="Rectangle 8"/>
          <p:cNvSpPr>
            <a:spLocks noGrp="1"/>
          </p:cNvSpPr>
          <p:nvPr>
            <p:ph type="title"/>
          </p:nvPr>
        </p:nvSpPr>
        <p:spPr>
          <a:xfrm>
            <a:off x="228600" y="457200"/>
            <a:ext cx="8229600" cy="1143000"/>
          </a:xfrm>
        </p:spPr>
        <p:txBody>
          <a:bodyPr rtlCol="0" anchor="ctr"/>
          <a:lstStyle>
            <a:lvl1pPr algn="l">
              <a:defRPr i="1">
                <a:solidFill>
                  <a:schemeClr val="tx1">
                    <a:shade val="75000"/>
                  </a:schemeClr>
                </a:solidFill>
              </a:defRPr>
            </a:lvl1pPr>
            <a:extLst/>
          </a:lstStyle>
          <a:p>
            <a:r>
              <a:rPr lang="en-US" smtClean="0"/>
              <a:t>Click to edit Master title style</a:t>
            </a:r>
            <a:endParaRPr lang="en-US" dirty="0"/>
          </a:p>
        </p:txBody>
      </p:sp>
      <p:sp>
        <p:nvSpPr>
          <p:cNvPr id="13" name="Rectangle 13"/>
          <p:cNvSpPr>
            <a:spLocks noGrp="1"/>
          </p:cNvSpPr>
          <p:nvPr>
            <p:ph type="body" sz="quarter" idx="14"/>
          </p:nvPr>
        </p:nvSpPr>
        <p:spPr>
          <a:xfrm>
            <a:off x="228600" y="1676400"/>
            <a:ext cx="8229600" cy="1143000"/>
          </a:xfrm>
        </p:spPr>
        <p:txBody>
          <a:bodyPr rtlCol="0" anchor="ctr"/>
          <a:lstStyle>
            <a:lvl1pPr algn="ctr">
              <a:buFontTx/>
              <a:buNone/>
              <a:defRPr kumimoji="0" sz="4800" b="1" i="0" u="none" strike="noStrike" kern="0" cap="none" spc="0" normalizeH="0" baseline="0">
                <a:ln w="0">
                  <a:solidFill>
                    <a:srgbClr val="FFFFFF"/>
                  </a:solidFill>
                  <a:prstDash val="solid"/>
                </a:ln>
                <a:gradFill flip="none">
                  <a:gsLst>
                    <a:gs pos="40000">
                      <a:schemeClr val="accent6">
                        <a:shade val="80000"/>
                      </a:schemeClr>
                    </a:gs>
                    <a:gs pos="45000">
                      <a:schemeClr val="accent6">
                        <a:shade val="100000"/>
                      </a:schemeClr>
                    </a:gs>
                  </a:gsLst>
                  <a:lin ang="16200000"/>
                </a:gradFill>
                <a:effectLst>
                  <a:outerShdw blurRad="23036" dist="23036" dir="5400000" algn="tl">
                    <a:srgbClr val="656565">
                      <a:alpha val="65000"/>
                    </a:srgbClr>
                  </a:outerShdw>
                  <a:reflection blurRad="12700" stA="25000" endPos="55000" dist="5000" dir="5400000" sy="-100000" algn="bl" rotWithShape="0"/>
                </a:effectLst>
                <a:uLnTx/>
                <a:uFillTx/>
                <a:latin typeface="+mj-lt"/>
                <a:ea typeface="+mj-ea"/>
                <a:cs typeface="+mj-cs"/>
              </a:defRPr>
            </a:lvl1pPr>
            <a:extLst/>
          </a:lstStyle>
          <a:p>
            <a:pPr lvl="0"/>
            <a:r>
              <a:rPr lang="en-US" smtClean="0"/>
              <a:t>Click to edit Master text styles</a:t>
            </a:r>
          </a:p>
        </p:txBody>
      </p:sp>
      <p:sp>
        <p:nvSpPr>
          <p:cNvPr id="5" name="Rectangle 3"/>
          <p:cNvSpPr>
            <a:spLocks noGrp="1"/>
          </p:cNvSpPr>
          <p:nvPr>
            <p:ph type="dt" sz="half" idx="15"/>
          </p:nvPr>
        </p:nvSpPr>
        <p:spPr/>
        <p:txBody>
          <a:bodyPr/>
          <a:lstStyle>
            <a:lvl1pPr algn="r">
              <a:defRPr/>
            </a:lvl1pPr>
            <a:extLst/>
          </a:lstStyle>
          <a:p>
            <a:pPr>
              <a:defRPr/>
            </a:pPr>
            <a:fld id="{08AA37F6-C903-4B6E-9073-3B6176518860}" type="datetimeFigureOut">
              <a:rPr lang="en-US"/>
              <a:pPr>
                <a:defRPr/>
              </a:pPr>
              <a:t>11/13/2012</a:t>
            </a:fld>
            <a:endParaRPr lang="en-US"/>
          </a:p>
        </p:txBody>
      </p:sp>
      <p:sp>
        <p:nvSpPr>
          <p:cNvPr id="6" name="Rectangle 4"/>
          <p:cNvSpPr>
            <a:spLocks noGrp="1"/>
          </p:cNvSpPr>
          <p:nvPr>
            <p:ph type="ftr" sz="quarter" idx="16"/>
          </p:nvPr>
        </p:nvSpPr>
        <p:spPr/>
        <p:txBody>
          <a:bodyPr/>
          <a:lstStyle>
            <a:lvl1pPr>
              <a:defRPr/>
            </a:lvl1pPr>
            <a:extLst/>
          </a:lstStyle>
          <a:p>
            <a:pPr>
              <a:defRPr/>
            </a:pPr>
            <a:endParaRPr lang="en-US"/>
          </a:p>
        </p:txBody>
      </p:sp>
      <p:sp>
        <p:nvSpPr>
          <p:cNvPr id="7" name="Rectangle 5"/>
          <p:cNvSpPr>
            <a:spLocks noGrp="1"/>
          </p:cNvSpPr>
          <p:nvPr>
            <p:ph type="sldNum" sz="quarter" idx="17"/>
          </p:nvPr>
        </p:nvSpPr>
        <p:spPr/>
        <p:txBody>
          <a:bodyPr/>
          <a:lstStyle>
            <a:lvl1pPr>
              <a:defRPr/>
            </a:lvl1pPr>
            <a:extLst/>
          </a:lstStyle>
          <a:p>
            <a:pPr>
              <a:defRPr/>
            </a:pPr>
            <a:fld id="{E5F0817F-C240-4401-8681-500F0982BB9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etailed Question &amp; Answer">
    <p:spTree>
      <p:nvGrpSpPr>
        <p:cNvPr id="1" name=""/>
        <p:cNvGrpSpPr/>
        <p:nvPr/>
      </p:nvGrpSpPr>
      <p:grpSpPr>
        <a:xfrm>
          <a:off x="0" y="0"/>
          <a:ext cx="0" cy="0"/>
          <a:chOff x="0" y="0"/>
          <a:chExt cx="0" cy="0"/>
        </a:xfrm>
      </p:grpSpPr>
      <p:sp>
        <p:nvSpPr>
          <p:cNvPr id="31" name="Rectangle 8"/>
          <p:cNvSpPr>
            <a:spLocks noGrp="1"/>
          </p:cNvSpPr>
          <p:nvPr>
            <p:ph type="title"/>
          </p:nvPr>
        </p:nvSpPr>
        <p:spPr>
          <a:xfrm>
            <a:off x="228600" y="457200"/>
            <a:ext cx="8229600" cy="1143000"/>
          </a:xfrm>
        </p:spPr>
        <p:txBody>
          <a:bodyPr rtlCol="0" anchor="ctr"/>
          <a:lstStyle>
            <a:lvl1pPr algn="l">
              <a:defRPr i="1">
                <a:solidFill>
                  <a:schemeClr val="tx1">
                    <a:shade val="75000"/>
                  </a:schemeClr>
                </a:solidFill>
              </a:defRPr>
            </a:lvl1pPr>
            <a:extLst/>
          </a:lstStyle>
          <a:p>
            <a:r>
              <a:rPr lang="en-US" smtClean="0"/>
              <a:t>Click to edit Master title style</a:t>
            </a:r>
            <a:endParaRPr lang="en-US" dirty="0"/>
          </a:p>
        </p:txBody>
      </p:sp>
      <p:sp>
        <p:nvSpPr>
          <p:cNvPr id="25" name="Rectangle 13"/>
          <p:cNvSpPr>
            <a:spLocks noGrp="1"/>
          </p:cNvSpPr>
          <p:nvPr>
            <p:ph type="body" sz="quarter" idx="14"/>
          </p:nvPr>
        </p:nvSpPr>
        <p:spPr>
          <a:xfrm>
            <a:off x="228600" y="1676400"/>
            <a:ext cx="8229600" cy="1143000"/>
          </a:xfrm>
        </p:spPr>
        <p:txBody>
          <a:bodyPr rtlCol="0" anchor="ctr"/>
          <a:lstStyle>
            <a:lvl1pPr algn="ctr">
              <a:buFontTx/>
              <a:buNone/>
              <a:defRPr kumimoji="0" sz="4800" b="1" i="0" u="none" strike="noStrike" kern="0" cap="none" spc="0" normalizeH="0" baseline="0">
                <a:ln w="0">
                  <a:solidFill>
                    <a:srgbClr val="FFFFFF"/>
                  </a:solidFill>
                  <a:prstDash val="solid"/>
                </a:ln>
                <a:gradFill flip="none">
                  <a:gsLst>
                    <a:gs pos="40000">
                      <a:schemeClr val="accent6">
                        <a:shade val="80000"/>
                      </a:schemeClr>
                    </a:gs>
                    <a:gs pos="45000">
                      <a:schemeClr val="accent6">
                        <a:shade val="100000"/>
                      </a:schemeClr>
                    </a:gs>
                  </a:gsLst>
                  <a:lin ang="16200000"/>
                </a:gradFill>
                <a:effectLst>
                  <a:outerShdw blurRad="23036" dist="23036" dir="5400000" algn="tl">
                    <a:srgbClr val="656565">
                      <a:alpha val="65000"/>
                    </a:srgbClr>
                  </a:outerShdw>
                  <a:reflection blurRad="12700" stA="25000" endPos="55000" dist="5000" dir="5400000" sy="-100000" algn="bl" rotWithShape="0"/>
                </a:effectLst>
                <a:uLnTx/>
                <a:uFillTx/>
                <a:latin typeface="+mj-lt"/>
                <a:ea typeface="+mj-ea"/>
                <a:cs typeface="+mj-cs"/>
              </a:defRPr>
            </a:lvl1pPr>
            <a:extLst/>
          </a:lstStyle>
          <a:p>
            <a:pPr lvl="0"/>
            <a:r>
              <a:rPr lang="en-US" smtClean="0"/>
              <a:t>Click to edit Master text styles</a:t>
            </a:r>
          </a:p>
        </p:txBody>
      </p:sp>
      <p:sp>
        <p:nvSpPr>
          <p:cNvPr id="22" name="Rectangle 9"/>
          <p:cNvSpPr>
            <a:spLocks noGrp="1"/>
          </p:cNvSpPr>
          <p:nvPr>
            <p:ph type="body" sz="quarter" idx="15"/>
          </p:nvPr>
        </p:nvSpPr>
        <p:spPr>
          <a:xfrm>
            <a:off x="1828800" y="3124200"/>
            <a:ext cx="5105400" cy="1981200"/>
          </a:xfrm>
        </p:spPr>
        <p:txBody>
          <a:bodyPr/>
          <a:lstStyle>
            <a:lvl1pPr algn="ctr">
              <a:buFontTx/>
              <a:buNone/>
              <a:defRPr i="1" baseline="0"/>
            </a:lvl1pPr>
            <a:extLst/>
          </a:lstStyle>
          <a:p>
            <a:pPr lvl="0"/>
            <a:r>
              <a:rPr lang="en-US" smtClean="0"/>
              <a:t>Click to edit Master text styles</a:t>
            </a:r>
          </a:p>
        </p:txBody>
      </p:sp>
      <p:sp>
        <p:nvSpPr>
          <p:cNvPr id="5" name="Rectangle 3"/>
          <p:cNvSpPr>
            <a:spLocks noGrp="1"/>
          </p:cNvSpPr>
          <p:nvPr>
            <p:ph type="dt" sz="half" idx="16"/>
          </p:nvPr>
        </p:nvSpPr>
        <p:spPr/>
        <p:txBody>
          <a:bodyPr/>
          <a:lstStyle>
            <a:lvl1pPr algn="r">
              <a:defRPr/>
            </a:lvl1pPr>
            <a:extLst/>
          </a:lstStyle>
          <a:p>
            <a:pPr>
              <a:defRPr/>
            </a:pPr>
            <a:fld id="{BD690536-55C3-4127-9B3E-0AF916E15FFA}" type="datetimeFigureOut">
              <a:rPr lang="en-US"/>
              <a:pPr>
                <a:defRPr/>
              </a:pPr>
              <a:t>11/13/2012</a:t>
            </a:fld>
            <a:endParaRPr lang="en-US"/>
          </a:p>
        </p:txBody>
      </p:sp>
      <p:sp>
        <p:nvSpPr>
          <p:cNvPr id="6" name="Rectangle 4"/>
          <p:cNvSpPr>
            <a:spLocks noGrp="1"/>
          </p:cNvSpPr>
          <p:nvPr>
            <p:ph type="ftr" sz="quarter" idx="17"/>
          </p:nvPr>
        </p:nvSpPr>
        <p:spPr/>
        <p:txBody>
          <a:bodyPr/>
          <a:lstStyle>
            <a:lvl1pPr>
              <a:defRPr/>
            </a:lvl1pPr>
            <a:extLst/>
          </a:lstStyle>
          <a:p>
            <a:pPr>
              <a:defRPr/>
            </a:pPr>
            <a:endParaRPr lang="en-US"/>
          </a:p>
        </p:txBody>
      </p:sp>
      <p:sp>
        <p:nvSpPr>
          <p:cNvPr id="7" name="Rectangle 5"/>
          <p:cNvSpPr>
            <a:spLocks noGrp="1"/>
          </p:cNvSpPr>
          <p:nvPr>
            <p:ph type="sldNum" sz="quarter" idx="18"/>
          </p:nvPr>
        </p:nvSpPr>
        <p:spPr/>
        <p:txBody>
          <a:bodyPr/>
          <a:lstStyle>
            <a:lvl1pPr>
              <a:defRPr/>
            </a:lvl1pPr>
            <a:extLst/>
          </a:lstStyle>
          <a:p>
            <a:pPr>
              <a:defRPr/>
            </a:pPr>
            <a:fld id="{4C47D798-9B5B-49B8-A673-72BF170D0BC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rue or False Question (Answer: True)">
    <p:spTree>
      <p:nvGrpSpPr>
        <p:cNvPr id="1" name=""/>
        <p:cNvGrpSpPr/>
        <p:nvPr/>
      </p:nvGrpSpPr>
      <p:grpSpPr>
        <a:xfrm>
          <a:off x="0" y="0"/>
          <a:ext cx="0" cy="0"/>
          <a:chOff x="0" y="0"/>
          <a:chExt cx="0" cy="0"/>
        </a:xfrm>
      </p:grpSpPr>
      <p:sp>
        <p:nvSpPr>
          <p:cNvPr id="3" name="Answer Base"/>
          <p:cNvSpPr txBox="1"/>
          <p:nvPr userDrawn="1"/>
        </p:nvSpPr>
        <p:spPr>
          <a:xfrm>
            <a:off x="182880" y="1676400"/>
            <a:ext cx="8321040" cy="1828800"/>
          </a:xfrm>
          <a:prstGeom prst="rect">
            <a:avLst/>
          </a:prstGeom>
          <a:noFill/>
        </p:spPr>
        <p:txBody>
          <a:bodyPr/>
          <a:lstStyle>
            <a:extLst/>
          </a:lstStyle>
          <a:p>
            <a:pPr algn="ctr" fontAlgn="auto">
              <a:spcBef>
                <a:spcPct val="20000"/>
              </a:spcBef>
              <a:spcAft>
                <a:spcPts val="0"/>
              </a:spcAft>
              <a:defRPr/>
            </a:pPr>
            <a:r>
              <a:rPr lang="en-US" sz="7200" dirty="0">
                <a:solidFill>
                  <a:schemeClr val="tx1">
                    <a:alpha val="40000"/>
                  </a:schemeClr>
                </a:solidFill>
                <a:latin typeface="+mn-lt"/>
                <a:cs typeface="+mn-cs"/>
              </a:rPr>
              <a:t>TRUE or FALSE?</a:t>
            </a:r>
          </a:p>
        </p:txBody>
      </p:sp>
      <p:sp>
        <p:nvSpPr>
          <p:cNvPr id="4" name="Answer"/>
          <p:cNvSpPr/>
          <p:nvPr userDrawn="1"/>
        </p:nvSpPr>
        <p:spPr>
          <a:xfrm>
            <a:off x="182880" y="1676400"/>
            <a:ext cx="8321040" cy="1200329"/>
          </a:xfrm>
          <a:prstGeom prst="rect">
            <a:avLst/>
          </a:prstGeom>
        </p:spPr>
        <p:txBody>
          <a:bodyPr>
            <a:spAutoFit/>
          </a:bodyPr>
          <a:lstStyle>
            <a:extLst/>
          </a:lstStyle>
          <a:p>
            <a:pPr algn="ctr" fontAlgn="auto">
              <a:spcBef>
                <a:spcPct val="20000"/>
              </a:spcBef>
              <a:spcAft>
                <a:spcPts val="0"/>
              </a:spcAft>
              <a:defRPr/>
            </a:pPr>
            <a:r>
              <a:rPr lang="en-US" sz="7200" dirty="0">
                <a:ln w="0">
                  <a:solidFill>
                    <a:srgbClr val="FFFFFF"/>
                  </a:solidFill>
                  <a:prstDash val="solid"/>
                </a:ln>
                <a:gradFill flip="none">
                  <a:gsLst>
                    <a:gs pos="40000">
                      <a:srgbClr val="FA8D3D">
                        <a:shade val="80000"/>
                      </a:srgbClr>
                    </a:gs>
                    <a:gs pos="45000">
                      <a:srgbClr val="FA8D3D">
                        <a:shade val="100000"/>
                      </a:srgbClr>
                    </a:gs>
                  </a:gsLst>
                  <a:lin ang="16200000"/>
                </a:gradFill>
                <a:effectLst>
                  <a:outerShdw blurRad="23036" dist="23036" dir="5400000" algn="tl">
                    <a:srgbClr val="656565">
                      <a:alpha val="65000"/>
                    </a:srgbClr>
                  </a:outerShdw>
                  <a:reflection blurRad="12700" stA="25000" endPos="55000" dist="5000" dir="5400000" sy="-100000" algn="bl" rotWithShape="0"/>
                </a:effectLst>
                <a:latin typeface="+mn-lt"/>
                <a:cs typeface="+mn-cs"/>
              </a:rPr>
              <a:t>TRUE </a:t>
            </a:r>
            <a:r>
              <a:rPr lang="en-US" sz="7200" dirty="0">
                <a:solidFill>
                  <a:prstClr val="white">
                    <a:alpha val="40000"/>
                  </a:prstClr>
                </a:solidFill>
                <a:latin typeface="+mn-lt"/>
                <a:cs typeface="+mn-cs"/>
              </a:rPr>
              <a:t>or FALSE?</a:t>
            </a:r>
            <a:endParaRPr lang="en-US" dirty="0">
              <a:latin typeface="+mn-lt"/>
              <a:cs typeface="+mn-cs"/>
            </a:endParaRPr>
          </a:p>
        </p:txBody>
      </p:sp>
      <p:sp>
        <p:nvSpPr>
          <p:cNvPr id="27" name="Question"/>
          <p:cNvSpPr>
            <a:spLocks noGrp="1"/>
          </p:cNvSpPr>
          <p:nvPr>
            <p:ph type="title"/>
          </p:nvPr>
        </p:nvSpPr>
        <p:spPr>
          <a:xfrm>
            <a:off x="228600" y="457200"/>
            <a:ext cx="8229600" cy="1143000"/>
          </a:xfrm>
        </p:spPr>
        <p:txBody>
          <a:bodyPr rtlCol="0" anchor="ctr"/>
          <a:lstStyle>
            <a:lvl1pPr algn="l">
              <a:defRPr i="1">
                <a:solidFill>
                  <a:schemeClr val="tx1">
                    <a:shade val="75000"/>
                  </a:schemeClr>
                </a:solidFill>
              </a:defRPr>
            </a:lvl1pPr>
            <a:extLst/>
          </a:lstStyle>
          <a:p>
            <a:r>
              <a:rPr lang="en-US" smtClean="0"/>
              <a:t>Click to edit Master title style</a:t>
            </a:r>
            <a:endParaRPr lang="en-US" dirty="0"/>
          </a:p>
        </p:txBody>
      </p:sp>
      <p:sp>
        <p:nvSpPr>
          <p:cNvPr id="5" name="Rectangle 3"/>
          <p:cNvSpPr>
            <a:spLocks noGrp="1"/>
          </p:cNvSpPr>
          <p:nvPr>
            <p:ph type="dt" sz="half" idx="10"/>
          </p:nvPr>
        </p:nvSpPr>
        <p:spPr/>
        <p:txBody>
          <a:bodyPr/>
          <a:lstStyle>
            <a:lvl1pPr algn="r">
              <a:defRPr/>
            </a:lvl1pPr>
            <a:extLst/>
          </a:lstStyle>
          <a:p>
            <a:pPr>
              <a:defRPr/>
            </a:pPr>
            <a:fld id="{66FF4342-84A8-4A6E-994C-3A6311A9F867}" type="datetimeFigureOut">
              <a:rPr lang="en-US"/>
              <a:pPr>
                <a:defRPr/>
              </a:pPr>
              <a:t>11/13/2012</a:t>
            </a:fld>
            <a:endParaRPr lang="en-US"/>
          </a:p>
        </p:txBody>
      </p:sp>
      <p:sp>
        <p:nvSpPr>
          <p:cNvPr id="6" name="Rectangle 4"/>
          <p:cNvSpPr>
            <a:spLocks noGrp="1"/>
          </p:cNvSpPr>
          <p:nvPr>
            <p:ph type="ftr" sz="quarter" idx="11"/>
          </p:nvPr>
        </p:nvSpPr>
        <p:spPr/>
        <p:txBody>
          <a:bodyPr/>
          <a:lstStyle>
            <a:lvl1pPr>
              <a:defRPr/>
            </a:lvl1pPr>
            <a:extLst/>
          </a:lstStyle>
          <a:p>
            <a:pPr>
              <a:defRPr/>
            </a:pPr>
            <a:endParaRPr lang="en-US"/>
          </a:p>
        </p:txBody>
      </p:sp>
      <p:sp>
        <p:nvSpPr>
          <p:cNvPr id="7" name="Rectangle 5"/>
          <p:cNvSpPr>
            <a:spLocks noGrp="1"/>
          </p:cNvSpPr>
          <p:nvPr>
            <p:ph type="sldNum" sz="quarter" idx="12"/>
          </p:nvPr>
        </p:nvSpPr>
        <p:spPr/>
        <p:txBody>
          <a:bodyPr/>
          <a:lstStyle>
            <a:lvl1pPr>
              <a:defRPr/>
            </a:lvl1pPr>
            <a:extLst/>
          </a:lstStyle>
          <a:p>
            <a:pPr>
              <a:defRPr/>
            </a:pPr>
            <a:fld id="{9B8DD747-C27E-48D1-8E01-EA4061D3FD62}"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3000"/>
                                        <p:tgtEl>
                                          <p:spTgt spid="3"/>
                                        </p:tgtEl>
                                      </p:cBhvr>
                                    </p:animEffect>
                                    <p:set>
                                      <p:cBhvr>
                                        <p:cTn id="7" dur="1" fill="hold">
                                          <p:stCondLst>
                                            <p:cond delay="2999"/>
                                          </p:stCondLst>
                                        </p:cTn>
                                        <p:tgtEl>
                                          <p:spTgt spid="3"/>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ue or False Question (Answer: False)">
    <p:spTree>
      <p:nvGrpSpPr>
        <p:cNvPr id="1" name=""/>
        <p:cNvGrpSpPr/>
        <p:nvPr/>
      </p:nvGrpSpPr>
      <p:grpSpPr>
        <a:xfrm>
          <a:off x="0" y="0"/>
          <a:ext cx="0" cy="0"/>
          <a:chOff x="0" y="0"/>
          <a:chExt cx="0" cy="0"/>
        </a:xfrm>
      </p:grpSpPr>
      <p:sp>
        <p:nvSpPr>
          <p:cNvPr id="3" name="Answer Base"/>
          <p:cNvSpPr txBox="1"/>
          <p:nvPr userDrawn="1"/>
        </p:nvSpPr>
        <p:spPr>
          <a:xfrm>
            <a:off x="228600" y="1600200"/>
            <a:ext cx="8229600" cy="1293926"/>
          </a:xfrm>
          <a:prstGeom prst="rect">
            <a:avLst/>
          </a:prstGeom>
          <a:noFill/>
        </p:spPr>
        <p:txBody>
          <a:bodyPr/>
          <a:lstStyle>
            <a:extLst/>
          </a:lstStyle>
          <a:p>
            <a:pPr algn="ctr" fontAlgn="auto">
              <a:spcBef>
                <a:spcPct val="20000"/>
              </a:spcBef>
              <a:spcAft>
                <a:spcPts val="0"/>
              </a:spcAft>
              <a:defRPr/>
            </a:pPr>
            <a:r>
              <a:rPr lang="en-US" sz="7200" dirty="0">
                <a:solidFill>
                  <a:schemeClr val="tx1">
                    <a:alpha val="40000"/>
                  </a:schemeClr>
                </a:solidFill>
                <a:latin typeface="+mn-lt"/>
                <a:cs typeface="+mn-cs"/>
              </a:rPr>
              <a:t>TRUE or FALSE?</a:t>
            </a:r>
          </a:p>
        </p:txBody>
      </p:sp>
      <p:sp>
        <p:nvSpPr>
          <p:cNvPr id="4" name="Answer"/>
          <p:cNvSpPr/>
          <p:nvPr userDrawn="1"/>
        </p:nvSpPr>
        <p:spPr>
          <a:xfrm>
            <a:off x="228600" y="1600200"/>
            <a:ext cx="8229600" cy="1200329"/>
          </a:xfrm>
          <a:prstGeom prst="rect">
            <a:avLst/>
          </a:prstGeom>
        </p:spPr>
        <p:txBody>
          <a:bodyPr>
            <a:spAutoFit/>
          </a:bodyPr>
          <a:lstStyle>
            <a:extLst/>
          </a:lstStyle>
          <a:p>
            <a:pPr algn="ctr" fontAlgn="auto">
              <a:spcBef>
                <a:spcPts val="0"/>
              </a:spcBef>
              <a:spcAft>
                <a:spcPts val="0"/>
              </a:spcAft>
              <a:defRPr/>
            </a:pPr>
            <a:r>
              <a:rPr lang="en-US" sz="7200" dirty="0">
                <a:solidFill>
                  <a:prstClr val="white">
                    <a:alpha val="40000"/>
                  </a:prstClr>
                </a:solidFill>
                <a:latin typeface="+mn-lt"/>
                <a:cs typeface="+mn-cs"/>
              </a:rPr>
              <a:t>TRUE or </a:t>
            </a:r>
            <a:r>
              <a:rPr lang="en-US" sz="7200" dirty="0">
                <a:ln w="0">
                  <a:solidFill>
                    <a:srgbClr val="FFFFFF"/>
                  </a:solidFill>
                  <a:prstDash val="solid"/>
                </a:ln>
                <a:gradFill flip="none">
                  <a:gsLst>
                    <a:gs pos="40000">
                      <a:srgbClr val="FA8D3D">
                        <a:shade val="80000"/>
                      </a:srgbClr>
                    </a:gs>
                    <a:gs pos="45000">
                      <a:srgbClr val="FA8D3D">
                        <a:shade val="100000"/>
                      </a:srgbClr>
                    </a:gs>
                  </a:gsLst>
                  <a:lin ang="16200000"/>
                </a:gradFill>
                <a:effectLst>
                  <a:outerShdw blurRad="23036" dist="23036" dir="5400000" algn="tl">
                    <a:srgbClr val="656565">
                      <a:alpha val="65000"/>
                    </a:srgbClr>
                  </a:outerShdw>
                  <a:reflection blurRad="12700" stA="25000" endPos="55000" dist="5000" dir="5400000" sy="-100000" algn="bl" rotWithShape="0"/>
                </a:effectLst>
                <a:latin typeface="+mn-lt"/>
                <a:cs typeface="+mn-cs"/>
              </a:rPr>
              <a:t>FALSE</a:t>
            </a:r>
            <a:r>
              <a:rPr lang="en-US" sz="7200" dirty="0">
                <a:solidFill>
                  <a:prstClr val="white">
                    <a:alpha val="40000"/>
                  </a:prstClr>
                </a:solidFill>
                <a:latin typeface="+mn-lt"/>
                <a:cs typeface="+mn-cs"/>
              </a:rPr>
              <a:t>?</a:t>
            </a:r>
            <a:endParaRPr lang="en-US" dirty="0">
              <a:latin typeface="+mn-lt"/>
              <a:cs typeface="+mn-cs"/>
            </a:endParaRPr>
          </a:p>
        </p:txBody>
      </p:sp>
      <p:sp>
        <p:nvSpPr>
          <p:cNvPr id="6" name="Question"/>
          <p:cNvSpPr>
            <a:spLocks noGrp="1"/>
          </p:cNvSpPr>
          <p:nvPr>
            <p:ph type="title"/>
          </p:nvPr>
        </p:nvSpPr>
        <p:spPr>
          <a:xfrm>
            <a:off x="228600" y="457200"/>
            <a:ext cx="8229600" cy="1143000"/>
          </a:xfrm>
        </p:spPr>
        <p:txBody>
          <a:bodyPr rtlCol="0" anchor="ctr"/>
          <a:lstStyle>
            <a:lvl1pPr algn="l">
              <a:defRPr i="1">
                <a:solidFill>
                  <a:schemeClr val="tx1">
                    <a:shade val="75000"/>
                  </a:schemeClr>
                </a:solidFill>
              </a:defRPr>
            </a:lvl1pPr>
            <a:extLst/>
          </a:lstStyle>
          <a:p>
            <a:r>
              <a:rPr lang="en-US" smtClean="0"/>
              <a:t>Click to edit Master title style</a:t>
            </a:r>
            <a:endParaRPr lang="en-US" dirty="0"/>
          </a:p>
        </p:txBody>
      </p:sp>
      <p:sp>
        <p:nvSpPr>
          <p:cNvPr id="5" name="Rectangle 3"/>
          <p:cNvSpPr>
            <a:spLocks noGrp="1"/>
          </p:cNvSpPr>
          <p:nvPr>
            <p:ph type="dt" sz="half" idx="10"/>
          </p:nvPr>
        </p:nvSpPr>
        <p:spPr/>
        <p:txBody>
          <a:bodyPr/>
          <a:lstStyle>
            <a:lvl1pPr algn="r">
              <a:defRPr/>
            </a:lvl1pPr>
            <a:extLst/>
          </a:lstStyle>
          <a:p>
            <a:pPr>
              <a:defRPr/>
            </a:pPr>
            <a:fld id="{536D18C3-8093-4FEA-B19D-676AB7235209}" type="datetimeFigureOut">
              <a:rPr lang="en-US"/>
              <a:pPr>
                <a:defRPr/>
              </a:pPr>
              <a:t>11/13/2012</a:t>
            </a:fld>
            <a:endParaRPr lang="en-US"/>
          </a:p>
        </p:txBody>
      </p:sp>
      <p:sp>
        <p:nvSpPr>
          <p:cNvPr id="7" name="Rectangle 4"/>
          <p:cNvSpPr>
            <a:spLocks noGrp="1"/>
          </p:cNvSpPr>
          <p:nvPr>
            <p:ph type="ftr" sz="quarter" idx="11"/>
          </p:nvPr>
        </p:nvSpPr>
        <p:spPr/>
        <p:txBody>
          <a:bodyPr/>
          <a:lstStyle>
            <a:lvl1pPr>
              <a:defRPr/>
            </a:lvl1pPr>
            <a:extLst/>
          </a:lstStyle>
          <a:p>
            <a:pPr>
              <a:defRPr/>
            </a:pPr>
            <a:endParaRPr lang="en-US"/>
          </a:p>
        </p:txBody>
      </p:sp>
      <p:sp>
        <p:nvSpPr>
          <p:cNvPr id="8" name="Rectangle 5"/>
          <p:cNvSpPr>
            <a:spLocks noGrp="1"/>
          </p:cNvSpPr>
          <p:nvPr>
            <p:ph type="sldNum" sz="quarter" idx="12"/>
          </p:nvPr>
        </p:nvSpPr>
        <p:spPr/>
        <p:txBody>
          <a:bodyPr/>
          <a:lstStyle>
            <a:lvl1pPr>
              <a:defRPr/>
            </a:lvl1pPr>
            <a:extLst/>
          </a:lstStyle>
          <a:p>
            <a:pPr>
              <a:defRPr/>
            </a:pPr>
            <a:fld id="{6C1D1A7C-76FB-434A-A568-20E43DB77848}"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3000"/>
                                        <p:tgtEl>
                                          <p:spTgt spid="3"/>
                                        </p:tgtEl>
                                      </p:cBhvr>
                                    </p:animEffect>
                                    <p:set>
                                      <p:cBhvr>
                                        <p:cTn id="7" dur="1" fill="hold">
                                          <p:stCondLst>
                                            <p:cond delay="2999"/>
                                          </p:stCondLst>
                                        </p:cTn>
                                        <p:tgtEl>
                                          <p:spTgt spid="3"/>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cSld name="Multiple Choice">
    <p:spTree>
      <p:nvGrpSpPr>
        <p:cNvPr id="1" name=""/>
        <p:cNvGrpSpPr/>
        <p:nvPr/>
      </p:nvGrpSpPr>
      <p:grpSpPr>
        <a:xfrm>
          <a:off x="0" y="0"/>
          <a:ext cx="0" cy="0"/>
          <a:chOff x="0" y="0"/>
          <a:chExt cx="0" cy="0"/>
        </a:xfrm>
      </p:grpSpPr>
      <p:sp>
        <p:nvSpPr>
          <p:cNvPr id="8" name="Rectangle 10"/>
          <p:cNvSpPr txBox="1"/>
          <p:nvPr userDrawn="1"/>
        </p:nvSpPr>
        <p:spPr>
          <a:xfrm>
            <a:off x="457200" y="2057400"/>
            <a:ext cx="685800" cy="492443"/>
          </a:xfrm>
          <a:prstGeom prst="rect">
            <a:avLst/>
          </a:prstGeom>
          <a:noFill/>
        </p:spPr>
        <p:txBody>
          <a:bodyPr tIns="91440" bIns="91440">
            <a:spAutoFit/>
          </a:bodyPr>
          <a:lstStyle>
            <a:extLst/>
          </a:lstStyle>
          <a:p>
            <a:pPr algn="r" fontAlgn="auto">
              <a:spcBef>
                <a:spcPts val="0"/>
              </a:spcBef>
              <a:spcAft>
                <a:spcPts val="0"/>
              </a:spcAft>
              <a:defRPr/>
            </a:pPr>
            <a:r>
              <a:rPr lang="en-US" sz="2000" b="1" dirty="0">
                <a:ln>
                  <a:solidFill>
                    <a:schemeClr val="tx2"/>
                  </a:solidFill>
                </a:ln>
                <a:solidFill>
                  <a:schemeClr val="bg2"/>
                </a:solidFill>
                <a:effectLst>
                  <a:outerShdw blurRad="50800" dist="50800" dir="2700000" algn="tl" rotWithShape="0">
                    <a:srgbClr val="000000">
                      <a:alpha val="43137"/>
                    </a:srgbClr>
                  </a:outerShdw>
                </a:effectLst>
                <a:latin typeface="+mn-lt"/>
                <a:cs typeface="+mn-cs"/>
              </a:rPr>
              <a:t>A.</a:t>
            </a:r>
          </a:p>
        </p:txBody>
      </p:sp>
      <p:sp>
        <p:nvSpPr>
          <p:cNvPr id="9" name="TextBox 8"/>
          <p:cNvSpPr txBox="1"/>
          <p:nvPr userDrawn="1"/>
        </p:nvSpPr>
        <p:spPr>
          <a:xfrm>
            <a:off x="457200" y="2707957"/>
            <a:ext cx="685800" cy="492443"/>
          </a:xfrm>
          <a:prstGeom prst="rect">
            <a:avLst/>
          </a:prstGeom>
          <a:noFill/>
        </p:spPr>
        <p:txBody>
          <a:bodyPr tIns="91440" bIns="91440">
            <a:spAutoFit/>
          </a:bodyPr>
          <a:lstStyle>
            <a:extLst/>
          </a:lstStyle>
          <a:p>
            <a:pPr algn="r" fontAlgn="auto">
              <a:spcBef>
                <a:spcPts val="0"/>
              </a:spcBef>
              <a:spcAft>
                <a:spcPts val="0"/>
              </a:spcAft>
              <a:defRPr/>
            </a:pPr>
            <a:r>
              <a:rPr lang="en-US" sz="2000" b="1" dirty="0">
                <a:ln>
                  <a:solidFill>
                    <a:schemeClr val="tx2"/>
                  </a:solidFill>
                </a:ln>
                <a:solidFill>
                  <a:schemeClr val="bg2"/>
                </a:solidFill>
                <a:effectLst>
                  <a:outerShdw blurRad="50800" dist="50800" dir="2700000" algn="tl" rotWithShape="0">
                    <a:srgbClr val="000000">
                      <a:alpha val="43137"/>
                    </a:srgbClr>
                  </a:outerShdw>
                </a:effectLst>
                <a:latin typeface="+mn-lt"/>
                <a:cs typeface="+mn-cs"/>
              </a:rPr>
              <a:t>B.</a:t>
            </a:r>
          </a:p>
        </p:txBody>
      </p:sp>
      <p:sp>
        <p:nvSpPr>
          <p:cNvPr id="10" name="TextBox 9"/>
          <p:cNvSpPr txBox="1"/>
          <p:nvPr userDrawn="1"/>
        </p:nvSpPr>
        <p:spPr>
          <a:xfrm>
            <a:off x="457200" y="3429000"/>
            <a:ext cx="685800" cy="492443"/>
          </a:xfrm>
          <a:prstGeom prst="rect">
            <a:avLst/>
          </a:prstGeom>
          <a:noFill/>
        </p:spPr>
        <p:txBody>
          <a:bodyPr tIns="91440" bIns="91440">
            <a:spAutoFit/>
          </a:bodyPr>
          <a:lstStyle>
            <a:extLst/>
          </a:lstStyle>
          <a:p>
            <a:pPr algn="r" fontAlgn="auto">
              <a:spcBef>
                <a:spcPts val="0"/>
              </a:spcBef>
              <a:spcAft>
                <a:spcPts val="0"/>
              </a:spcAft>
              <a:defRPr/>
            </a:pPr>
            <a:r>
              <a:rPr lang="en-US" sz="2000" b="1" dirty="0">
                <a:ln>
                  <a:solidFill>
                    <a:schemeClr val="tx2"/>
                  </a:solidFill>
                </a:ln>
                <a:solidFill>
                  <a:schemeClr val="bg2"/>
                </a:solidFill>
                <a:effectLst>
                  <a:outerShdw blurRad="50800" dist="50800" dir="2700000" algn="tl" rotWithShape="0">
                    <a:srgbClr val="000000">
                      <a:alpha val="43137"/>
                    </a:srgbClr>
                  </a:outerShdw>
                </a:effectLst>
                <a:latin typeface="+mn-lt"/>
                <a:cs typeface="+mn-cs"/>
              </a:rPr>
              <a:t>C.</a:t>
            </a:r>
          </a:p>
        </p:txBody>
      </p:sp>
      <p:sp>
        <p:nvSpPr>
          <p:cNvPr id="12" name="TextBox 11"/>
          <p:cNvSpPr txBox="1"/>
          <p:nvPr userDrawn="1"/>
        </p:nvSpPr>
        <p:spPr>
          <a:xfrm>
            <a:off x="457200" y="4114800"/>
            <a:ext cx="685800" cy="492443"/>
          </a:xfrm>
          <a:prstGeom prst="rect">
            <a:avLst/>
          </a:prstGeom>
          <a:noFill/>
        </p:spPr>
        <p:txBody>
          <a:bodyPr tIns="91440" bIns="91440">
            <a:spAutoFit/>
          </a:bodyPr>
          <a:lstStyle>
            <a:extLst/>
          </a:lstStyle>
          <a:p>
            <a:pPr algn="r" fontAlgn="auto">
              <a:spcBef>
                <a:spcPts val="0"/>
              </a:spcBef>
              <a:spcAft>
                <a:spcPts val="0"/>
              </a:spcAft>
              <a:defRPr/>
            </a:pPr>
            <a:r>
              <a:rPr lang="en-US" sz="2000" b="1" dirty="0">
                <a:ln>
                  <a:solidFill>
                    <a:schemeClr val="tx2"/>
                  </a:solidFill>
                </a:ln>
                <a:solidFill>
                  <a:schemeClr val="bg2"/>
                </a:solidFill>
                <a:effectLst>
                  <a:outerShdw blurRad="50800" dist="50800" dir="2700000" algn="tl" rotWithShape="0">
                    <a:srgbClr val="000000">
                      <a:alpha val="43137"/>
                    </a:srgbClr>
                  </a:outerShdw>
                </a:effectLst>
                <a:latin typeface="+mn-lt"/>
                <a:cs typeface="+mn-cs"/>
              </a:rPr>
              <a:t>D.</a:t>
            </a:r>
          </a:p>
        </p:txBody>
      </p:sp>
      <p:sp>
        <p:nvSpPr>
          <p:cNvPr id="13" name="TextBox 12"/>
          <p:cNvSpPr txBox="1"/>
          <p:nvPr userDrawn="1"/>
        </p:nvSpPr>
        <p:spPr>
          <a:xfrm>
            <a:off x="457200" y="4800600"/>
            <a:ext cx="685800" cy="492443"/>
          </a:xfrm>
          <a:prstGeom prst="rect">
            <a:avLst/>
          </a:prstGeom>
          <a:noFill/>
        </p:spPr>
        <p:txBody>
          <a:bodyPr tIns="91440" bIns="91440">
            <a:spAutoFit/>
          </a:bodyPr>
          <a:lstStyle>
            <a:extLst/>
          </a:lstStyle>
          <a:p>
            <a:pPr algn="r" fontAlgn="auto">
              <a:spcBef>
                <a:spcPts val="0"/>
              </a:spcBef>
              <a:spcAft>
                <a:spcPts val="0"/>
              </a:spcAft>
              <a:defRPr/>
            </a:pPr>
            <a:r>
              <a:rPr lang="en-US" sz="2000" b="1" dirty="0">
                <a:ln>
                  <a:solidFill>
                    <a:schemeClr val="tx2"/>
                  </a:solidFill>
                </a:ln>
                <a:solidFill>
                  <a:schemeClr val="bg2"/>
                </a:solidFill>
                <a:effectLst>
                  <a:outerShdw blurRad="50800" dist="50800" dir="2700000" algn="tl" rotWithShape="0">
                    <a:srgbClr val="000000">
                      <a:alpha val="43137"/>
                    </a:srgbClr>
                  </a:outerShdw>
                </a:effectLst>
                <a:latin typeface="+mn-lt"/>
                <a:cs typeface="+mn-cs"/>
              </a:rPr>
              <a:t>E.</a:t>
            </a:r>
          </a:p>
        </p:txBody>
      </p:sp>
      <p:sp>
        <p:nvSpPr>
          <p:cNvPr id="11" name="Rectangle 2"/>
          <p:cNvSpPr>
            <a:spLocks noGrp="1"/>
          </p:cNvSpPr>
          <p:nvPr>
            <p:ph type="title"/>
          </p:nvPr>
        </p:nvSpPr>
        <p:spPr>
          <a:xfrm>
            <a:off x="685800" y="228600"/>
            <a:ext cx="7696200" cy="1371600"/>
          </a:xfrm>
        </p:spPr>
        <p:txBody>
          <a:bodyPr/>
          <a:lstStyle>
            <a:lvl1pPr algn="l">
              <a:defRPr i="1" baseline="0"/>
            </a:lvl1pPr>
            <a:extLst/>
          </a:lstStyle>
          <a:p>
            <a:r>
              <a:rPr lang="en-US" smtClean="0"/>
              <a:t>Click to edit Master title style</a:t>
            </a:r>
            <a:endParaRPr lang="en-US" dirty="0"/>
          </a:p>
        </p:txBody>
      </p:sp>
      <p:sp>
        <p:nvSpPr>
          <p:cNvPr id="15" name="Rectangle 13"/>
          <p:cNvSpPr>
            <a:spLocks noGrp="1"/>
          </p:cNvSpPr>
          <p:nvPr>
            <p:ph type="body" sz="quarter" idx="17"/>
          </p:nvPr>
        </p:nvSpPr>
        <p:spPr>
          <a:xfrm>
            <a:off x="1143000" y="4800600"/>
            <a:ext cx="7086600" cy="457200"/>
          </a:xfrm>
        </p:spPr>
        <p:txBody>
          <a:bodyPr rtlCol="0" anchor="ctr"/>
          <a:lstStyle>
            <a:lvl1pPr marL="0" indent="0">
              <a:buFontTx/>
              <a:buNone/>
              <a:defRPr i="0" baseline="0"/>
            </a:lvl1pPr>
            <a:extLst/>
          </a:lstStyle>
          <a:p>
            <a:pPr lvl="0"/>
            <a:r>
              <a:rPr lang="en-US" smtClean="0"/>
              <a:t>Click to edit Master text styles</a:t>
            </a:r>
          </a:p>
        </p:txBody>
      </p:sp>
      <p:sp>
        <p:nvSpPr>
          <p:cNvPr id="16" name="Rectangle 13"/>
          <p:cNvSpPr>
            <a:spLocks noGrp="1"/>
          </p:cNvSpPr>
          <p:nvPr>
            <p:ph type="body" sz="quarter" idx="18"/>
          </p:nvPr>
        </p:nvSpPr>
        <p:spPr>
          <a:xfrm>
            <a:off x="1143000" y="4114800"/>
            <a:ext cx="7086600" cy="457200"/>
          </a:xfrm>
        </p:spPr>
        <p:txBody>
          <a:bodyPr rtlCol="0" anchor="ctr"/>
          <a:lstStyle>
            <a:lvl1pPr marL="0" indent="0">
              <a:buFontTx/>
              <a:buNone/>
              <a:defRPr i="0" baseline="0"/>
            </a:lvl1pPr>
            <a:extLst/>
          </a:lstStyle>
          <a:p>
            <a:pPr lvl="0"/>
            <a:r>
              <a:rPr lang="en-US" smtClean="0"/>
              <a:t>Click to edit Master text styles</a:t>
            </a:r>
          </a:p>
        </p:txBody>
      </p:sp>
      <p:sp>
        <p:nvSpPr>
          <p:cNvPr id="17" name="Rectangle 13"/>
          <p:cNvSpPr>
            <a:spLocks noGrp="1"/>
          </p:cNvSpPr>
          <p:nvPr>
            <p:ph type="body" sz="quarter" idx="19"/>
          </p:nvPr>
        </p:nvSpPr>
        <p:spPr>
          <a:xfrm>
            <a:off x="1143000" y="3429000"/>
            <a:ext cx="7086600" cy="457200"/>
          </a:xfrm>
        </p:spPr>
        <p:txBody>
          <a:bodyPr rtlCol="0" anchor="ctr"/>
          <a:lstStyle>
            <a:lvl1pPr marL="0" indent="0">
              <a:buFontTx/>
              <a:buNone/>
              <a:defRPr i="0" baseline="0"/>
            </a:lvl1pPr>
            <a:extLst/>
          </a:lstStyle>
          <a:p>
            <a:pPr lvl="0"/>
            <a:r>
              <a:rPr lang="en-US" smtClean="0"/>
              <a:t>Click to edit Master text styles</a:t>
            </a:r>
          </a:p>
        </p:txBody>
      </p:sp>
      <p:sp>
        <p:nvSpPr>
          <p:cNvPr id="18" name="Rectangle 13"/>
          <p:cNvSpPr>
            <a:spLocks noGrp="1"/>
          </p:cNvSpPr>
          <p:nvPr>
            <p:ph type="body" sz="quarter" idx="20"/>
          </p:nvPr>
        </p:nvSpPr>
        <p:spPr>
          <a:xfrm>
            <a:off x="1143000" y="2743200"/>
            <a:ext cx="7086600" cy="457200"/>
          </a:xfrm>
        </p:spPr>
        <p:txBody>
          <a:bodyPr rtlCol="0" anchor="ctr"/>
          <a:lstStyle>
            <a:lvl1pPr marL="0" indent="0">
              <a:buFontTx/>
              <a:buNone/>
              <a:defRPr i="0" baseline="0"/>
            </a:lvl1pPr>
            <a:extLst/>
          </a:lstStyle>
          <a:p>
            <a:pPr lvl="0"/>
            <a:r>
              <a:rPr lang="en-US" smtClean="0"/>
              <a:t>Click to edit Master text styles</a:t>
            </a:r>
          </a:p>
        </p:txBody>
      </p:sp>
      <p:sp>
        <p:nvSpPr>
          <p:cNvPr id="19" name="Rectangle 13"/>
          <p:cNvSpPr>
            <a:spLocks noGrp="1"/>
          </p:cNvSpPr>
          <p:nvPr>
            <p:ph type="body" sz="quarter" idx="21"/>
          </p:nvPr>
        </p:nvSpPr>
        <p:spPr>
          <a:xfrm>
            <a:off x="1143000" y="2057400"/>
            <a:ext cx="7086600" cy="457200"/>
          </a:xfrm>
        </p:spPr>
        <p:txBody>
          <a:bodyPr rtlCol="0" anchor="ctr"/>
          <a:lstStyle>
            <a:lvl1pPr marL="0" indent="0">
              <a:buFontTx/>
              <a:buNone/>
              <a:defRPr i="0" baseline="0"/>
            </a:lvl1pPr>
            <a:extLst/>
          </a:lstStyle>
          <a:p>
            <a:pPr lvl="0"/>
            <a:r>
              <a:rPr lang="en-US" smtClean="0"/>
              <a:t>Click to edit Master text styles</a:t>
            </a:r>
          </a:p>
        </p:txBody>
      </p:sp>
      <p:sp>
        <p:nvSpPr>
          <p:cNvPr id="14" name="Rectangle 3"/>
          <p:cNvSpPr>
            <a:spLocks noGrp="1"/>
          </p:cNvSpPr>
          <p:nvPr>
            <p:ph type="dt" sz="half" idx="22"/>
          </p:nvPr>
        </p:nvSpPr>
        <p:spPr/>
        <p:txBody>
          <a:bodyPr/>
          <a:lstStyle>
            <a:lvl1pPr algn="r">
              <a:defRPr/>
            </a:lvl1pPr>
            <a:extLst/>
          </a:lstStyle>
          <a:p>
            <a:pPr>
              <a:defRPr/>
            </a:pPr>
            <a:fld id="{7E3469D6-17C9-4F62-B668-D72223FD3B4A}" type="datetimeFigureOut">
              <a:rPr lang="en-US"/>
              <a:pPr>
                <a:defRPr/>
              </a:pPr>
              <a:t>11/13/2012</a:t>
            </a:fld>
            <a:endParaRPr lang="en-US"/>
          </a:p>
        </p:txBody>
      </p:sp>
      <p:sp>
        <p:nvSpPr>
          <p:cNvPr id="20" name="Rectangle 4"/>
          <p:cNvSpPr>
            <a:spLocks noGrp="1"/>
          </p:cNvSpPr>
          <p:nvPr>
            <p:ph type="ftr" sz="quarter" idx="23"/>
          </p:nvPr>
        </p:nvSpPr>
        <p:spPr/>
        <p:txBody>
          <a:bodyPr/>
          <a:lstStyle>
            <a:lvl1pPr>
              <a:defRPr/>
            </a:lvl1pPr>
            <a:extLst/>
          </a:lstStyle>
          <a:p>
            <a:pPr>
              <a:defRPr/>
            </a:pPr>
            <a:endParaRPr lang="en-US"/>
          </a:p>
        </p:txBody>
      </p:sp>
      <p:sp>
        <p:nvSpPr>
          <p:cNvPr id="21" name="Rectangle 5"/>
          <p:cNvSpPr>
            <a:spLocks noGrp="1"/>
          </p:cNvSpPr>
          <p:nvPr>
            <p:ph type="sldNum" sz="quarter" idx="24"/>
          </p:nvPr>
        </p:nvSpPr>
        <p:spPr/>
        <p:txBody>
          <a:bodyPr/>
          <a:lstStyle>
            <a:lvl1pPr>
              <a:defRPr/>
            </a:lvl1pPr>
            <a:extLst/>
          </a:lstStyle>
          <a:p>
            <a:pPr>
              <a:defRPr/>
            </a:pPr>
            <a:fld id="{40BDE70E-4246-4E3A-A9B5-A0F71DD416E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tem Match Up">
    <p:spTree>
      <p:nvGrpSpPr>
        <p:cNvPr id="1" name=""/>
        <p:cNvGrpSpPr/>
        <p:nvPr/>
      </p:nvGrpSpPr>
      <p:grpSpPr>
        <a:xfrm>
          <a:off x="0" y="0"/>
          <a:ext cx="0" cy="0"/>
          <a:chOff x="0" y="0"/>
          <a:chExt cx="0" cy="0"/>
        </a:xfrm>
      </p:grpSpPr>
      <p:cxnSp>
        <p:nvCxnSpPr>
          <p:cNvPr id="20" name="Straight Connector 23"/>
          <p:cNvCxnSpPr>
            <a:stCxn id="0" idx="3"/>
          </p:cNvCxnSpPr>
          <p:nvPr/>
        </p:nvCxnSpPr>
        <p:spPr>
          <a:xfrm>
            <a:off x="3886200" y="2286000"/>
            <a:ext cx="914400" cy="1828800"/>
          </a:xfrm>
          <a:prstGeom prst="line">
            <a:avLst/>
          </a:prstGeom>
          <a:ln w="19050" cap="flat" cmpd="sng" algn="ctr">
            <a:solidFill>
              <a:schemeClr val="accent4">
                <a:shade val="50000"/>
              </a:schemeClr>
            </a:solidFill>
            <a:prstDash val="solid"/>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22" name="Straight Connector 21"/>
          <p:cNvCxnSpPr>
            <a:stCxn id="0" idx="3"/>
            <a:endCxn id="0" idx="1"/>
          </p:cNvCxnSpPr>
          <p:nvPr/>
        </p:nvCxnSpPr>
        <p:spPr>
          <a:xfrm>
            <a:off x="3886200" y="3200400"/>
            <a:ext cx="914400" cy="1828800"/>
          </a:xfrm>
          <a:prstGeom prst="line">
            <a:avLst/>
          </a:prstGeom>
          <a:ln w="19050" cap="flat" cmpd="sng" algn="ctr">
            <a:solidFill>
              <a:schemeClr val="accent4">
                <a:shade val="50000"/>
              </a:schemeClr>
            </a:solidFill>
            <a:prstDash val="solid"/>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23" name="Straight Connector 23"/>
          <p:cNvCxnSpPr>
            <a:stCxn id="0" idx="3"/>
            <a:endCxn id="0" idx="1"/>
          </p:cNvCxnSpPr>
          <p:nvPr/>
        </p:nvCxnSpPr>
        <p:spPr>
          <a:xfrm flipV="1">
            <a:off x="3886200" y="3200400"/>
            <a:ext cx="914400" cy="914400"/>
          </a:xfrm>
          <a:prstGeom prst="line">
            <a:avLst/>
          </a:prstGeom>
          <a:ln w="19050" cap="flat" cmpd="sng" algn="ctr">
            <a:solidFill>
              <a:schemeClr val="accent4">
                <a:shade val="50000"/>
              </a:schemeClr>
            </a:solidFill>
            <a:prstDash val="solid"/>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24" name="Straight Connector 23"/>
          <p:cNvCxnSpPr>
            <a:stCxn id="14" idx="3"/>
            <a:endCxn id="21" idx="1"/>
          </p:cNvCxnSpPr>
          <p:nvPr/>
        </p:nvCxnSpPr>
        <p:spPr>
          <a:xfrm>
            <a:off x="3886200" y="5029200"/>
            <a:ext cx="914400" cy="914400"/>
          </a:xfrm>
          <a:prstGeom prst="line">
            <a:avLst/>
          </a:prstGeom>
          <a:ln w="19050" cap="flat" cmpd="sng" algn="ctr">
            <a:solidFill>
              <a:schemeClr val="accent4">
                <a:shade val="50000"/>
              </a:schemeClr>
            </a:solidFill>
            <a:prstDash val="solid"/>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25" name="Straight Connector 23"/>
          <p:cNvCxnSpPr>
            <a:stCxn id="10" idx="3"/>
            <a:endCxn id="0" idx="1"/>
          </p:cNvCxnSpPr>
          <p:nvPr/>
        </p:nvCxnSpPr>
        <p:spPr>
          <a:xfrm flipV="1">
            <a:off x="3886200" y="2286000"/>
            <a:ext cx="914400" cy="3657600"/>
          </a:xfrm>
          <a:prstGeom prst="line">
            <a:avLst/>
          </a:prstGeom>
          <a:ln w="19050" cap="flat" cmpd="sng" algn="ctr">
            <a:solidFill>
              <a:schemeClr val="accent4">
                <a:shade val="50000"/>
              </a:schemeClr>
            </a:solidFill>
            <a:prstDash val="solid"/>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6" name="Rectangle 7"/>
          <p:cNvSpPr>
            <a:spLocks noGrp="1"/>
          </p:cNvSpPr>
          <p:nvPr>
            <p:ph type="body" sz="quarter" idx="13"/>
          </p:nvPr>
        </p:nvSpPr>
        <p:spPr>
          <a:xfrm>
            <a:off x="914400" y="2057400"/>
            <a:ext cx="2971800" cy="457200"/>
          </a:xfrm>
          <a:prstGeom prst="roundRect">
            <a:avLst>
              <a:gd name="adj" fmla="val 16667"/>
            </a:avLst>
          </a:prstGeom>
        </p:spPr>
        <p:style>
          <a:lnRef idx="1">
            <a:schemeClr val="accent2"/>
          </a:lnRef>
          <a:fillRef idx="3">
            <a:schemeClr val="accent2"/>
          </a:fillRef>
          <a:effectRef idx="3">
            <a:schemeClr val="accent2"/>
          </a:effectRef>
          <a:fontRef idx="minor">
            <a:schemeClr val="lt1"/>
          </a:fontRef>
        </p:style>
        <p:txBody>
          <a:bodyPr anchor="ctr"/>
          <a:lstStyle>
            <a:lvl1pPr algn="ctr">
              <a:buFontTx/>
              <a:buNone/>
              <a:defRPr/>
            </a:lvl1pPr>
            <a:lvl2pPr>
              <a:buFontTx/>
              <a:buChar char="•"/>
              <a:defRPr/>
            </a:lvl2pPr>
            <a:lvl3pPr>
              <a:buFontTx/>
              <a:buChar char="•"/>
              <a:defRPr/>
            </a:lvl3pPr>
            <a:lvl4pPr>
              <a:buFontTx/>
              <a:buChar char="•"/>
              <a:defRPr/>
            </a:lvl4pPr>
            <a:lvl5pPr>
              <a:buFontTx/>
              <a:buChar char="•"/>
              <a:defRPr/>
            </a:lvl5pPr>
            <a:extLst/>
          </a:lstStyle>
          <a:p>
            <a:pPr lvl="0"/>
            <a:r>
              <a:rPr lang="en-US" smtClean="0"/>
              <a:t>Click to edit Master text styles</a:t>
            </a:r>
          </a:p>
        </p:txBody>
      </p:sp>
      <p:sp>
        <p:nvSpPr>
          <p:cNvPr id="12" name="Rectangle 7"/>
          <p:cNvSpPr>
            <a:spLocks noGrp="1"/>
          </p:cNvSpPr>
          <p:nvPr>
            <p:ph type="body" sz="quarter" idx="14"/>
          </p:nvPr>
        </p:nvSpPr>
        <p:spPr>
          <a:xfrm>
            <a:off x="914400" y="2971800"/>
            <a:ext cx="2971800" cy="457200"/>
          </a:xfrm>
          <a:prstGeom prst="roundRect">
            <a:avLst>
              <a:gd name="adj" fmla="val 16667"/>
            </a:avLst>
          </a:prstGeom>
        </p:spPr>
        <p:style>
          <a:lnRef idx="1">
            <a:schemeClr val="accent2"/>
          </a:lnRef>
          <a:fillRef idx="3">
            <a:schemeClr val="accent2"/>
          </a:fillRef>
          <a:effectRef idx="3">
            <a:schemeClr val="accent2"/>
          </a:effectRef>
          <a:fontRef idx="minor">
            <a:schemeClr val="lt1"/>
          </a:fontRef>
        </p:style>
        <p:txBody>
          <a:bodyPr anchor="ctr"/>
          <a:lstStyle>
            <a:lvl1pPr algn="ctr">
              <a:buFontTx/>
              <a:buNone/>
              <a:defRPr/>
            </a:lvl1pPr>
            <a:lvl2pPr>
              <a:buFontTx/>
              <a:buChar char="•"/>
              <a:defRPr/>
            </a:lvl2pPr>
            <a:lvl3pPr>
              <a:buFontTx/>
              <a:buChar char="•"/>
              <a:defRPr/>
            </a:lvl3pPr>
            <a:lvl4pPr>
              <a:buFontTx/>
              <a:buChar char="•"/>
              <a:defRPr/>
            </a:lvl4pPr>
            <a:lvl5pPr>
              <a:buFontTx/>
              <a:buChar char="•"/>
              <a:defRPr/>
            </a:lvl5pPr>
            <a:extLst/>
          </a:lstStyle>
          <a:p>
            <a:pPr lvl="0"/>
            <a:r>
              <a:rPr lang="en-US" smtClean="0"/>
              <a:t>Click to edit Master text styles</a:t>
            </a:r>
          </a:p>
        </p:txBody>
      </p:sp>
      <p:sp>
        <p:nvSpPr>
          <p:cNvPr id="13" name="Rectangle 7"/>
          <p:cNvSpPr>
            <a:spLocks noGrp="1"/>
          </p:cNvSpPr>
          <p:nvPr>
            <p:ph type="body" sz="quarter" idx="15"/>
          </p:nvPr>
        </p:nvSpPr>
        <p:spPr>
          <a:xfrm>
            <a:off x="914400" y="3886200"/>
            <a:ext cx="2971800" cy="457200"/>
          </a:xfrm>
          <a:prstGeom prst="roundRect">
            <a:avLst>
              <a:gd name="adj" fmla="val 16667"/>
            </a:avLst>
          </a:prstGeom>
        </p:spPr>
        <p:style>
          <a:lnRef idx="1">
            <a:schemeClr val="accent2"/>
          </a:lnRef>
          <a:fillRef idx="3">
            <a:schemeClr val="accent2"/>
          </a:fillRef>
          <a:effectRef idx="3">
            <a:schemeClr val="accent2"/>
          </a:effectRef>
          <a:fontRef idx="minor">
            <a:schemeClr val="lt1"/>
          </a:fontRef>
        </p:style>
        <p:txBody>
          <a:bodyPr anchor="ctr"/>
          <a:lstStyle>
            <a:lvl1pPr algn="ctr">
              <a:buFontTx/>
              <a:buNone/>
              <a:defRPr/>
            </a:lvl1pPr>
            <a:lvl2pPr>
              <a:buFontTx/>
              <a:buChar char="•"/>
              <a:defRPr/>
            </a:lvl2pPr>
            <a:lvl3pPr>
              <a:buFontTx/>
              <a:buChar char="•"/>
              <a:defRPr/>
            </a:lvl3pPr>
            <a:lvl4pPr>
              <a:buFontTx/>
              <a:buChar char="•"/>
              <a:defRPr/>
            </a:lvl4pPr>
            <a:lvl5pPr>
              <a:buFontTx/>
              <a:buChar char="•"/>
              <a:defRPr/>
            </a:lvl5pPr>
            <a:extLst/>
          </a:lstStyle>
          <a:p>
            <a:pPr lvl="0"/>
            <a:r>
              <a:rPr lang="en-US" smtClean="0"/>
              <a:t>Click to edit Master text styles</a:t>
            </a:r>
          </a:p>
        </p:txBody>
      </p:sp>
      <p:sp>
        <p:nvSpPr>
          <p:cNvPr id="14" name="Rectangle 7"/>
          <p:cNvSpPr>
            <a:spLocks noGrp="1"/>
          </p:cNvSpPr>
          <p:nvPr>
            <p:ph type="body" sz="quarter" idx="16"/>
          </p:nvPr>
        </p:nvSpPr>
        <p:spPr>
          <a:xfrm>
            <a:off x="914400" y="4800600"/>
            <a:ext cx="2971800" cy="457200"/>
          </a:xfrm>
          <a:prstGeom prst="roundRect">
            <a:avLst>
              <a:gd name="adj" fmla="val 16667"/>
            </a:avLst>
          </a:prstGeom>
        </p:spPr>
        <p:style>
          <a:lnRef idx="1">
            <a:schemeClr val="accent2"/>
          </a:lnRef>
          <a:fillRef idx="3">
            <a:schemeClr val="accent2"/>
          </a:fillRef>
          <a:effectRef idx="3">
            <a:schemeClr val="accent2"/>
          </a:effectRef>
          <a:fontRef idx="minor">
            <a:schemeClr val="lt1"/>
          </a:fontRef>
        </p:style>
        <p:txBody>
          <a:bodyPr anchor="ctr"/>
          <a:lstStyle>
            <a:lvl1pPr algn="ctr">
              <a:buFontTx/>
              <a:buNone/>
              <a:defRPr/>
            </a:lvl1pPr>
            <a:lvl2pPr>
              <a:buFontTx/>
              <a:buChar char="•"/>
              <a:defRPr/>
            </a:lvl2pPr>
            <a:lvl3pPr>
              <a:buFontTx/>
              <a:buChar char="•"/>
              <a:defRPr/>
            </a:lvl3pPr>
            <a:lvl4pPr>
              <a:buFontTx/>
              <a:buChar char="•"/>
              <a:defRPr/>
            </a:lvl4pPr>
            <a:lvl5pPr>
              <a:buFontTx/>
              <a:buChar char="•"/>
              <a:defRPr/>
            </a:lvl5pPr>
            <a:extLst/>
          </a:lstStyle>
          <a:p>
            <a:pPr lvl="0"/>
            <a:r>
              <a:rPr lang="en-US" smtClean="0"/>
              <a:t>Click to edit Master text styles</a:t>
            </a:r>
          </a:p>
        </p:txBody>
      </p:sp>
      <p:sp>
        <p:nvSpPr>
          <p:cNvPr id="10" name="Rectangle 7"/>
          <p:cNvSpPr>
            <a:spLocks noGrp="1"/>
          </p:cNvSpPr>
          <p:nvPr>
            <p:ph type="body" sz="quarter" idx="17"/>
          </p:nvPr>
        </p:nvSpPr>
        <p:spPr>
          <a:xfrm>
            <a:off x="914400" y="5715000"/>
            <a:ext cx="2971800" cy="457200"/>
          </a:xfrm>
          <a:prstGeom prst="roundRect">
            <a:avLst>
              <a:gd name="adj" fmla="val 16667"/>
            </a:avLst>
          </a:prstGeom>
        </p:spPr>
        <p:style>
          <a:lnRef idx="1">
            <a:schemeClr val="accent2"/>
          </a:lnRef>
          <a:fillRef idx="3">
            <a:schemeClr val="accent2"/>
          </a:fillRef>
          <a:effectRef idx="3">
            <a:schemeClr val="accent2"/>
          </a:effectRef>
          <a:fontRef idx="minor">
            <a:schemeClr val="lt1"/>
          </a:fontRef>
        </p:style>
        <p:txBody>
          <a:bodyPr anchor="ctr"/>
          <a:lstStyle>
            <a:lvl1pPr algn="ctr">
              <a:buFontTx/>
              <a:buNone/>
              <a:defRPr/>
            </a:lvl1pPr>
            <a:lvl2pPr>
              <a:buFontTx/>
              <a:buChar char="•"/>
              <a:defRPr/>
            </a:lvl2pPr>
            <a:lvl3pPr>
              <a:buFontTx/>
              <a:buChar char="•"/>
              <a:defRPr/>
            </a:lvl3pPr>
            <a:lvl4pPr>
              <a:buFontTx/>
              <a:buChar char="•"/>
              <a:defRPr/>
            </a:lvl4pPr>
            <a:lvl5pPr>
              <a:buFontTx/>
              <a:buChar char="•"/>
              <a:defRPr/>
            </a:lvl5pPr>
            <a:extLst/>
          </a:lstStyle>
          <a:p>
            <a:pPr lvl="0"/>
            <a:r>
              <a:rPr lang="en-US" smtClean="0"/>
              <a:t>Click to edit Master text styles</a:t>
            </a:r>
          </a:p>
        </p:txBody>
      </p:sp>
      <p:sp>
        <p:nvSpPr>
          <p:cNvPr id="15" name="Rectangle 7"/>
          <p:cNvSpPr>
            <a:spLocks noGrp="1"/>
          </p:cNvSpPr>
          <p:nvPr>
            <p:ph type="body" sz="quarter" idx="18"/>
          </p:nvPr>
        </p:nvSpPr>
        <p:spPr>
          <a:xfrm>
            <a:off x="4800600" y="2057400"/>
            <a:ext cx="2971800" cy="457200"/>
          </a:xfrm>
          <a:prstGeom prst="roundRect">
            <a:avLst>
              <a:gd name="adj" fmla="val 16667"/>
            </a:avLst>
          </a:prstGeom>
        </p:spPr>
        <p:style>
          <a:lnRef idx="1">
            <a:schemeClr val="accent4"/>
          </a:lnRef>
          <a:fillRef idx="3">
            <a:schemeClr val="accent4"/>
          </a:fillRef>
          <a:effectRef idx="3">
            <a:schemeClr val="accent4"/>
          </a:effectRef>
          <a:fontRef idx="minor">
            <a:schemeClr val="lt1"/>
          </a:fontRef>
        </p:style>
        <p:txBody>
          <a:bodyPr anchor="ctr"/>
          <a:lstStyle>
            <a:lvl1pPr algn="ctr">
              <a:buFontTx/>
              <a:buNone/>
              <a:defRPr/>
            </a:lvl1pPr>
            <a:lvl2pPr>
              <a:buFontTx/>
              <a:buChar char="•"/>
              <a:defRPr/>
            </a:lvl2pPr>
            <a:lvl3pPr>
              <a:buFontTx/>
              <a:buChar char="•"/>
              <a:defRPr/>
            </a:lvl3pPr>
            <a:lvl4pPr>
              <a:buFontTx/>
              <a:buChar char="•"/>
              <a:defRPr/>
            </a:lvl4pPr>
            <a:lvl5pPr>
              <a:buFontTx/>
              <a:buChar char="•"/>
              <a:defRPr/>
            </a:lvl5pPr>
            <a:extLst/>
          </a:lstStyle>
          <a:p>
            <a:pPr lvl="0"/>
            <a:r>
              <a:rPr lang="en-US" smtClean="0"/>
              <a:t>Click to edit Master text styles</a:t>
            </a:r>
          </a:p>
        </p:txBody>
      </p:sp>
      <p:sp>
        <p:nvSpPr>
          <p:cNvPr id="17" name="Rectangle 7"/>
          <p:cNvSpPr>
            <a:spLocks noGrp="1"/>
          </p:cNvSpPr>
          <p:nvPr>
            <p:ph type="body" sz="quarter" idx="19"/>
          </p:nvPr>
        </p:nvSpPr>
        <p:spPr>
          <a:xfrm>
            <a:off x="4800600" y="2971800"/>
            <a:ext cx="2971800" cy="457200"/>
          </a:xfrm>
          <a:prstGeom prst="roundRect">
            <a:avLst>
              <a:gd name="adj" fmla="val 16667"/>
            </a:avLst>
          </a:prstGeom>
        </p:spPr>
        <p:style>
          <a:lnRef idx="1">
            <a:schemeClr val="accent4"/>
          </a:lnRef>
          <a:fillRef idx="3">
            <a:schemeClr val="accent4"/>
          </a:fillRef>
          <a:effectRef idx="3">
            <a:schemeClr val="accent4"/>
          </a:effectRef>
          <a:fontRef idx="minor">
            <a:schemeClr val="lt1"/>
          </a:fontRef>
        </p:style>
        <p:txBody>
          <a:bodyPr anchor="ctr"/>
          <a:lstStyle>
            <a:lvl1pPr algn="ctr">
              <a:buFontTx/>
              <a:buNone/>
              <a:defRPr/>
            </a:lvl1pPr>
            <a:lvl2pPr>
              <a:buFontTx/>
              <a:buChar char="•"/>
              <a:defRPr/>
            </a:lvl2pPr>
            <a:lvl3pPr>
              <a:buFontTx/>
              <a:buChar char="•"/>
              <a:defRPr/>
            </a:lvl3pPr>
            <a:lvl4pPr>
              <a:buFontTx/>
              <a:buChar char="•"/>
              <a:defRPr/>
            </a:lvl4pPr>
            <a:lvl5pPr>
              <a:buFontTx/>
              <a:buChar char="•"/>
              <a:defRPr/>
            </a:lvl5pPr>
            <a:extLst/>
          </a:lstStyle>
          <a:p>
            <a:pPr lvl="0"/>
            <a:r>
              <a:rPr lang="en-US" smtClean="0"/>
              <a:t>Click to edit Master text styles</a:t>
            </a:r>
          </a:p>
        </p:txBody>
      </p:sp>
      <p:sp>
        <p:nvSpPr>
          <p:cNvPr id="18" name="Rectangle 7"/>
          <p:cNvSpPr>
            <a:spLocks noGrp="1"/>
          </p:cNvSpPr>
          <p:nvPr>
            <p:ph type="body" sz="quarter" idx="20"/>
          </p:nvPr>
        </p:nvSpPr>
        <p:spPr>
          <a:xfrm>
            <a:off x="4800600" y="3886200"/>
            <a:ext cx="2971800" cy="457200"/>
          </a:xfrm>
          <a:prstGeom prst="roundRect">
            <a:avLst>
              <a:gd name="adj" fmla="val 16667"/>
            </a:avLst>
          </a:prstGeom>
        </p:spPr>
        <p:style>
          <a:lnRef idx="1">
            <a:schemeClr val="accent4"/>
          </a:lnRef>
          <a:fillRef idx="3">
            <a:schemeClr val="accent4"/>
          </a:fillRef>
          <a:effectRef idx="3">
            <a:schemeClr val="accent4"/>
          </a:effectRef>
          <a:fontRef idx="minor">
            <a:schemeClr val="lt1"/>
          </a:fontRef>
        </p:style>
        <p:txBody>
          <a:bodyPr anchor="ctr"/>
          <a:lstStyle>
            <a:lvl1pPr algn="ctr">
              <a:buFontTx/>
              <a:buNone/>
              <a:defRPr/>
            </a:lvl1pPr>
            <a:lvl2pPr>
              <a:buFontTx/>
              <a:buChar char="•"/>
              <a:defRPr/>
            </a:lvl2pPr>
            <a:lvl3pPr>
              <a:buFontTx/>
              <a:buChar char="•"/>
              <a:defRPr/>
            </a:lvl3pPr>
            <a:lvl4pPr>
              <a:buFontTx/>
              <a:buChar char="•"/>
              <a:defRPr/>
            </a:lvl4pPr>
            <a:lvl5pPr>
              <a:buFontTx/>
              <a:buChar char="•"/>
              <a:defRPr/>
            </a:lvl5pPr>
            <a:extLst/>
          </a:lstStyle>
          <a:p>
            <a:pPr lvl="0"/>
            <a:r>
              <a:rPr lang="en-US" smtClean="0"/>
              <a:t>Click to edit Master text styles</a:t>
            </a:r>
          </a:p>
        </p:txBody>
      </p:sp>
      <p:sp>
        <p:nvSpPr>
          <p:cNvPr id="19" name="Rectangle 7"/>
          <p:cNvSpPr>
            <a:spLocks noGrp="1"/>
          </p:cNvSpPr>
          <p:nvPr>
            <p:ph type="body" sz="quarter" idx="21"/>
          </p:nvPr>
        </p:nvSpPr>
        <p:spPr>
          <a:xfrm>
            <a:off x="4800600" y="4800600"/>
            <a:ext cx="2971800" cy="457200"/>
          </a:xfrm>
          <a:prstGeom prst="roundRect">
            <a:avLst>
              <a:gd name="adj" fmla="val 16667"/>
            </a:avLst>
          </a:prstGeom>
        </p:spPr>
        <p:style>
          <a:lnRef idx="1">
            <a:schemeClr val="accent4"/>
          </a:lnRef>
          <a:fillRef idx="3">
            <a:schemeClr val="accent4"/>
          </a:fillRef>
          <a:effectRef idx="3">
            <a:schemeClr val="accent4"/>
          </a:effectRef>
          <a:fontRef idx="minor">
            <a:schemeClr val="lt1"/>
          </a:fontRef>
        </p:style>
        <p:txBody>
          <a:bodyPr anchor="ctr"/>
          <a:lstStyle>
            <a:lvl1pPr algn="ctr">
              <a:buFontTx/>
              <a:buNone/>
              <a:defRPr/>
            </a:lvl1pPr>
            <a:lvl2pPr>
              <a:buFontTx/>
              <a:buChar char="•"/>
              <a:defRPr/>
            </a:lvl2pPr>
            <a:lvl3pPr>
              <a:buFontTx/>
              <a:buChar char="•"/>
              <a:defRPr/>
            </a:lvl3pPr>
            <a:lvl4pPr>
              <a:buFontTx/>
              <a:buChar char="•"/>
              <a:defRPr/>
            </a:lvl4pPr>
            <a:lvl5pPr>
              <a:buFontTx/>
              <a:buChar char="•"/>
              <a:defRPr/>
            </a:lvl5pPr>
            <a:extLst/>
          </a:lstStyle>
          <a:p>
            <a:pPr lvl="0"/>
            <a:r>
              <a:rPr lang="en-US" smtClean="0"/>
              <a:t>Click to edit Master text styles</a:t>
            </a:r>
          </a:p>
        </p:txBody>
      </p:sp>
      <p:sp>
        <p:nvSpPr>
          <p:cNvPr id="21" name="Rectangle 7"/>
          <p:cNvSpPr>
            <a:spLocks noGrp="1"/>
          </p:cNvSpPr>
          <p:nvPr>
            <p:ph type="body" sz="quarter" idx="22"/>
          </p:nvPr>
        </p:nvSpPr>
        <p:spPr>
          <a:xfrm>
            <a:off x="4800600" y="5715000"/>
            <a:ext cx="2971800" cy="457200"/>
          </a:xfrm>
          <a:prstGeom prst="roundRect">
            <a:avLst>
              <a:gd name="adj" fmla="val 16667"/>
            </a:avLst>
          </a:prstGeom>
        </p:spPr>
        <p:style>
          <a:lnRef idx="1">
            <a:schemeClr val="accent4"/>
          </a:lnRef>
          <a:fillRef idx="3">
            <a:schemeClr val="accent4"/>
          </a:fillRef>
          <a:effectRef idx="3">
            <a:schemeClr val="accent4"/>
          </a:effectRef>
          <a:fontRef idx="minor">
            <a:schemeClr val="lt1"/>
          </a:fontRef>
        </p:style>
        <p:txBody>
          <a:bodyPr anchor="ctr"/>
          <a:lstStyle>
            <a:lvl1pPr algn="ctr">
              <a:buFontTx/>
              <a:buNone/>
              <a:defRPr/>
            </a:lvl1pPr>
            <a:lvl2pPr>
              <a:buFontTx/>
              <a:buChar char="•"/>
              <a:defRPr/>
            </a:lvl2pPr>
            <a:lvl3pPr>
              <a:buFontTx/>
              <a:buChar char="•"/>
              <a:defRPr/>
            </a:lvl3pPr>
            <a:lvl4pPr>
              <a:buFontTx/>
              <a:buChar char="•"/>
              <a:defRPr/>
            </a:lvl4pPr>
            <a:lvl5pPr>
              <a:buFontTx/>
              <a:buChar char="•"/>
              <a:defRPr/>
            </a:lvl5pPr>
            <a:extLst/>
          </a:lstStyle>
          <a:p>
            <a:pPr lvl="0"/>
            <a:r>
              <a:rPr lang="en-US" smtClean="0"/>
              <a:t>Click to edit Master text styles</a:t>
            </a:r>
          </a:p>
        </p:txBody>
      </p:sp>
      <p:sp>
        <p:nvSpPr>
          <p:cNvPr id="11" name="Rectangle 2"/>
          <p:cNvSpPr>
            <a:spLocks noGrp="1"/>
          </p:cNvSpPr>
          <p:nvPr>
            <p:ph type="title"/>
          </p:nvPr>
        </p:nvSpPr>
        <p:spPr/>
        <p:txBody>
          <a:bodyPr/>
          <a:lstStyle>
            <a:lvl1pPr algn="l">
              <a:defRPr i="1" baseline="0"/>
            </a:lvl1pPr>
            <a:extLst/>
          </a:lstStyle>
          <a:p>
            <a:r>
              <a:rPr lang="en-US" smtClean="0"/>
              <a:t>Click to edit Master title style</a:t>
            </a:r>
            <a:endParaRPr lang="en-US" dirty="0"/>
          </a:p>
        </p:txBody>
      </p:sp>
      <p:sp>
        <p:nvSpPr>
          <p:cNvPr id="26" name="Rectangle 4"/>
          <p:cNvSpPr>
            <a:spLocks noGrp="1"/>
          </p:cNvSpPr>
          <p:nvPr>
            <p:ph type="ftr" sz="quarter" idx="23"/>
          </p:nvPr>
        </p:nvSpPr>
        <p:spPr/>
        <p:txBody>
          <a:bodyPr/>
          <a:lstStyle>
            <a:lvl1pPr>
              <a:defRPr/>
            </a:lvl1pPr>
            <a:extLst/>
          </a:lstStyle>
          <a:p>
            <a:pPr>
              <a:defRPr/>
            </a:pPr>
            <a:endParaRPr lang="en-US"/>
          </a:p>
        </p:txBody>
      </p:sp>
      <p:sp>
        <p:nvSpPr>
          <p:cNvPr id="27" name="Rectangle 3"/>
          <p:cNvSpPr>
            <a:spLocks noGrp="1"/>
          </p:cNvSpPr>
          <p:nvPr>
            <p:ph type="dt" sz="half" idx="24"/>
          </p:nvPr>
        </p:nvSpPr>
        <p:spPr/>
        <p:txBody>
          <a:bodyPr/>
          <a:lstStyle>
            <a:lvl1pPr algn="r">
              <a:defRPr/>
            </a:lvl1pPr>
            <a:extLst/>
          </a:lstStyle>
          <a:p>
            <a:pPr>
              <a:defRPr/>
            </a:pPr>
            <a:fld id="{7456029E-16AE-4F31-B9A1-C9D72A206775}" type="datetimeFigureOut">
              <a:rPr lang="en-US"/>
              <a:pPr>
                <a:defRPr/>
              </a:pPr>
              <a:t>11/13/2012</a:t>
            </a:fld>
            <a:endParaRPr lang="en-US"/>
          </a:p>
        </p:txBody>
      </p:sp>
      <p:sp>
        <p:nvSpPr>
          <p:cNvPr id="28" name="Rectangle 5"/>
          <p:cNvSpPr>
            <a:spLocks noGrp="1"/>
          </p:cNvSpPr>
          <p:nvPr>
            <p:ph type="sldNum" sz="quarter" idx="25"/>
          </p:nvPr>
        </p:nvSpPr>
        <p:spPr/>
        <p:txBody>
          <a:bodyPr/>
          <a:lstStyle>
            <a:lvl1pPr>
              <a:defRPr/>
            </a:lvl1pPr>
            <a:extLst/>
          </a:lstStyle>
          <a:p>
            <a:pPr>
              <a:defRPr/>
            </a:pPr>
            <a:fld id="{E898027B-9742-434E-953A-D83BBDF17812}"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2">
        <a:schemeClr val="bg1"/>
      </p:bgRef>
    </p:bg>
    <p:spTree>
      <p:nvGrpSpPr>
        <p:cNvPr id="1" name=""/>
        <p:cNvGrpSpPr/>
        <p:nvPr/>
      </p:nvGrpSpPr>
      <p:grpSpPr>
        <a:xfrm>
          <a:off x="0" y="0"/>
          <a:ext cx="0" cy="0"/>
          <a:chOff x="0" y="0"/>
          <a:chExt cx="0" cy="0"/>
        </a:xfrm>
      </p:grpSpPr>
      <p:sp>
        <p:nvSpPr>
          <p:cNvPr id="1026" name="Rectangle 2"/>
          <p:cNvSpPr>
            <a:spLocks noGrp="1"/>
          </p:cNvSpPr>
          <p:nvPr>
            <p:ph type="title"/>
          </p:nvPr>
        </p:nvSpPr>
        <p:spPr bwMode="auto">
          <a:xfrm>
            <a:off x="914400" y="457200"/>
            <a:ext cx="76962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p:cNvSpPr>
          <p:nvPr>
            <p:ph type="body" idx="1"/>
          </p:nvPr>
        </p:nvSpPr>
        <p:spPr bwMode="auto">
          <a:xfrm>
            <a:off x="914400" y="1905000"/>
            <a:ext cx="7467600" cy="4221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9" name="Rectangle 4"/>
          <p:cNvSpPr>
            <a:spLocks noGrp="1"/>
          </p:cNvSpPr>
          <p:nvPr>
            <p:ph type="dt" sz="half" idx="2"/>
          </p:nvPr>
        </p:nvSpPr>
        <p:spPr>
          <a:xfrm>
            <a:off x="6705600" y="6248400"/>
            <a:ext cx="1828800" cy="323850"/>
          </a:xfrm>
          <a:prstGeom prst="rect">
            <a:avLst/>
          </a:prstGeom>
        </p:spPr>
        <p:txBody>
          <a:bodyPr vert="horz" anchor="ctr"/>
          <a:lstStyle>
            <a:lvl1pPr algn="r" fontAlgn="auto">
              <a:spcBef>
                <a:spcPts val="0"/>
              </a:spcBef>
              <a:spcAft>
                <a:spcPts val="0"/>
              </a:spcAft>
              <a:defRPr sz="1100">
                <a:latin typeface="+mn-lt"/>
                <a:cs typeface="+mn-cs"/>
              </a:defRPr>
            </a:lvl1pPr>
            <a:extLst/>
          </a:lstStyle>
          <a:p>
            <a:pPr>
              <a:defRPr/>
            </a:pPr>
            <a:fld id="{9C632EE3-509F-4903-A30A-0E4FC287E1A4}" type="datetimeFigureOut">
              <a:rPr lang="en-US"/>
              <a:pPr>
                <a:defRPr/>
              </a:pPr>
              <a:t>11/13/2012</a:t>
            </a:fld>
            <a:endParaRPr lang="en-US" sz="1050" dirty="0"/>
          </a:p>
        </p:txBody>
      </p:sp>
      <p:sp>
        <p:nvSpPr>
          <p:cNvPr id="18" name="Rectangle 5"/>
          <p:cNvSpPr>
            <a:spLocks noGrp="1"/>
          </p:cNvSpPr>
          <p:nvPr>
            <p:ph type="ftr" sz="quarter" idx="3"/>
          </p:nvPr>
        </p:nvSpPr>
        <p:spPr>
          <a:xfrm>
            <a:off x="457200" y="6248400"/>
            <a:ext cx="3260725" cy="323850"/>
          </a:xfrm>
          <a:prstGeom prst="rect">
            <a:avLst/>
          </a:prstGeom>
        </p:spPr>
        <p:txBody>
          <a:bodyPr vert="horz"/>
          <a:lstStyle>
            <a:lvl1pPr fontAlgn="auto">
              <a:spcBef>
                <a:spcPts val="0"/>
              </a:spcBef>
              <a:spcAft>
                <a:spcPts val="0"/>
              </a:spcAft>
              <a:defRPr sz="1200">
                <a:latin typeface="+mn-lt"/>
                <a:cs typeface="+mn-cs"/>
              </a:defRPr>
            </a:lvl1pPr>
            <a:extLst/>
          </a:lstStyle>
          <a:p>
            <a:pPr>
              <a:defRPr/>
            </a:pPr>
            <a:endParaRPr lang="en-US"/>
          </a:p>
        </p:txBody>
      </p:sp>
      <p:sp>
        <p:nvSpPr>
          <p:cNvPr id="7" name="Slide Number Placeholder 6"/>
          <p:cNvSpPr>
            <a:spLocks noGrp="1"/>
          </p:cNvSpPr>
          <p:nvPr>
            <p:ph type="sldNum" sz="quarter" idx="4"/>
          </p:nvPr>
        </p:nvSpPr>
        <p:spPr>
          <a:xfrm>
            <a:off x="8715375" y="6151563"/>
            <a:ext cx="428625" cy="457200"/>
          </a:xfrm>
          <a:prstGeom prst="rect">
            <a:avLst/>
          </a:prstGeom>
        </p:spPr>
        <p:txBody>
          <a:bodyPr vert="horz" anchor="ctr"/>
          <a:lstStyle>
            <a:lvl1pPr fontAlgn="auto">
              <a:spcBef>
                <a:spcPts val="0"/>
              </a:spcBef>
              <a:spcAft>
                <a:spcPts val="0"/>
              </a:spcAft>
              <a:defRPr sz="1200">
                <a:latin typeface="+mn-lt"/>
                <a:cs typeface="+mn-cs"/>
              </a:defRPr>
            </a:lvl1pPr>
            <a:extLst/>
          </a:lstStyle>
          <a:p>
            <a:pPr>
              <a:defRPr/>
            </a:pPr>
            <a:fld id="{94F8777E-0618-47C8-8362-E91B2FB25645}" type="slidenum">
              <a:rPr lang="en-US"/>
              <a:pPr>
                <a:defRPr/>
              </a:pPr>
              <a:t>‹#›</a:t>
            </a:fld>
            <a:endParaRPr lang="en-US" dirty="0"/>
          </a:p>
        </p:txBody>
      </p:sp>
      <p:grpSp>
        <p:nvGrpSpPr>
          <p:cNvPr id="1031" name="Group 23"/>
          <p:cNvGrpSpPr>
            <a:grpSpLocks/>
          </p:cNvGrpSpPr>
          <p:nvPr/>
        </p:nvGrpSpPr>
        <p:grpSpPr bwMode="auto">
          <a:xfrm>
            <a:off x="11113" y="2000250"/>
            <a:ext cx="133350" cy="533400"/>
            <a:chOff x="0" y="2000250"/>
            <a:chExt cx="3733800" cy="533400"/>
          </a:xfrm>
        </p:grpSpPr>
        <p:sp>
          <p:nvSpPr>
            <p:cNvPr id="3" name="Rectangle 14"/>
            <p:cNvSpPr/>
            <p:nvPr/>
          </p:nvSpPr>
          <p:spPr>
            <a:xfrm>
              <a:off x="0" y="2381250"/>
              <a:ext cx="3733800" cy="76200"/>
            </a:xfrm>
            <a:prstGeom prst="rect">
              <a:avLst/>
            </a:prstGeom>
          </p:spPr>
          <p:style>
            <a:lnRef idx="1">
              <a:schemeClr val="accent6"/>
            </a:lnRef>
            <a:fillRef idx="3">
              <a:schemeClr val="accent6"/>
            </a:fillRef>
            <a:effectRef idx="3">
              <a:schemeClr val="accent6"/>
            </a:effectRef>
            <a:fontRef idx="minor">
              <a:schemeClr val="lt1"/>
            </a:fontRef>
          </p:style>
          <p:txBody>
            <a:bodyPr anchor="ctr"/>
            <a:lstStyle>
              <a:extLst/>
            </a:lstStyle>
            <a:p>
              <a:pPr algn="ctr" fontAlgn="auto">
                <a:spcBef>
                  <a:spcPts val="0"/>
                </a:spcBef>
                <a:spcAft>
                  <a:spcPts val="0"/>
                </a:spcAft>
                <a:defRPr/>
              </a:pPr>
              <a:endParaRPr lang="en-US"/>
            </a:p>
          </p:txBody>
        </p:sp>
        <p:sp>
          <p:nvSpPr>
            <p:cNvPr id="28" name="Rectangle 14"/>
            <p:cNvSpPr/>
            <p:nvPr/>
          </p:nvSpPr>
          <p:spPr>
            <a:xfrm>
              <a:off x="0" y="2305050"/>
              <a:ext cx="3733800" cy="76200"/>
            </a:xfrm>
            <a:prstGeom prst="rect">
              <a:avLst/>
            </a:prstGeom>
          </p:spPr>
          <p:style>
            <a:lnRef idx="1">
              <a:schemeClr val="accent5"/>
            </a:lnRef>
            <a:fillRef idx="3">
              <a:schemeClr val="accent5"/>
            </a:fillRef>
            <a:effectRef idx="3">
              <a:schemeClr val="accent5"/>
            </a:effectRef>
            <a:fontRef idx="minor">
              <a:schemeClr val="lt1"/>
            </a:fontRef>
          </p:style>
          <p:txBody>
            <a:bodyPr anchor="ctr"/>
            <a:lstStyle>
              <a:extLst/>
            </a:lstStyle>
            <a:p>
              <a:pPr algn="ctr" fontAlgn="auto">
                <a:spcBef>
                  <a:spcPts val="0"/>
                </a:spcBef>
                <a:spcAft>
                  <a:spcPts val="0"/>
                </a:spcAft>
                <a:defRPr/>
              </a:pPr>
              <a:endParaRPr lang="en-US"/>
            </a:p>
          </p:txBody>
        </p:sp>
        <p:sp>
          <p:nvSpPr>
            <p:cNvPr id="4" name="Rectangle 14"/>
            <p:cNvSpPr/>
            <p:nvPr/>
          </p:nvSpPr>
          <p:spPr>
            <a:xfrm>
              <a:off x="0" y="2228850"/>
              <a:ext cx="3733800" cy="76200"/>
            </a:xfrm>
            <a:prstGeom prst="rect">
              <a:avLst/>
            </a:prstGeom>
          </p:spPr>
          <p:style>
            <a:lnRef idx="1">
              <a:schemeClr val="accent4"/>
            </a:lnRef>
            <a:fillRef idx="3">
              <a:schemeClr val="accent4"/>
            </a:fillRef>
            <a:effectRef idx="3">
              <a:schemeClr val="accent4"/>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Rectangle 14"/>
            <p:cNvSpPr/>
            <p:nvPr/>
          </p:nvSpPr>
          <p:spPr>
            <a:xfrm>
              <a:off x="0" y="2152650"/>
              <a:ext cx="3733800" cy="76200"/>
            </a:xfrm>
            <a:prstGeom prst="rect">
              <a:avLst/>
            </a:prstGeom>
          </p:spPr>
          <p:style>
            <a:lnRef idx="1">
              <a:schemeClr val="accent3"/>
            </a:lnRef>
            <a:fillRef idx="3">
              <a:schemeClr val="accent3"/>
            </a:fillRef>
            <a:effectRef idx="3">
              <a:schemeClr val="accent3"/>
            </a:effectRef>
            <a:fontRef idx="minor">
              <a:schemeClr val="lt1"/>
            </a:fontRef>
          </p:style>
          <p:txBody>
            <a:bodyPr anchor="ctr"/>
            <a:lstStyle>
              <a:extLst/>
            </a:lstStyle>
            <a:p>
              <a:pPr algn="ctr" fontAlgn="auto">
                <a:spcBef>
                  <a:spcPts val="0"/>
                </a:spcBef>
                <a:spcAft>
                  <a:spcPts val="0"/>
                </a:spcAft>
                <a:defRPr/>
              </a:pPr>
              <a:endParaRPr lang="en-US"/>
            </a:p>
          </p:txBody>
        </p:sp>
        <p:sp>
          <p:nvSpPr>
            <p:cNvPr id="9" name="Rectangle 14"/>
            <p:cNvSpPr/>
            <p:nvPr/>
          </p:nvSpPr>
          <p:spPr>
            <a:xfrm>
              <a:off x="0" y="2076450"/>
              <a:ext cx="3733800" cy="76200"/>
            </a:xfrm>
            <a:prstGeom prst="rect">
              <a:avLst/>
            </a:prstGeom>
          </p:spPr>
          <p:style>
            <a:lnRef idx="1">
              <a:schemeClr val="accent2"/>
            </a:lnRef>
            <a:fillRef idx="3">
              <a:schemeClr val="accent2"/>
            </a:fillRef>
            <a:effectRef idx="3">
              <a:schemeClr val="accent2"/>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Rectangle 14"/>
            <p:cNvSpPr/>
            <p:nvPr/>
          </p:nvSpPr>
          <p:spPr>
            <a:xfrm>
              <a:off x="0" y="2000250"/>
              <a:ext cx="3733800" cy="76200"/>
            </a:xfrm>
            <a:prstGeom prst="rect">
              <a:avLst/>
            </a:prstGeom>
          </p:spPr>
          <p:style>
            <a:lnRef idx="1">
              <a:schemeClr val="accent1"/>
            </a:lnRef>
            <a:fillRef idx="3">
              <a:schemeClr val="accent1"/>
            </a:fillRef>
            <a:effectRef idx="3">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1" name="Rectangle 14"/>
            <p:cNvSpPr/>
            <p:nvPr/>
          </p:nvSpPr>
          <p:spPr>
            <a:xfrm>
              <a:off x="0" y="2457450"/>
              <a:ext cx="3733800" cy="76200"/>
            </a:xfrm>
            <a:prstGeom prst="rect">
              <a:avLst/>
            </a:prstGeom>
          </p:spPr>
          <p:style>
            <a:lnRef idx="1">
              <a:schemeClr val="accent1"/>
            </a:lnRef>
            <a:fillRef idx="3">
              <a:schemeClr val="accent1"/>
            </a:fillRef>
            <a:effectRef idx="3">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grpSp>
        <p:nvGrpSpPr>
          <p:cNvPr id="1032" name="Group 35"/>
          <p:cNvGrpSpPr>
            <a:grpSpLocks/>
          </p:cNvGrpSpPr>
          <p:nvPr/>
        </p:nvGrpSpPr>
        <p:grpSpPr bwMode="auto">
          <a:xfrm>
            <a:off x="8583613" y="2000250"/>
            <a:ext cx="552450" cy="542925"/>
            <a:chOff x="8667750" y="2000250"/>
            <a:chExt cx="476250" cy="542925"/>
          </a:xfrm>
        </p:grpSpPr>
        <p:sp>
          <p:nvSpPr>
            <p:cNvPr id="13" name="Rectangle 14"/>
            <p:cNvSpPr/>
            <p:nvPr/>
          </p:nvSpPr>
          <p:spPr>
            <a:xfrm>
              <a:off x="8667750" y="2381250"/>
              <a:ext cx="476250" cy="76200"/>
            </a:xfrm>
            <a:prstGeom prst="rect">
              <a:avLst/>
            </a:prstGeom>
          </p:spPr>
          <p:style>
            <a:lnRef idx="1">
              <a:schemeClr val="accent6"/>
            </a:lnRef>
            <a:fillRef idx="3">
              <a:schemeClr val="accent6"/>
            </a:fillRef>
            <a:effectRef idx="3">
              <a:schemeClr val="accent6"/>
            </a:effectRef>
            <a:fontRef idx="minor">
              <a:schemeClr val="lt1"/>
            </a:fontRef>
          </p:style>
          <p:txBody>
            <a:bodyPr anchor="ctr"/>
            <a:lstStyle>
              <a:extLst/>
            </a:lstStyle>
            <a:p>
              <a:pPr algn="ctr" fontAlgn="auto">
                <a:spcBef>
                  <a:spcPts val="0"/>
                </a:spcBef>
                <a:spcAft>
                  <a:spcPts val="0"/>
                </a:spcAft>
                <a:defRPr/>
              </a:pPr>
              <a:endParaRPr lang="en-US"/>
            </a:p>
          </p:txBody>
        </p:sp>
        <p:sp>
          <p:nvSpPr>
            <p:cNvPr id="24" name="Rectangle 14"/>
            <p:cNvSpPr/>
            <p:nvPr/>
          </p:nvSpPr>
          <p:spPr>
            <a:xfrm>
              <a:off x="8667750" y="2305050"/>
              <a:ext cx="476250" cy="76200"/>
            </a:xfrm>
            <a:prstGeom prst="rect">
              <a:avLst/>
            </a:prstGeom>
          </p:spPr>
          <p:style>
            <a:lnRef idx="1">
              <a:schemeClr val="accent5"/>
            </a:lnRef>
            <a:fillRef idx="3">
              <a:schemeClr val="accent5"/>
            </a:fillRef>
            <a:effectRef idx="3">
              <a:schemeClr val="accent5"/>
            </a:effectRef>
            <a:fontRef idx="minor">
              <a:schemeClr val="lt1"/>
            </a:fontRef>
          </p:style>
          <p:txBody>
            <a:bodyPr anchor="ctr"/>
            <a:lstStyle>
              <a:extLst/>
            </a:lstStyle>
            <a:p>
              <a:pPr algn="ctr" fontAlgn="auto">
                <a:spcBef>
                  <a:spcPts val="0"/>
                </a:spcBef>
                <a:spcAft>
                  <a:spcPts val="0"/>
                </a:spcAft>
                <a:defRPr/>
              </a:pPr>
              <a:endParaRPr lang="en-US"/>
            </a:p>
          </p:txBody>
        </p:sp>
        <p:sp>
          <p:nvSpPr>
            <p:cNvPr id="19" name="Rectangle 14"/>
            <p:cNvSpPr/>
            <p:nvPr/>
          </p:nvSpPr>
          <p:spPr>
            <a:xfrm>
              <a:off x="8667750" y="2228850"/>
              <a:ext cx="476250" cy="76200"/>
            </a:xfrm>
            <a:prstGeom prst="rect">
              <a:avLst/>
            </a:prstGeom>
          </p:spPr>
          <p:style>
            <a:lnRef idx="1">
              <a:schemeClr val="accent4"/>
            </a:lnRef>
            <a:fillRef idx="3">
              <a:schemeClr val="accent4"/>
            </a:fillRef>
            <a:effectRef idx="3">
              <a:schemeClr val="accent4"/>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30" name="Rectangle 14"/>
            <p:cNvSpPr/>
            <p:nvPr/>
          </p:nvSpPr>
          <p:spPr>
            <a:xfrm>
              <a:off x="8667750" y="2152650"/>
              <a:ext cx="476250" cy="76200"/>
            </a:xfrm>
            <a:prstGeom prst="rect">
              <a:avLst/>
            </a:prstGeom>
          </p:spPr>
          <p:style>
            <a:lnRef idx="1">
              <a:schemeClr val="accent3"/>
            </a:lnRef>
            <a:fillRef idx="3">
              <a:schemeClr val="accent3"/>
            </a:fillRef>
            <a:effectRef idx="3">
              <a:schemeClr val="accent3"/>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7" name="Rectangle 14"/>
            <p:cNvSpPr/>
            <p:nvPr/>
          </p:nvSpPr>
          <p:spPr>
            <a:xfrm>
              <a:off x="8667750" y="2076450"/>
              <a:ext cx="476250" cy="76200"/>
            </a:xfrm>
            <a:prstGeom prst="rect">
              <a:avLst/>
            </a:prstGeom>
          </p:spPr>
          <p:style>
            <a:lnRef idx="1">
              <a:schemeClr val="accent2"/>
            </a:lnRef>
            <a:fillRef idx="3">
              <a:schemeClr val="accent2"/>
            </a:fillRef>
            <a:effectRef idx="3">
              <a:schemeClr val="accent2"/>
            </a:effectRef>
            <a:fontRef idx="minor">
              <a:schemeClr val="lt1"/>
            </a:fontRef>
          </p:style>
          <p:txBody>
            <a:bodyPr anchor="ctr"/>
            <a:lstStyle>
              <a:extLst/>
            </a:lstStyle>
            <a:p>
              <a:pPr algn="ctr" fontAlgn="auto">
                <a:spcBef>
                  <a:spcPts val="0"/>
                </a:spcBef>
                <a:spcAft>
                  <a:spcPts val="0"/>
                </a:spcAft>
                <a:defRPr/>
              </a:pPr>
              <a:endParaRPr lang="en-US"/>
            </a:p>
          </p:txBody>
        </p:sp>
        <p:sp>
          <p:nvSpPr>
            <p:cNvPr id="16" name="Rectangle 14"/>
            <p:cNvSpPr/>
            <p:nvPr/>
          </p:nvSpPr>
          <p:spPr>
            <a:xfrm>
              <a:off x="8667750" y="2000250"/>
              <a:ext cx="476250" cy="76200"/>
            </a:xfrm>
            <a:prstGeom prst="rect">
              <a:avLst/>
            </a:prstGeom>
          </p:spPr>
          <p:style>
            <a:lnRef idx="1">
              <a:schemeClr val="accent1"/>
            </a:lnRef>
            <a:fillRef idx="3">
              <a:schemeClr val="accent1"/>
            </a:fillRef>
            <a:effectRef idx="3">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5" name="Rectangle 14"/>
            <p:cNvSpPr/>
            <p:nvPr/>
          </p:nvSpPr>
          <p:spPr>
            <a:xfrm>
              <a:off x="8667750" y="2466975"/>
              <a:ext cx="476250" cy="76200"/>
            </a:xfrm>
            <a:prstGeom prst="rect">
              <a:avLst/>
            </a:prstGeom>
          </p:spPr>
          <p:style>
            <a:lnRef idx="1">
              <a:schemeClr val="accent1"/>
            </a:lnRef>
            <a:fillRef idx="3">
              <a:schemeClr val="accent1"/>
            </a:fillRef>
            <a:effectRef idx="3">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sp>
        <p:nvSpPr>
          <p:cNvPr id="23" name="Oval 28"/>
          <p:cNvSpPr/>
          <p:nvPr/>
        </p:nvSpPr>
        <p:spPr>
          <a:xfrm>
            <a:off x="8572500" y="6324600"/>
            <a:ext cx="152400" cy="152400"/>
          </a:xfrm>
          <a:prstGeom prst="ellipse">
            <a:avLst/>
          </a:prstGeom>
          <a:effectLst/>
        </p:spPr>
        <p:style>
          <a:lnRef idx="1">
            <a:schemeClr val="accent4"/>
          </a:lnRef>
          <a:fillRef idx="3">
            <a:schemeClr val="accent4"/>
          </a:fillRef>
          <a:effectRef idx="3">
            <a:schemeClr val="accent4"/>
          </a:effectRef>
          <a:fontRef idx="minor">
            <a:schemeClr val="lt1"/>
          </a:fontRef>
        </p:style>
        <p:txBody>
          <a:bodyPr anchor="ctr"/>
          <a:lstStyle>
            <a:extLst/>
          </a:lstStyle>
          <a:p>
            <a:pPr algn="ctr" fontAlgn="auto">
              <a:spcBef>
                <a:spcPts val="0"/>
              </a:spcBef>
              <a:spcAft>
                <a:spcPts val="0"/>
              </a:spcAft>
              <a:defRPr/>
            </a:pPr>
            <a:endParaRPr lang="en-US"/>
          </a:p>
        </p:txBody>
      </p:sp>
    </p:spTree>
  </p:cSld>
  <p:clrMap bg1="dk1" tx1="lt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Lst>
  <p:timing>
    <p:tnLst>
      <p:par>
        <p:cTn id="1" dur="indefinite" restart="never" nodeType="tmRoot"/>
      </p:par>
    </p:tnLst>
  </p:timing>
  <p:txStyles>
    <p:title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Trebuchet MS" pitchFamily="34" charset="0"/>
        </a:defRPr>
      </a:lvl2pPr>
      <a:lvl3pPr algn="l" rtl="0" eaLnBrk="0" fontAlgn="base" hangingPunct="0">
        <a:spcBef>
          <a:spcPct val="0"/>
        </a:spcBef>
        <a:spcAft>
          <a:spcPct val="0"/>
        </a:spcAft>
        <a:defRPr sz="3600">
          <a:solidFill>
            <a:schemeClr val="tx1"/>
          </a:solidFill>
          <a:latin typeface="Trebuchet MS" pitchFamily="34" charset="0"/>
        </a:defRPr>
      </a:lvl3pPr>
      <a:lvl4pPr algn="l" rtl="0" eaLnBrk="0" fontAlgn="base" hangingPunct="0">
        <a:spcBef>
          <a:spcPct val="0"/>
        </a:spcBef>
        <a:spcAft>
          <a:spcPct val="0"/>
        </a:spcAft>
        <a:defRPr sz="3600">
          <a:solidFill>
            <a:schemeClr val="tx1"/>
          </a:solidFill>
          <a:latin typeface="Trebuchet MS" pitchFamily="34" charset="0"/>
        </a:defRPr>
      </a:lvl4pPr>
      <a:lvl5pPr algn="l" rtl="0" eaLnBrk="0" fontAlgn="base" hangingPunct="0">
        <a:spcBef>
          <a:spcPct val="0"/>
        </a:spcBef>
        <a:spcAft>
          <a:spcPct val="0"/>
        </a:spcAft>
        <a:defRPr sz="3600">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extLst/>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0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p:bodyStyle>
    <p:otherStyle>
      <a:lvl1pPr marL="0" algn="l" rtl="0" eaLnBrk="1" hangingPunct="1">
        <a:defRPr>
          <a:solidFill>
            <a:schemeClr val="tx1"/>
          </a:solidFill>
          <a:latin typeface="+mn-lt"/>
          <a:ea typeface="+mn-ea"/>
          <a:cs typeface="+mn-cs"/>
        </a:defRPr>
      </a:lvl1pPr>
      <a:lvl2pPr marL="457200" algn="l" rtl="0" eaLnBrk="1" hangingPunct="1">
        <a:defRPr>
          <a:solidFill>
            <a:schemeClr val="tx1"/>
          </a:solidFill>
          <a:latin typeface="+mn-lt"/>
          <a:ea typeface="+mn-ea"/>
          <a:cs typeface="+mn-cs"/>
        </a:defRPr>
      </a:lvl2pPr>
      <a:lvl3pPr marL="914400" algn="l" rtl="0" eaLnBrk="1" hangingPunct="1">
        <a:defRPr>
          <a:solidFill>
            <a:schemeClr val="tx1"/>
          </a:solidFill>
          <a:latin typeface="+mn-lt"/>
          <a:ea typeface="+mn-ea"/>
          <a:cs typeface="+mn-cs"/>
        </a:defRPr>
      </a:lvl3pPr>
      <a:lvl4pPr marL="1371600" algn="l" rtl="0" eaLnBrk="1" hangingPunct="1">
        <a:defRPr>
          <a:solidFill>
            <a:schemeClr val="tx1"/>
          </a:solidFill>
          <a:latin typeface="+mn-lt"/>
          <a:ea typeface="+mn-ea"/>
          <a:cs typeface="+mn-cs"/>
        </a:defRPr>
      </a:lvl4pPr>
      <a:lvl5pPr marL="1828800" algn="l" rtl="0" eaLnBrk="1" hangingPunct="1">
        <a:defRPr>
          <a:solidFill>
            <a:schemeClr val="tx1"/>
          </a:solidFill>
          <a:latin typeface="+mn-lt"/>
          <a:ea typeface="+mn-ea"/>
          <a:cs typeface="+mn-cs"/>
        </a:defRPr>
      </a:lvl5pPr>
      <a:lvl6pPr marL="2286000" algn="l" rtl="0" eaLnBrk="1" hangingPunct="1">
        <a:defRPr>
          <a:solidFill>
            <a:schemeClr val="tx1"/>
          </a:solidFill>
          <a:latin typeface="+mn-lt"/>
          <a:ea typeface="+mn-ea"/>
          <a:cs typeface="+mn-cs"/>
        </a:defRPr>
      </a:lvl6pPr>
      <a:lvl7pPr marL="2743200" algn="l" rtl="0" eaLnBrk="1" hangingPunct="1">
        <a:defRPr>
          <a:solidFill>
            <a:schemeClr val="tx1"/>
          </a:solidFill>
          <a:latin typeface="+mn-lt"/>
          <a:ea typeface="+mn-ea"/>
          <a:cs typeface="+mn-cs"/>
        </a:defRPr>
      </a:lvl7pPr>
      <a:lvl8pPr marL="3200400" algn="l" rtl="0" eaLnBrk="1" hangingPunct="1">
        <a:defRPr>
          <a:solidFill>
            <a:schemeClr val="tx1"/>
          </a:solidFill>
          <a:latin typeface="+mn-lt"/>
          <a:ea typeface="+mn-ea"/>
          <a:cs typeface="+mn-cs"/>
        </a:defRPr>
      </a:lvl8pPr>
      <a:lvl9pPr marL="3657600" algn="l" rtl="0" eaLnBrk="1" hangingPunct="1">
        <a:defRPr>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28"/>
          <p:cNvSpPr/>
          <p:nvPr/>
        </p:nvSpPr>
        <p:spPr>
          <a:xfrm>
            <a:off x="8572500" y="6038850"/>
            <a:ext cx="152400" cy="152400"/>
          </a:xfrm>
          <a:prstGeom prst="ellipse">
            <a:avLst/>
          </a:prstGeom>
        </p:spPr>
        <p:style>
          <a:lnRef idx="1">
            <a:schemeClr val="accent6"/>
          </a:lnRef>
          <a:fillRef idx="3">
            <a:schemeClr val="accent6"/>
          </a:fillRef>
          <a:effectRef idx="3">
            <a:schemeClr val="accent6"/>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7" name="Oval 28"/>
          <p:cNvSpPr/>
          <p:nvPr/>
        </p:nvSpPr>
        <p:spPr>
          <a:xfrm>
            <a:off x="8572500" y="6324600"/>
            <a:ext cx="152400" cy="152400"/>
          </a:xfrm>
          <a:prstGeom prst="ellipse">
            <a:avLst/>
          </a:prstGeom>
        </p:spPr>
        <p:style>
          <a:lnRef idx="1">
            <a:schemeClr val="accent4"/>
          </a:lnRef>
          <a:fillRef idx="3">
            <a:schemeClr val="accent4"/>
          </a:fillRef>
          <a:effectRef idx="3">
            <a:schemeClr val="accent4"/>
          </a:effectRef>
          <a:fontRef idx="minor">
            <a:schemeClr val="lt1"/>
          </a:fontRef>
        </p:style>
        <p:txBody>
          <a:bodyPr anchor="ctr"/>
          <a:lstStyle>
            <a:extLst/>
          </a:lstStyle>
          <a:p>
            <a:pPr algn="ctr" fontAlgn="auto">
              <a:spcBef>
                <a:spcPts val="0"/>
              </a:spcBef>
              <a:spcAft>
                <a:spcPts val="0"/>
              </a:spcAft>
              <a:defRPr/>
            </a:pPr>
            <a:endParaRPr lang="en-US"/>
          </a:p>
        </p:txBody>
      </p:sp>
      <p:sp>
        <p:nvSpPr>
          <p:cNvPr id="4" name="Oval 28"/>
          <p:cNvSpPr/>
          <p:nvPr/>
        </p:nvSpPr>
        <p:spPr>
          <a:xfrm>
            <a:off x="8572500" y="5476875"/>
            <a:ext cx="152400" cy="152400"/>
          </a:xfrm>
          <a:prstGeom prst="ellipse">
            <a:avLst/>
          </a:prstGeom>
        </p:spPr>
        <p:style>
          <a:lnRef idx="1">
            <a:schemeClr val="accent1"/>
          </a:lnRef>
          <a:fillRef idx="3">
            <a:schemeClr val="accent1"/>
          </a:fillRef>
          <a:effectRef idx="3">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Oval 28"/>
          <p:cNvSpPr/>
          <p:nvPr/>
        </p:nvSpPr>
        <p:spPr>
          <a:xfrm>
            <a:off x="8572500" y="5753100"/>
            <a:ext cx="152400" cy="152400"/>
          </a:xfrm>
          <a:prstGeom prst="ellipse">
            <a:avLst/>
          </a:prstGeom>
        </p:spPr>
        <p:style>
          <a:lnRef idx="1">
            <a:schemeClr val="accent3"/>
          </a:lnRef>
          <a:fillRef idx="3">
            <a:schemeClr val="accent3"/>
          </a:fillRef>
          <a:effectRef idx="3">
            <a:schemeClr val="accent3"/>
          </a:effectRef>
          <a:fontRef idx="minor">
            <a:schemeClr val="lt1"/>
          </a:fontRef>
        </p:style>
        <p:txBody>
          <a:bodyPr anchor="ctr"/>
          <a:lstStyle>
            <a:extLst/>
          </a:lstStyle>
          <a:p>
            <a:pPr algn="ctr" fontAlgn="auto">
              <a:spcBef>
                <a:spcPts val="0"/>
              </a:spcBef>
              <a:spcAft>
                <a:spcPts val="0"/>
              </a:spcAft>
              <a:defRPr/>
            </a:pPr>
            <a:endParaRPr lang="en-US"/>
          </a:p>
        </p:txBody>
      </p:sp>
      <p:sp>
        <p:nvSpPr>
          <p:cNvPr id="10" name="Rectangle 24"/>
          <p:cNvSpPr>
            <a:spLocks noGrp="1"/>
          </p:cNvSpPr>
          <p:nvPr>
            <p:ph type="ctrTitle"/>
          </p:nvPr>
        </p:nvSpPr>
        <p:spPr>
          <a:xfrm>
            <a:off x="1828800" y="152400"/>
            <a:ext cx="6814039" cy="2157048"/>
          </a:xfrm>
        </p:spPr>
        <p:txBody>
          <a:bodyPr>
            <a:normAutofit fontScale="90000"/>
          </a:bodyPr>
          <a:lstStyle>
            <a:extLst/>
          </a:lstStyle>
          <a:p>
            <a:pPr eaLnBrk="1" fontAlgn="auto" hangingPunct="1">
              <a:spcAft>
                <a:spcPts val="0"/>
              </a:spcAft>
              <a:defRPr/>
            </a:pPr>
            <a:r>
              <a:rPr sz="5400"/>
              <a:t>Geisler, Norman</a:t>
            </a:r>
            <a:br>
              <a:rPr sz="5400"/>
            </a:br>
            <a:r>
              <a:rPr sz="5400"/>
              <a:t>Systematic Theology II</a:t>
            </a:r>
          </a:p>
        </p:txBody>
      </p:sp>
      <p:sp>
        <p:nvSpPr>
          <p:cNvPr id="18" name="Rectangle 25"/>
          <p:cNvSpPr>
            <a:spLocks noGrp="1"/>
          </p:cNvSpPr>
          <p:nvPr>
            <p:ph type="subTitle" idx="1"/>
          </p:nvPr>
        </p:nvSpPr>
        <p:spPr>
          <a:xfrm>
            <a:off x="457200" y="5791200"/>
            <a:ext cx="8097838" cy="366713"/>
          </a:xfrm>
        </p:spPr>
        <p:txBody>
          <a:bodyPr>
            <a:normAutofit fontScale="70000" lnSpcReduction="20000"/>
          </a:bodyPr>
          <a:lstStyle>
            <a:extLst/>
          </a:lstStyle>
          <a:p>
            <a:pPr eaLnBrk="1" fontAlgn="auto" hangingPunct="1">
              <a:spcAft>
                <a:spcPts val="0"/>
              </a:spcAft>
              <a:defRPr/>
            </a:pPr>
            <a:r>
              <a:rPr lang="en-US" sz="3200" b="1" dirty="0" err="1" smtClean="0">
                <a:effectLst>
                  <a:outerShdw blurRad="38100" dist="38100" dir="2700000" algn="tl">
                    <a:srgbClr val="000000">
                      <a:alpha val="43137"/>
                    </a:srgbClr>
                  </a:outerShdw>
                </a:effectLst>
              </a:rPr>
              <a:t>PPt</a:t>
            </a:r>
            <a:r>
              <a:rPr lang="en-US" sz="3200" b="1" dirty="0" smtClean="0">
                <a:effectLst>
                  <a:outerShdw blurRad="38100" dist="38100" dir="2700000" algn="tl">
                    <a:srgbClr val="000000">
                      <a:alpha val="43137"/>
                    </a:srgbClr>
                  </a:outerShdw>
                </a:effectLst>
              </a:rPr>
              <a:t> by Mark E. Hardgrove, PhD, DMin</a:t>
            </a:r>
            <a:endParaRPr lang="en-US" sz="32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20483" name="Rectangle 6"/>
          <p:cNvSpPr>
            <a:spLocks noGrp="1"/>
          </p:cNvSpPr>
          <p:nvPr>
            <p:ph type="title"/>
          </p:nvPr>
        </p:nvSpPr>
        <p:spPr/>
        <p:txBody>
          <a:bodyPr/>
          <a:lstStyle/>
          <a:p>
            <a:pPr eaLnBrk="1" hangingPunct="1"/>
            <a:r>
              <a:rPr lang="en-US" dirty="0" smtClean="0"/>
              <a:t>Views </a:t>
            </a:r>
            <a:r>
              <a:rPr lang="en-US" dirty="0" smtClean="0"/>
              <a:t>on Origins</a:t>
            </a:r>
          </a:p>
        </p:txBody>
      </p:sp>
      <p:sp>
        <p:nvSpPr>
          <p:cNvPr id="12292" name="Rectangle 8"/>
          <p:cNvSpPr>
            <a:spLocks noGrp="1"/>
          </p:cNvSpPr>
          <p:nvPr>
            <p:ph idx="1"/>
          </p:nvPr>
        </p:nvSpPr>
        <p:spPr/>
        <p:txBody>
          <a:bodyPr/>
          <a:lstStyle/>
          <a:p>
            <a:pPr marL="0" indent="0" eaLnBrk="1" hangingPunct="1">
              <a:buFontTx/>
              <a:buNone/>
              <a:defRPr/>
            </a:pPr>
            <a:r>
              <a:rPr lang="en-US" sz="3600" b="1" dirty="0" smtClean="0">
                <a:effectLst>
                  <a:outerShdw blurRad="38100" dist="38100" dir="2700000" algn="tl">
                    <a:srgbClr val="000000">
                      <a:alpha val="43137"/>
                    </a:srgbClr>
                  </a:outerShdw>
                </a:effectLst>
              </a:rPr>
              <a:t>Theistic Evolution</a:t>
            </a:r>
            <a:r>
              <a:rPr lang="en-US" sz="3600" dirty="0" smtClean="0"/>
              <a:t>: Holds that there is a Theistic God beyond the world who created it, but that from that point on all living things emerged under His control by largely natural processes.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21507" name="Rectangle 6"/>
          <p:cNvSpPr>
            <a:spLocks noGrp="1"/>
          </p:cNvSpPr>
          <p:nvPr>
            <p:ph type="title"/>
          </p:nvPr>
        </p:nvSpPr>
        <p:spPr>
          <a:xfrm>
            <a:off x="914400" y="457200"/>
            <a:ext cx="7696200" cy="914400"/>
          </a:xfrm>
        </p:spPr>
        <p:txBody>
          <a:bodyPr/>
          <a:lstStyle/>
          <a:p>
            <a:pPr eaLnBrk="1" hangingPunct="1"/>
            <a:r>
              <a:rPr lang="en-US" dirty="0" smtClean="0"/>
              <a:t>Views </a:t>
            </a:r>
            <a:r>
              <a:rPr lang="en-US" dirty="0" smtClean="0"/>
              <a:t>on Origins</a:t>
            </a:r>
          </a:p>
        </p:txBody>
      </p:sp>
      <p:sp>
        <p:nvSpPr>
          <p:cNvPr id="12292" name="Rectangle 8"/>
          <p:cNvSpPr>
            <a:spLocks noGrp="1"/>
          </p:cNvSpPr>
          <p:nvPr>
            <p:ph idx="1"/>
          </p:nvPr>
        </p:nvSpPr>
        <p:spPr>
          <a:xfrm>
            <a:off x="914400" y="1524000"/>
            <a:ext cx="7467600" cy="4602163"/>
          </a:xfrm>
        </p:spPr>
        <p:txBody>
          <a:bodyPr/>
          <a:lstStyle/>
          <a:p>
            <a:pPr marL="0" indent="0" eaLnBrk="1" hangingPunct="1">
              <a:buFontTx/>
              <a:buNone/>
              <a:defRPr/>
            </a:pPr>
            <a:r>
              <a:rPr lang="en-US" sz="3400" b="1" dirty="0" smtClean="0">
                <a:effectLst>
                  <a:outerShdw blurRad="38100" dist="38100" dir="2700000" algn="tl">
                    <a:srgbClr val="000000">
                      <a:alpha val="43137"/>
                    </a:srgbClr>
                  </a:outerShdw>
                </a:effectLst>
              </a:rPr>
              <a:t>Theistic Creation</a:t>
            </a:r>
            <a:r>
              <a:rPr lang="en-US" sz="3400" dirty="0" smtClean="0"/>
              <a:t>: Contends that God directly created the universe, living things, and human beings.  There is differing opinions about how many things were created and how much time it took, but there is agreement that God was directly involved in creating the world, life, and humankind</a:t>
            </a:r>
            <a:r>
              <a:rPr lang="en-US" sz="3600" dirty="0" smtClean="0"/>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22531" name="Rectangle 6"/>
          <p:cNvSpPr>
            <a:spLocks noGrp="1"/>
          </p:cNvSpPr>
          <p:nvPr>
            <p:ph type="title"/>
          </p:nvPr>
        </p:nvSpPr>
        <p:spPr>
          <a:xfrm>
            <a:off x="914400" y="457200"/>
            <a:ext cx="7696200" cy="914400"/>
          </a:xfrm>
        </p:spPr>
        <p:txBody>
          <a:bodyPr/>
          <a:lstStyle/>
          <a:p>
            <a:pPr eaLnBrk="1" hangingPunct="1"/>
            <a:r>
              <a:rPr lang="en-US" dirty="0" smtClean="0"/>
              <a:t>Appendix </a:t>
            </a:r>
            <a:r>
              <a:rPr lang="en-US" dirty="0" smtClean="0"/>
              <a:t>Three</a:t>
            </a:r>
            <a:r>
              <a:rPr lang="en-US" dirty="0" smtClean="0"/>
              <a:t>: </a:t>
            </a:r>
            <a:r>
              <a:rPr lang="en-US" dirty="0" smtClean="0"/>
              <a:t>(pp. 1526-1533):</a:t>
            </a:r>
            <a:r>
              <a:rPr lang="en-US" dirty="0" smtClean="0"/>
              <a:t> </a:t>
            </a:r>
            <a:r>
              <a:rPr lang="en-US" dirty="0" smtClean="0"/>
              <a:t/>
            </a:r>
            <a:br>
              <a:rPr lang="en-US" dirty="0" smtClean="0"/>
            </a:br>
            <a:r>
              <a:rPr lang="en-US" dirty="0" smtClean="0"/>
              <a:t>Views on “Days” of Genesis</a:t>
            </a:r>
          </a:p>
        </p:txBody>
      </p:sp>
      <p:sp>
        <p:nvSpPr>
          <p:cNvPr id="12292" name="Rectangle 8"/>
          <p:cNvSpPr>
            <a:spLocks noGrp="1"/>
          </p:cNvSpPr>
          <p:nvPr>
            <p:ph idx="1"/>
          </p:nvPr>
        </p:nvSpPr>
        <p:spPr>
          <a:xfrm>
            <a:off x="914400" y="1524000"/>
            <a:ext cx="7467600" cy="4602163"/>
          </a:xfrm>
        </p:spPr>
        <p:txBody>
          <a:bodyPr/>
          <a:lstStyle/>
          <a:p>
            <a:pPr marL="0" indent="0" eaLnBrk="1" hangingPunct="1">
              <a:buFontTx/>
              <a:buNone/>
              <a:defRPr/>
            </a:pPr>
            <a:r>
              <a:rPr lang="en-US" sz="3600" b="1" dirty="0" smtClean="0">
                <a:effectLst>
                  <a:outerShdw blurRad="38100" dist="38100" dir="2700000" algn="tl">
                    <a:srgbClr val="000000">
                      <a:alpha val="43137"/>
                    </a:srgbClr>
                  </a:outerShdw>
                </a:effectLst>
              </a:rPr>
              <a:t>Twenty-Four Hour-Day View</a:t>
            </a:r>
            <a:r>
              <a:rPr lang="en-US" sz="3600" dirty="0" smtClean="0"/>
              <a:t>: Contends that the Hebrew word </a:t>
            </a:r>
            <a:r>
              <a:rPr lang="en-US" sz="3600" i="1" dirty="0" err="1" smtClean="0"/>
              <a:t>yom</a:t>
            </a:r>
            <a:r>
              <a:rPr lang="en-US" sz="3600" i="1" dirty="0" smtClean="0"/>
              <a:t> </a:t>
            </a:r>
            <a:r>
              <a:rPr lang="en-US" sz="3600" dirty="0" smtClean="0"/>
              <a:t>(day) is 24 hours unless the context indicates otherwise.  Genesis 1, does not indicate anything other than a 24 hour day.</a:t>
            </a:r>
            <a:endParaRPr lang="en-US" sz="40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23555" name="Rectangle 6"/>
          <p:cNvSpPr>
            <a:spLocks noGrp="1"/>
          </p:cNvSpPr>
          <p:nvPr>
            <p:ph type="title"/>
          </p:nvPr>
        </p:nvSpPr>
        <p:spPr>
          <a:xfrm>
            <a:off x="914400" y="457200"/>
            <a:ext cx="7696200" cy="914400"/>
          </a:xfrm>
        </p:spPr>
        <p:txBody>
          <a:bodyPr/>
          <a:lstStyle/>
          <a:p>
            <a:pPr eaLnBrk="1" hangingPunct="1"/>
            <a:r>
              <a:rPr lang="en-US" dirty="0" smtClean="0"/>
              <a:t>Appendix </a:t>
            </a:r>
            <a:r>
              <a:rPr lang="en-US" dirty="0" smtClean="0"/>
              <a:t>Three </a:t>
            </a:r>
            <a:r>
              <a:rPr lang="en-US" dirty="0" smtClean="0"/>
              <a:t>: </a:t>
            </a:r>
            <a:r>
              <a:rPr lang="en-US" dirty="0" smtClean="0"/>
              <a:t/>
            </a:r>
            <a:br>
              <a:rPr lang="en-US" dirty="0" smtClean="0"/>
            </a:br>
            <a:r>
              <a:rPr lang="en-US" dirty="0" smtClean="0"/>
              <a:t>Views on “Days” of Genesis</a:t>
            </a:r>
          </a:p>
        </p:txBody>
      </p:sp>
      <p:sp>
        <p:nvSpPr>
          <p:cNvPr id="12292" name="Rectangle 8"/>
          <p:cNvSpPr>
            <a:spLocks noGrp="1"/>
          </p:cNvSpPr>
          <p:nvPr>
            <p:ph idx="1"/>
          </p:nvPr>
        </p:nvSpPr>
        <p:spPr>
          <a:xfrm>
            <a:off x="914400" y="1524000"/>
            <a:ext cx="7467600" cy="4602163"/>
          </a:xfrm>
        </p:spPr>
        <p:txBody>
          <a:bodyPr/>
          <a:lstStyle/>
          <a:p>
            <a:pPr marL="0" indent="0" eaLnBrk="1" hangingPunct="1">
              <a:buFontTx/>
              <a:buNone/>
              <a:defRPr/>
            </a:pPr>
            <a:r>
              <a:rPr lang="en-US" sz="3600" b="1" dirty="0" smtClean="0">
                <a:effectLst>
                  <a:outerShdw blurRad="38100" dist="38100" dir="2700000" algn="tl">
                    <a:srgbClr val="000000">
                      <a:alpha val="43137"/>
                    </a:srgbClr>
                  </a:outerShdw>
                </a:effectLst>
              </a:rPr>
              <a:t>Days as Long Periods of Time</a:t>
            </a:r>
            <a:r>
              <a:rPr lang="en-US" sz="3600" dirty="0" smtClean="0"/>
              <a:t>: There are indications in Scripture to support the believe that creation “days” were longer than 24 hours.</a:t>
            </a:r>
            <a:endParaRPr lang="en-US" sz="40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24579" name="Rectangle 6"/>
          <p:cNvSpPr>
            <a:spLocks noGrp="1"/>
          </p:cNvSpPr>
          <p:nvPr>
            <p:ph type="title"/>
          </p:nvPr>
        </p:nvSpPr>
        <p:spPr>
          <a:xfrm>
            <a:off x="914400" y="457200"/>
            <a:ext cx="7696200" cy="914400"/>
          </a:xfrm>
        </p:spPr>
        <p:txBody>
          <a:bodyPr/>
          <a:lstStyle/>
          <a:p>
            <a:pPr eaLnBrk="1" hangingPunct="1"/>
            <a:r>
              <a:rPr lang="en-US" dirty="0" smtClean="0"/>
              <a:t>Appendix </a:t>
            </a:r>
            <a:r>
              <a:rPr lang="en-US" dirty="0" smtClean="0"/>
              <a:t>Three </a:t>
            </a:r>
            <a:r>
              <a:rPr lang="en-US" dirty="0" smtClean="0"/>
              <a:t>: </a:t>
            </a:r>
            <a:r>
              <a:rPr lang="en-US" dirty="0" smtClean="0"/>
              <a:t/>
            </a:r>
            <a:br>
              <a:rPr lang="en-US" dirty="0" smtClean="0"/>
            </a:br>
            <a:r>
              <a:rPr lang="en-US" dirty="0" smtClean="0"/>
              <a:t>Views on “Days” of Genesis</a:t>
            </a:r>
          </a:p>
        </p:txBody>
      </p:sp>
      <p:sp>
        <p:nvSpPr>
          <p:cNvPr id="12292" name="Rectangle 8"/>
          <p:cNvSpPr>
            <a:spLocks noGrp="1"/>
          </p:cNvSpPr>
          <p:nvPr>
            <p:ph idx="1"/>
          </p:nvPr>
        </p:nvSpPr>
        <p:spPr>
          <a:xfrm>
            <a:off x="914400" y="1524000"/>
            <a:ext cx="7467600" cy="4602163"/>
          </a:xfrm>
        </p:spPr>
        <p:txBody>
          <a:bodyPr/>
          <a:lstStyle/>
          <a:p>
            <a:pPr marL="0" indent="0" eaLnBrk="1" hangingPunct="1">
              <a:buFontTx/>
              <a:buNone/>
              <a:defRPr/>
            </a:pPr>
            <a:r>
              <a:rPr lang="en-US" sz="3400" b="1" dirty="0" smtClean="0">
                <a:effectLst>
                  <a:outerShdw blurRad="38100" dist="38100" dir="2700000" algn="tl">
                    <a:srgbClr val="000000">
                      <a:alpha val="43137"/>
                    </a:srgbClr>
                  </a:outerShdw>
                </a:effectLst>
              </a:rPr>
              <a:t>The Revelatory-Day View</a:t>
            </a:r>
            <a:r>
              <a:rPr lang="en-US" sz="3400" dirty="0" smtClean="0"/>
              <a:t>: This view holds that the reference to the days are not the 24 hour days of creation, but the 24 hour days of revelation, meaning that God revealed to Adam or Moses the creation of earth on day one, the separation of sky and earth on day two, and so on, for six days.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25603" name="Rectangle 6"/>
          <p:cNvSpPr>
            <a:spLocks noGrp="1"/>
          </p:cNvSpPr>
          <p:nvPr>
            <p:ph type="title"/>
          </p:nvPr>
        </p:nvSpPr>
        <p:spPr>
          <a:xfrm>
            <a:off x="914400" y="457200"/>
            <a:ext cx="7696200" cy="914400"/>
          </a:xfrm>
        </p:spPr>
        <p:txBody>
          <a:bodyPr/>
          <a:lstStyle/>
          <a:p>
            <a:pPr eaLnBrk="1" hangingPunct="1"/>
            <a:r>
              <a:rPr lang="en-US" dirty="0" smtClean="0"/>
              <a:t>Appendix </a:t>
            </a:r>
            <a:r>
              <a:rPr lang="en-US" dirty="0" smtClean="0"/>
              <a:t>Three </a:t>
            </a:r>
            <a:r>
              <a:rPr lang="en-US" dirty="0" smtClean="0"/>
              <a:t>: </a:t>
            </a:r>
            <a:r>
              <a:rPr lang="en-US" dirty="0" smtClean="0"/>
              <a:t/>
            </a:r>
            <a:br>
              <a:rPr lang="en-US" dirty="0" smtClean="0"/>
            </a:br>
            <a:r>
              <a:rPr lang="en-US" dirty="0" smtClean="0"/>
              <a:t>Views on “Days” of Genesis</a:t>
            </a:r>
          </a:p>
        </p:txBody>
      </p:sp>
      <p:sp>
        <p:nvSpPr>
          <p:cNvPr id="12292" name="Rectangle 8"/>
          <p:cNvSpPr>
            <a:spLocks noGrp="1"/>
          </p:cNvSpPr>
          <p:nvPr>
            <p:ph idx="1"/>
          </p:nvPr>
        </p:nvSpPr>
        <p:spPr>
          <a:xfrm>
            <a:off x="914400" y="1524000"/>
            <a:ext cx="7467600" cy="4602163"/>
          </a:xfrm>
        </p:spPr>
        <p:txBody>
          <a:bodyPr/>
          <a:lstStyle/>
          <a:p>
            <a:pPr marL="0" indent="0" eaLnBrk="1" hangingPunct="1">
              <a:buFontTx/>
              <a:buNone/>
              <a:defRPr/>
            </a:pPr>
            <a:r>
              <a:rPr lang="en-US" sz="3400" b="1" dirty="0" smtClean="0">
                <a:effectLst>
                  <a:outerShdw blurRad="38100" dist="38100" dir="2700000" algn="tl">
                    <a:srgbClr val="000000">
                      <a:alpha val="43137"/>
                    </a:srgbClr>
                  </a:outerShdw>
                </a:effectLst>
              </a:rPr>
              <a:t>The Alternate-Day-Age View</a:t>
            </a:r>
            <a:r>
              <a:rPr lang="en-US" sz="3400" dirty="0" smtClean="0"/>
              <a:t>: Some hold that the days of Genesis are 24 hour periods of time in which God created the things mentioned but that they are separated by long periods of time in between.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26627" name="Rectangle 6"/>
          <p:cNvSpPr>
            <a:spLocks noGrp="1"/>
          </p:cNvSpPr>
          <p:nvPr>
            <p:ph type="title"/>
          </p:nvPr>
        </p:nvSpPr>
        <p:spPr>
          <a:xfrm>
            <a:off x="914400" y="457200"/>
            <a:ext cx="7696200" cy="914400"/>
          </a:xfrm>
        </p:spPr>
        <p:txBody>
          <a:bodyPr/>
          <a:lstStyle/>
          <a:p>
            <a:pPr eaLnBrk="1" hangingPunct="1"/>
            <a:r>
              <a:rPr lang="en-US" dirty="0" smtClean="0"/>
              <a:t>Appendix </a:t>
            </a:r>
            <a:r>
              <a:rPr lang="en-US" dirty="0" smtClean="0"/>
              <a:t>Three </a:t>
            </a:r>
            <a:r>
              <a:rPr lang="en-US" dirty="0" smtClean="0"/>
              <a:t>: </a:t>
            </a:r>
            <a:r>
              <a:rPr lang="en-US" dirty="0" smtClean="0"/>
              <a:t/>
            </a:r>
            <a:br>
              <a:rPr lang="en-US" dirty="0" smtClean="0"/>
            </a:br>
            <a:r>
              <a:rPr lang="en-US" dirty="0" smtClean="0"/>
              <a:t>Views on “Days” of Genesis</a:t>
            </a:r>
          </a:p>
        </p:txBody>
      </p:sp>
      <p:sp>
        <p:nvSpPr>
          <p:cNvPr id="12292" name="Rectangle 8"/>
          <p:cNvSpPr>
            <a:spLocks noGrp="1"/>
          </p:cNvSpPr>
          <p:nvPr>
            <p:ph idx="1"/>
          </p:nvPr>
        </p:nvSpPr>
        <p:spPr>
          <a:xfrm>
            <a:off x="914400" y="1524000"/>
            <a:ext cx="7467600" cy="4602163"/>
          </a:xfrm>
        </p:spPr>
        <p:txBody>
          <a:bodyPr/>
          <a:lstStyle/>
          <a:p>
            <a:pPr marL="0" indent="0" eaLnBrk="1" hangingPunct="1">
              <a:buFontTx/>
              <a:buNone/>
              <a:defRPr/>
            </a:pPr>
            <a:r>
              <a:rPr lang="en-US" sz="3400" b="1" dirty="0" smtClean="0">
                <a:effectLst>
                  <a:outerShdw blurRad="38100" dist="38100" dir="2700000" algn="tl">
                    <a:srgbClr val="000000">
                      <a:alpha val="43137"/>
                    </a:srgbClr>
                  </a:outerShdw>
                </a:effectLst>
              </a:rPr>
              <a:t>Gap Theories</a:t>
            </a:r>
            <a:r>
              <a:rPr lang="en-US" sz="3400" dirty="0" smtClean="0"/>
              <a:t>: Made popular by </a:t>
            </a:r>
            <a:r>
              <a:rPr lang="en-US" sz="3400" dirty="0" err="1" smtClean="0"/>
              <a:t>Scofield</a:t>
            </a:r>
            <a:r>
              <a:rPr lang="en-US" sz="3400" dirty="0" smtClean="0"/>
              <a:t>, it proposes a long span of time between the first two verses of the Bible.  The argument is that the Gen. 1:2 represents a time of chaos that God would not have created.  Therefore, a cataclysm of some type occurred after the initial creation of Gen. 1:1.</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27651" name="Rectangle 6"/>
          <p:cNvSpPr>
            <a:spLocks noGrp="1"/>
          </p:cNvSpPr>
          <p:nvPr>
            <p:ph type="title"/>
          </p:nvPr>
        </p:nvSpPr>
        <p:spPr>
          <a:xfrm>
            <a:off x="914400" y="457200"/>
            <a:ext cx="7696200" cy="914400"/>
          </a:xfrm>
        </p:spPr>
        <p:txBody>
          <a:bodyPr/>
          <a:lstStyle/>
          <a:p>
            <a:pPr eaLnBrk="1" hangingPunct="1"/>
            <a:r>
              <a:rPr lang="en-US" dirty="0" smtClean="0"/>
              <a:t>Appendix Three:</a:t>
            </a:r>
            <a:r>
              <a:rPr lang="en-US" dirty="0" smtClean="0"/>
              <a:t/>
            </a:r>
            <a:br>
              <a:rPr lang="en-US" dirty="0" smtClean="0"/>
            </a:br>
            <a:r>
              <a:rPr lang="en-US" dirty="0" smtClean="0"/>
              <a:t>Views on “Days” of Genesis</a:t>
            </a:r>
          </a:p>
        </p:txBody>
      </p:sp>
      <p:sp>
        <p:nvSpPr>
          <p:cNvPr id="12292" name="Rectangle 8"/>
          <p:cNvSpPr>
            <a:spLocks noGrp="1"/>
          </p:cNvSpPr>
          <p:nvPr>
            <p:ph idx="1"/>
          </p:nvPr>
        </p:nvSpPr>
        <p:spPr>
          <a:xfrm>
            <a:off x="914400" y="1524000"/>
            <a:ext cx="7467600" cy="4602163"/>
          </a:xfrm>
        </p:spPr>
        <p:txBody>
          <a:bodyPr/>
          <a:lstStyle/>
          <a:p>
            <a:pPr marL="0" indent="0" eaLnBrk="1" hangingPunct="1">
              <a:buFontTx/>
              <a:buNone/>
              <a:defRPr/>
            </a:pPr>
            <a:r>
              <a:rPr lang="en-US" sz="3400" b="1" dirty="0" smtClean="0">
                <a:effectLst>
                  <a:outerShdw blurRad="38100" dist="38100" dir="2700000" algn="tl">
                    <a:srgbClr val="000000">
                      <a:alpha val="43137"/>
                    </a:srgbClr>
                  </a:outerShdw>
                </a:effectLst>
              </a:rPr>
              <a:t>The Ideal-Time View</a:t>
            </a:r>
            <a:r>
              <a:rPr lang="en-US" sz="3400" dirty="0" smtClean="0"/>
              <a:t>: According to this perspective, the earth and all living things were created mature.  Trees had rings, animals were mature enough to reproduce, Adam and Eve were young adults, the earth and the universe also were created at the ideal age to sustain itself.</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28675" name="Rectangle 6"/>
          <p:cNvSpPr>
            <a:spLocks noGrp="1"/>
          </p:cNvSpPr>
          <p:nvPr>
            <p:ph type="title"/>
          </p:nvPr>
        </p:nvSpPr>
        <p:spPr>
          <a:xfrm>
            <a:off x="914400" y="457200"/>
            <a:ext cx="7696200" cy="914400"/>
          </a:xfrm>
        </p:spPr>
        <p:txBody>
          <a:bodyPr/>
          <a:lstStyle/>
          <a:p>
            <a:pPr eaLnBrk="1" hangingPunct="1"/>
            <a:r>
              <a:rPr lang="en-US" dirty="0" smtClean="0"/>
              <a:t>Appendix </a:t>
            </a:r>
            <a:r>
              <a:rPr lang="en-US" dirty="0" smtClean="0"/>
              <a:t>Three: </a:t>
            </a:r>
            <a:r>
              <a:rPr lang="en-US" dirty="0" smtClean="0"/>
              <a:t/>
            </a:r>
            <a:br>
              <a:rPr lang="en-US" dirty="0" smtClean="0"/>
            </a:br>
            <a:r>
              <a:rPr lang="en-US" dirty="0" smtClean="0"/>
              <a:t>Views on “Days” of Genesis</a:t>
            </a:r>
          </a:p>
        </p:txBody>
      </p:sp>
      <p:sp>
        <p:nvSpPr>
          <p:cNvPr id="12292" name="Rectangle 8"/>
          <p:cNvSpPr>
            <a:spLocks noGrp="1"/>
          </p:cNvSpPr>
          <p:nvPr>
            <p:ph idx="1"/>
          </p:nvPr>
        </p:nvSpPr>
        <p:spPr>
          <a:xfrm>
            <a:off x="914400" y="1524000"/>
            <a:ext cx="7467600" cy="4602163"/>
          </a:xfrm>
        </p:spPr>
        <p:txBody>
          <a:bodyPr/>
          <a:lstStyle/>
          <a:p>
            <a:pPr marL="0" indent="0" eaLnBrk="1" hangingPunct="1">
              <a:buFontTx/>
              <a:buNone/>
              <a:defRPr/>
            </a:pPr>
            <a:r>
              <a:rPr lang="en-US" sz="3400" b="1" dirty="0" smtClean="0">
                <a:effectLst>
                  <a:outerShdw blurRad="38100" dist="38100" dir="2700000" algn="tl">
                    <a:srgbClr val="000000">
                      <a:alpha val="43137"/>
                    </a:srgbClr>
                  </a:outerShdw>
                </a:effectLst>
              </a:rPr>
              <a:t>The Literary-Framework View</a:t>
            </a:r>
            <a:r>
              <a:rPr lang="en-US" sz="3400" dirty="0" smtClean="0"/>
              <a:t>: Holds that the use of “days” and “evening and morning” are merely ancient literary devices to frame certain periods of time in order to encapsulate them in that literary form much like we use a “chapter” to do </a:t>
            </a:r>
            <a:r>
              <a:rPr lang="en-US" sz="3400" smtClean="0"/>
              <a:t>the same.</a:t>
            </a:r>
            <a:endParaRPr lang="en-US" sz="34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Grp="1"/>
          </p:cNvSpPr>
          <p:nvPr>
            <p:ph type="title"/>
          </p:nvPr>
        </p:nvSpPr>
        <p:spPr/>
        <p:txBody>
          <a:bodyPr/>
          <a:lstStyle>
            <a:extLst/>
          </a:lstStyle>
          <a:p>
            <a:pPr eaLnBrk="1" fontAlgn="auto" hangingPunct="1">
              <a:spcAft>
                <a:spcPts val="0"/>
              </a:spcAft>
              <a:defRPr/>
            </a:pPr>
            <a:r>
              <a:rPr lang="en-US" dirty="0" smtClean="0"/>
              <a:t>Question and Answer</a:t>
            </a:r>
            <a:endParaRPr lang="en-US" dirty="0"/>
          </a:p>
        </p:txBody>
      </p:sp>
      <p:sp>
        <p:nvSpPr>
          <p:cNvPr id="4" name="Rectangle 25"/>
          <p:cNvSpPr txBox="1">
            <a:spLocks/>
          </p:cNvSpPr>
          <p:nvPr/>
        </p:nvSpPr>
        <p:spPr>
          <a:xfrm>
            <a:off x="762000" y="2971800"/>
            <a:ext cx="7086600" cy="1295400"/>
          </a:xfrm>
          <a:prstGeom prst="rect">
            <a:avLst/>
          </a:prstGeom>
        </p:spPr>
        <p:txBody>
          <a:bodyPr>
            <a:normAutofit lnSpcReduction="10000"/>
          </a:bodyPr>
          <a:lstStyle>
            <a:extLst/>
          </a:lstStyle>
          <a:p>
            <a:pPr marL="342900" indent="-342900" fontAlgn="auto">
              <a:spcBef>
                <a:spcPct val="20000"/>
              </a:spcBef>
              <a:spcAft>
                <a:spcPts val="0"/>
              </a:spcAft>
              <a:buFont typeface="Arial"/>
              <a:buChar char="•"/>
              <a:defRPr/>
            </a:pPr>
            <a:r>
              <a:rPr lang="en-US" sz="2000" kern="0" dirty="0">
                <a:latin typeface="+mn-lt"/>
                <a:cs typeface="+mn-cs"/>
              </a:rPr>
              <a:t>The following slides are questions using the layouts in the Quiz Show template. </a:t>
            </a:r>
            <a:r>
              <a:rPr lang="en-US" sz="2000" kern="0" dirty="0">
                <a:latin typeface="+mn-lt"/>
                <a:cs typeface="+mn-cs"/>
              </a:rPr>
              <a:t>Use this session as a study </a:t>
            </a:r>
            <a:r>
              <a:rPr lang="en-US" sz="2000" kern="0" dirty="0" smtClean="0">
                <a:latin typeface="+mn-lt"/>
                <a:cs typeface="+mn-cs"/>
              </a:rPr>
              <a:t>aid.  To get the full effect you should view in the Slide Show format of PowerPoint.</a:t>
            </a:r>
            <a:endParaRPr lang="en-US" sz="2000" kern="0" dirty="0">
              <a:latin typeface="+mn-lt"/>
              <a:cs typeface="+mn-cs"/>
            </a:endParaRPr>
          </a:p>
          <a:p>
            <a:pPr marL="342900" indent="-342900" fontAlgn="auto">
              <a:spcBef>
                <a:spcPct val="20000"/>
              </a:spcBef>
              <a:spcAft>
                <a:spcPts val="0"/>
              </a:spcAft>
              <a:buFont typeface="Arial"/>
              <a:buChar char="•"/>
              <a:defRPr/>
            </a:pPr>
            <a:endParaRPr lang="en-US" sz="2000" kern="0" dirty="0">
              <a:latin typeface="+mn-lt"/>
              <a:cs typeface="+mn-cs"/>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12291" name="Rectangle 6"/>
          <p:cNvSpPr>
            <a:spLocks noGrp="1"/>
          </p:cNvSpPr>
          <p:nvPr>
            <p:ph type="title"/>
          </p:nvPr>
        </p:nvSpPr>
        <p:spPr/>
        <p:txBody>
          <a:bodyPr/>
          <a:lstStyle/>
          <a:p>
            <a:pPr eaLnBrk="1" hangingPunct="1">
              <a:defRPr/>
            </a:pPr>
            <a:r>
              <a:rPr lang="en-US" sz="6600" b="1" dirty="0" smtClean="0">
                <a:effectLst>
                  <a:outerShdw blurRad="38100" dist="38100" dir="2700000" algn="tl">
                    <a:srgbClr val="000000">
                      <a:alpha val="43137"/>
                    </a:srgbClr>
                  </a:outerShdw>
                </a:effectLst>
              </a:rPr>
              <a:t>Providence</a:t>
            </a:r>
          </a:p>
        </p:txBody>
      </p:sp>
      <p:sp>
        <p:nvSpPr>
          <p:cNvPr id="12292" name="Rectangle 8"/>
          <p:cNvSpPr>
            <a:spLocks noGrp="1"/>
          </p:cNvSpPr>
          <p:nvPr>
            <p:ph idx="1"/>
          </p:nvPr>
        </p:nvSpPr>
        <p:spPr/>
        <p:txBody>
          <a:bodyPr/>
          <a:lstStyle/>
          <a:p>
            <a:pPr eaLnBrk="1" hangingPunct="1">
              <a:buFontTx/>
              <a:buNone/>
              <a:defRPr/>
            </a:pPr>
            <a:r>
              <a:rPr lang="en-US" sz="3600" b="1" i="1" dirty="0" smtClean="0">
                <a:effectLst>
                  <a:outerShdw blurRad="38100" dist="38100" dir="2700000" algn="tl">
                    <a:srgbClr val="000000">
                      <a:alpha val="43137"/>
                    </a:srgbClr>
                  </a:outerShdw>
                </a:effectLst>
              </a:rPr>
              <a:t>Creation</a:t>
            </a:r>
            <a:r>
              <a:rPr lang="en-US" sz="3600" i="1" dirty="0" smtClean="0"/>
              <a:t>—</a:t>
            </a:r>
            <a:r>
              <a:rPr lang="en-US" sz="3600" dirty="0" smtClean="0"/>
              <a:t>explains the world’s existence (its coming to be).</a:t>
            </a:r>
          </a:p>
          <a:p>
            <a:pPr eaLnBrk="1" hangingPunct="1">
              <a:buFontTx/>
              <a:buNone/>
              <a:defRPr/>
            </a:pPr>
            <a:r>
              <a:rPr lang="en-US" sz="3600" b="1" i="1" dirty="0" smtClean="0">
                <a:effectLst>
                  <a:outerShdw blurRad="38100" dist="38100" dir="2700000" algn="tl">
                    <a:srgbClr val="000000">
                      <a:alpha val="43137"/>
                    </a:srgbClr>
                  </a:outerShdw>
                </a:effectLst>
              </a:rPr>
              <a:t>Preservation</a:t>
            </a:r>
            <a:r>
              <a:rPr lang="en-US" sz="3600" dirty="0" smtClean="0"/>
              <a:t>—explains the world’s continuance (its continuing to be)</a:t>
            </a:r>
          </a:p>
          <a:p>
            <a:pPr eaLnBrk="1" hangingPunct="1">
              <a:buFontTx/>
              <a:buNone/>
              <a:defRPr/>
            </a:pPr>
            <a:r>
              <a:rPr lang="en-US" sz="3600" b="1" i="1" dirty="0" smtClean="0">
                <a:effectLst>
                  <a:outerShdw blurRad="38100" dist="38100" dir="2700000" algn="tl">
                    <a:srgbClr val="000000">
                      <a:alpha val="43137"/>
                    </a:srgbClr>
                  </a:outerShdw>
                </a:effectLst>
              </a:rPr>
              <a:t>Providence</a:t>
            </a:r>
            <a:r>
              <a:rPr lang="en-US" sz="3600" i="1" dirty="0" smtClean="0"/>
              <a:t>—</a:t>
            </a:r>
            <a:r>
              <a:rPr lang="en-US" sz="3600" dirty="0" smtClean="0"/>
              <a:t>explains the world’s control (its direction of being)</a:t>
            </a:r>
            <a:endParaRPr lang="en-US" sz="3600" i="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228600" y="228600"/>
            <a:ext cx="8229600" cy="1752600"/>
          </a:xfrm>
        </p:spPr>
        <p:txBody>
          <a:bodyPr>
            <a:normAutofit fontScale="90000"/>
          </a:bodyPr>
          <a:lstStyle>
            <a:extLst/>
          </a:lstStyle>
          <a:p>
            <a:pPr eaLnBrk="1" fontAlgn="auto" hangingPunct="1">
              <a:spcAft>
                <a:spcPts val="0"/>
              </a:spcAft>
              <a:defRPr/>
            </a:pPr>
            <a:r>
              <a:rPr lang="en-US" dirty="0" smtClean="0"/>
              <a:t>Providence explains God’s control of the world, its direction of being. </a:t>
            </a:r>
            <a:br>
              <a:rPr lang="en-US" dirty="0" smtClean="0"/>
            </a:br>
            <a:r>
              <a:rPr lang="en-US" sz="3100" dirty="0" smtClean="0"/>
              <a:t>[Place your curser over True of False and click.]</a:t>
            </a:r>
            <a:endParaRPr lang="en-US" sz="31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2"/>
          <p:cNvSpPr>
            <a:spLocks noGrp="1"/>
          </p:cNvSpPr>
          <p:nvPr>
            <p:ph type="title"/>
          </p:nvPr>
        </p:nvSpPr>
        <p:spPr/>
        <p:txBody>
          <a:bodyPr>
            <a:normAutofit fontScale="90000"/>
          </a:bodyPr>
          <a:lstStyle>
            <a:extLst/>
          </a:lstStyle>
          <a:p>
            <a:pPr eaLnBrk="1" fontAlgn="auto" hangingPunct="1">
              <a:spcAft>
                <a:spcPts val="0"/>
              </a:spcAft>
              <a:defRPr/>
            </a:pPr>
            <a:r>
              <a:rPr lang="en-US" dirty="0" smtClean="0"/>
              <a:t>The word providence comes from what two Latin words? </a:t>
            </a:r>
            <a:endParaRPr lang="en-US" dirty="0"/>
          </a:p>
        </p:txBody>
      </p:sp>
      <p:sp>
        <p:nvSpPr>
          <p:cNvPr id="22" name="Rectangle 7"/>
          <p:cNvSpPr>
            <a:spLocks noGrp="1"/>
          </p:cNvSpPr>
          <p:nvPr>
            <p:ph type="body" sz="quarter" idx="14"/>
          </p:nvPr>
        </p:nvSpPr>
        <p:spPr/>
        <p:txBody>
          <a:bodyPr>
            <a:normAutofit fontScale="85000" lnSpcReduction="20000"/>
          </a:bodyPr>
          <a:lstStyle>
            <a:extLst/>
          </a:lstStyle>
          <a:p>
            <a:pPr eaLnBrk="1" fontAlgn="auto" hangingPunct="1">
              <a:spcAft>
                <a:spcPts val="0"/>
              </a:spcAft>
              <a:defRPr/>
            </a:pPr>
            <a:r>
              <a:rPr lang="en-US" i="1" dirty="0" smtClean="0"/>
              <a:t>pro </a:t>
            </a:r>
            <a:r>
              <a:rPr lang="en-US" dirty="0" smtClean="0"/>
              <a:t>and </a:t>
            </a:r>
            <a:r>
              <a:rPr lang="en-US" i="1" dirty="0" smtClean="0"/>
              <a:t>video </a:t>
            </a:r>
            <a:r>
              <a:rPr lang="en-US" dirty="0" smtClean="0"/>
              <a:t>meaning “foresight”</a:t>
            </a:r>
            <a:endParaRPr lang="en-US"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1"/>
          <p:cNvSpPr>
            <a:spLocks noGrp="1"/>
          </p:cNvSpPr>
          <p:nvPr>
            <p:ph type="title"/>
          </p:nvPr>
        </p:nvSpPr>
        <p:spPr>
          <a:xfrm>
            <a:off x="228600" y="457200"/>
            <a:ext cx="8229600" cy="1295400"/>
          </a:xfrm>
        </p:spPr>
        <p:txBody>
          <a:bodyPr>
            <a:normAutofit fontScale="90000"/>
          </a:bodyPr>
          <a:lstStyle>
            <a:extLst/>
          </a:lstStyle>
          <a:p>
            <a:pPr eaLnBrk="1" fontAlgn="auto" hangingPunct="1">
              <a:spcAft>
                <a:spcPts val="0"/>
              </a:spcAft>
              <a:defRPr/>
            </a:pPr>
            <a:r>
              <a:rPr lang="en-US" dirty="0" smtClean="0"/>
              <a:t>Within the context of a Christian theistic worldview, providence takes on which seven characteristics?  </a:t>
            </a:r>
            <a:endParaRPr lang="en-US" dirty="0"/>
          </a:p>
        </p:txBody>
      </p:sp>
      <p:sp>
        <p:nvSpPr>
          <p:cNvPr id="24" name="Rectangle 6"/>
          <p:cNvSpPr>
            <a:spLocks noGrp="1"/>
          </p:cNvSpPr>
          <p:nvPr>
            <p:ph type="body" sz="quarter" idx="14"/>
          </p:nvPr>
        </p:nvSpPr>
        <p:spPr>
          <a:xfrm>
            <a:off x="228600" y="1905000"/>
            <a:ext cx="8229600" cy="4038600"/>
          </a:xfrm>
        </p:spPr>
        <p:txBody>
          <a:bodyPr>
            <a:normAutofit fontScale="77500" lnSpcReduction="20000"/>
          </a:bodyPr>
          <a:lstStyle>
            <a:extLst/>
          </a:lstStyle>
          <a:p>
            <a:pPr marL="2797175" indent="-914400" algn="l" eaLnBrk="1" fontAlgn="auto" hangingPunct="1">
              <a:spcAft>
                <a:spcPts val="0"/>
              </a:spcAft>
              <a:buFont typeface="+mj-lt"/>
              <a:buAutoNum type="arabicPeriod"/>
              <a:defRPr/>
            </a:pPr>
            <a:r>
              <a:rPr lang="en-US" dirty="0" smtClean="0"/>
              <a:t>Personal</a:t>
            </a:r>
          </a:p>
          <a:p>
            <a:pPr marL="2797175" indent="-914400" algn="l" eaLnBrk="1" fontAlgn="auto" hangingPunct="1">
              <a:spcAft>
                <a:spcPts val="0"/>
              </a:spcAft>
              <a:buFont typeface="+mj-lt"/>
              <a:buAutoNum type="arabicPeriod"/>
              <a:defRPr/>
            </a:pPr>
            <a:r>
              <a:rPr lang="en-US" dirty="0" smtClean="0"/>
              <a:t>Thoughtful</a:t>
            </a:r>
          </a:p>
          <a:p>
            <a:pPr marL="2797175" indent="-914400" algn="l" eaLnBrk="1" fontAlgn="auto" hangingPunct="1">
              <a:spcAft>
                <a:spcPts val="0"/>
              </a:spcAft>
              <a:buFont typeface="+mj-lt"/>
              <a:buAutoNum type="arabicPeriod"/>
              <a:defRPr/>
            </a:pPr>
            <a:r>
              <a:rPr lang="en-US" dirty="0" smtClean="0"/>
              <a:t>Careful</a:t>
            </a:r>
          </a:p>
          <a:p>
            <a:pPr marL="2797175" indent="-914400" algn="l" eaLnBrk="1" fontAlgn="auto" hangingPunct="1">
              <a:spcAft>
                <a:spcPts val="0"/>
              </a:spcAft>
              <a:buFont typeface="+mj-lt"/>
              <a:buAutoNum type="arabicPeriod"/>
              <a:defRPr/>
            </a:pPr>
            <a:r>
              <a:rPr lang="en-US" dirty="0" smtClean="0"/>
              <a:t>Universal</a:t>
            </a:r>
          </a:p>
          <a:p>
            <a:pPr marL="2797175" indent="-914400" algn="l" eaLnBrk="1" fontAlgn="auto" hangingPunct="1">
              <a:spcAft>
                <a:spcPts val="0"/>
              </a:spcAft>
              <a:buFont typeface="+mj-lt"/>
              <a:buAutoNum type="arabicPeriod"/>
              <a:defRPr/>
            </a:pPr>
            <a:r>
              <a:rPr lang="en-US" dirty="0" smtClean="0"/>
              <a:t>Particular</a:t>
            </a:r>
          </a:p>
          <a:p>
            <a:pPr marL="2797175" indent="-914400" algn="l" eaLnBrk="1" fontAlgn="auto" hangingPunct="1">
              <a:spcAft>
                <a:spcPts val="0"/>
              </a:spcAft>
              <a:buFont typeface="+mj-lt"/>
              <a:buAutoNum type="arabicPeriod"/>
              <a:defRPr/>
            </a:pPr>
            <a:r>
              <a:rPr lang="en-US" dirty="0" smtClean="0"/>
              <a:t>Effectual</a:t>
            </a:r>
          </a:p>
          <a:p>
            <a:pPr marL="2797175" indent="-914400" algn="l" eaLnBrk="1" fontAlgn="auto" hangingPunct="1">
              <a:spcAft>
                <a:spcPts val="0"/>
              </a:spcAft>
              <a:buFont typeface="+mj-lt"/>
              <a:buAutoNum type="arabicPeriod"/>
              <a:defRPr/>
            </a:pPr>
            <a:r>
              <a:rPr lang="en-US" dirty="0" smtClean="0"/>
              <a:t>Supernatural</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i="0" dirty="0" smtClean="0"/>
              <a:t>What are the three arguments in support of God’s “particular” providence?</a:t>
            </a:r>
            <a:endParaRPr lang="en-US" i="0" dirty="0"/>
          </a:p>
        </p:txBody>
      </p:sp>
      <p:sp>
        <p:nvSpPr>
          <p:cNvPr id="4" name="Text Placeholder 3"/>
          <p:cNvSpPr>
            <a:spLocks noGrp="1"/>
          </p:cNvSpPr>
          <p:nvPr>
            <p:ph type="body" sz="quarter" idx="15"/>
          </p:nvPr>
        </p:nvSpPr>
        <p:spPr>
          <a:xfrm>
            <a:off x="609600" y="1828800"/>
            <a:ext cx="7848600" cy="3352800"/>
          </a:xfrm>
        </p:spPr>
        <p:txBody>
          <a:bodyPr>
            <a:noAutofit/>
          </a:bodyPr>
          <a:lstStyle/>
          <a:p>
            <a:pPr marL="457200" indent="-457200" algn="l" eaLnBrk="1" fontAlgn="auto" hangingPunct="1">
              <a:spcAft>
                <a:spcPts val="0"/>
              </a:spcAft>
              <a:buFont typeface="+mj-lt"/>
              <a:buAutoNum type="arabicPeriod"/>
              <a:defRPr/>
            </a:pPr>
            <a:r>
              <a:rPr lang="en-US" sz="2800" b="1" i="0" dirty="0" smtClean="0">
                <a:solidFill>
                  <a:srgbClr val="FFFF66"/>
                </a:solidFill>
                <a:effectLst>
                  <a:outerShdw blurRad="38100" dist="38100" dir="2700000" algn="tl">
                    <a:srgbClr val="000000">
                      <a:alpha val="43137"/>
                    </a:srgbClr>
                  </a:outerShdw>
                </a:effectLst>
              </a:rPr>
              <a:t>God can’t control the general without controlling the particular.</a:t>
            </a:r>
          </a:p>
          <a:p>
            <a:pPr marL="457200" indent="-457200" algn="l" eaLnBrk="1" fontAlgn="auto" hangingPunct="1">
              <a:spcAft>
                <a:spcPts val="0"/>
              </a:spcAft>
              <a:buFont typeface="+mj-lt"/>
              <a:buAutoNum type="arabicPeriod"/>
              <a:defRPr/>
            </a:pPr>
            <a:r>
              <a:rPr lang="en-US" sz="2800" b="1" i="0" dirty="0" smtClean="0">
                <a:solidFill>
                  <a:srgbClr val="FFFF66"/>
                </a:solidFill>
                <a:effectLst>
                  <a:outerShdw blurRad="38100" dist="38100" dir="2700000" algn="tl">
                    <a:srgbClr val="000000">
                      <a:alpha val="43137"/>
                    </a:srgbClr>
                  </a:outerShdw>
                </a:effectLst>
              </a:rPr>
              <a:t>God’s love for the general prompts concern for the smallest detail that affects the general.</a:t>
            </a:r>
          </a:p>
          <a:p>
            <a:pPr marL="457200" indent="-457200" algn="l" eaLnBrk="1" fontAlgn="auto" hangingPunct="1">
              <a:spcAft>
                <a:spcPts val="0"/>
              </a:spcAft>
              <a:buFont typeface="+mj-lt"/>
              <a:buAutoNum type="arabicPeriod"/>
              <a:defRPr/>
            </a:pPr>
            <a:r>
              <a:rPr lang="en-US" sz="2800" b="1" i="0" dirty="0" smtClean="0">
                <a:solidFill>
                  <a:srgbClr val="FFFF66"/>
                </a:solidFill>
                <a:effectLst>
                  <a:outerShdw blurRad="38100" dist="38100" dir="2700000" algn="tl">
                    <a:srgbClr val="000000">
                      <a:alpha val="43137"/>
                    </a:srgbClr>
                  </a:outerShdw>
                </a:effectLst>
              </a:rPr>
              <a:t>The Bible confirms particular providence: Job 23:10; 2 Cor. 2:14; Eph. 3:1)</a:t>
            </a:r>
            <a:endParaRPr lang="en-US" sz="2800" b="1" i="0" dirty="0">
              <a:solidFill>
                <a:srgbClr val="FFFF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p:cNvSpPr>
          <p:nvPr>
            <p:ph type="title"/>
          </p:nvPr>
        </p:nvSpPr>
        <p:spPr>
          <a:xfrm>
            <a:off x="685800" y="228600"/>
            <a:ext cx="7696200" cy="1676400"/>
          </a:xfrm>
        </p:spPr>
        <p:txBody>
          <a:bodyPr>
            <a:normAutofit fontScale="90000"/>
          </a:bodyPr>
          <a:lstStyle>
            <a:extLst/>
          </a:lstStyle>
          <a:p>
            <a:pPr eaLnBrk="1" fontAlgn="auto" hangingPunct="1">
              <a:spcAft>
                <a:spcPts val="0"/>
              </a:spcAft>
              <a:defRPr/>
            </a:pPr>
            <a:r>
              <a:rPr lang="en-US" dirty="0" smtClean="0"/>
              <a:t>What “scientific evidences” does Geisler provide for the “Long Days” in Genesis? </a:t>
            </a:r>
            <a:endParaRPr lang="en-US" dirty="0"/>
          </a:p>
        </p:txBody>
      </p:sp>
      <p:sp>
        <p:nvSpPr>
          <p:cNvPr id="34819" name="Rectangle 11"/>
          <p:cNvSpPr>
            <a:spLocks noGrp="1"/>
          </p:cNvSpPr>
          <p:nvPr>
            <p:ph type="body" sz="quarter" idx="17"/>
          </p:nvPr>
        </p:nvSpPr>
        <p:spPr>
          <a:xfrm>
            <a:off x="1143000" y="3429000"/>
            <a:ext cx="7086600" cy="457200"/>
          </a:xfrm>
        </p:spPr>
        <p:txBody>
          <a:bodyPr/>
          <a:lstStyle/>
          <a:p>
            <a:pPr eaLnBrk="1" hangingPunct="1"/>
            <a:r>
              <a:rPr lang="en-US" smtClean="0"/>
              <a:t>Carbon 14 dating of rocks</a:t>
            </a:r>
          </a:p>
        </p:txBody>
      </p:sp>
      <p:sp>
        <p:nvSpPr>
          <p:cNvPr id="12" name="Rectangle 12"/>
          <p:cNvSpPr>
            <a:spLocks noGrp="1"/>
          </p:cNvSpPr>
          <p:nvPr>
            <p:ph type="body" sz="quarter" idx="18"/>
          </p:nvPr>
        </p:nvSpPr>
        <p:spPr>
          <a:xfrm>
            <a:off x="1143000" y="4114800"/>
            <a:ext cx="7086600" cy="609600"/>
          </a:xfrm>
        </p:spPr>
        <p:txBody>
          <a:bodyPr>
            <a:normAutofit fontScale="92500" lnSpcReduction="20000"/>
          </a:bodyPr>
          <a:lstStyle>
            <a:extLst/>
          </a:lstStyle>
          <a:p>
            <a:pPr eaLnBrk="1" fontAlgn="auto" hangingPunct="1">
              <a:spcAft>
                <a:spcPts val="0"/>
              </a:spcAft>
              <a:defRPr/>
            </a:pPr>
            <a:r>
              <a:rPr lang="en-US" dirty="0" smtClean="0"/>
              <a:t>The salinity of the oceans in light of the rate of salt going into the oceans.</a:t>
            </a:r>
            <a:endParaRPr lang="en-US" dirty="0"/>
          </a:p>
        </p:txBody>
      </p:sp>
      <p:sp>
        <p:nvSpPr>
          <p:cNvPr id="34821" name="Rectangle 15"/>
          <p:cNvSpPr>
            <a:spLocks noGrp="1"/>
          </p:cNvSpPr>
          <p:nvPr>
            <p:ph type="body" sz="quarter" idx="19"/>
          </p:nvPr>
        </p:nvSpPr>
        <p:spPr>
          <a:xfrm>
            <a:off x="1143000" y="2057400"/>
            <a:ext cx="7086600" cy="457200"/>
          </a:xfrm>
        </p:spPr>
        <p:txBody>
          <a:bodyPr/>
          <a:lstStyle/>
          <a:p>
            <a:pPr eaLnBrk="1" hangingPunct="1"/>
            <a:r>
              <a:rPr lang="en-US" smtClean="0"/>
              <a:t>The speed of light and distance of the stars</a:t>
            </a:r>
          </a:p>
        </p:txBody>
      </p:sp>
      <p:sp>
        <p:nvSpPr>
          <p:cNvPr id="34822" name="Rectangle 16"/>
          <p:cNvSpPr>
            <a:spLocks noGrp="1"/>
          </p:cNvSpPr>
          <p:nvPr>
            <p:ph type="body" sz="quarter" idx="20"/>
          </p:nvPr>
        </p:nvSpPr>
        <p:spPr/>
        <p:txBody>
          <a:bodyPr/>
          <a:lstStyle/>
          <a:p>
            <a:pPr eaLnBrk="1" hangingPunct="1"/>
            <a:r>
              <a:rPr lang="en-US" smtClean="0"/>
              <a:t>The rate of expansion of the universe</a:t>
            </a:r>
          </a:p>
        </p:txBody>
      </p:sp>
      <p:sp>
        <p:nvSpPr>
          <p:cNvPr id="34823" name="Rectangle 17"/>
          <p:cNvSpPr>
            <a:spLocks noGrp="1"/>
          </p:cNvSpPr>
          <p:nvPr>
            <p:ph type="body" sz="quarter" idx="21"/>
          </p:nvPr>
        </p:nvSpPr>
        <p:spPr>
          <a:xfrm>
            <a:off x="1066800" y="4800600"/>
            <a:ext cx="7086600" cy="457200"/>
          </a:xfrm>
        </p:spPr>
        <p:txBody>
          <a:bodyPr/>
          <a:lstStyle/>
          <a:p>
            <a:pPr eaLnBrk="1" hangingPunct="1"/>
            <a:r>
              <a:rPr lang="en-US" dirty="0" smtClean="0">
                <a:solidFill>
                  <a:srgbClr val="FFFF66"/>
                </a:solidFill>
              </a:rPr>
              <a:t>All of the above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533400" y="457200"/>
            <a:ext cx="8077200" cy="1143000"/>
          </a:xfrm>
        </p:spPr>
        <p:txBody>
          <a:bodyPr>
            <a:normAutofit fontScale="90000"/>
          </a:bodyPr>
          <a:lstStyle>
            <a:extLst/>
          </a:lstStyle>
          <a:p>
            <a:pPr eaLnBrk="1" fontAlgn="auto" hangingPunct="1">
              <a:spcAft>
                <a:spcPts val="0"/>
              </a:spcAft>
              <a:defRPr/>
            </a:pPr>
            <a:r>
              <a:rPr lang="en-US" dirty="0" smtClean="0"/>
              <a:t>Match the theory to the short definition:</a:t>
            </a:r>
            <a:endParaRPr lang="en-US" dirty="0"/>
          </a:p>
        </p:txBody>
      </p:sp>
      <p:sp>
        <p:nvSpPr>
          <p:cNvPr id="3" name="Rectangle 3"/>
          <p:cNvSpPr>
            <a:spLocks noGrp="1"/>
          </p:cNvSpPr>
          <p:nvPr>
            <p:ph type="body" sz="quarter" idx="13"/>
          </p:nvPr>
        </p:nvSpPr>
        <p:spPr>
          <a:xfrm>
            <a:off x="381000" y="2057400"/>
            <a:ext cx="3505200" cy="457200"/>
          </a:xfrm>
        </p:spPr>
        <p:txBody>
          <a:bodyPr>
            <a:normAutofit/>
          </a:bodyPr>
          <a:lstStyle>
            <a:extLst/>
          </a:lstStyle>
          <a:p>
            <a:pPr eaLnBrk="1" fontAlgn="auto" hangingPunct="1">
              <a:spcAft>
                <a:spcPts val="0"/>
              </a:spcAft>
              <a:defRPr/>
            </a:pPr>
            <a:r>
              <a:rPr lang="en-US" dirty="0" smtClean="0"/>
              <a:t>Revelatory-Day View</a:t>
            </a:r>
            <a:endParaRPr lang="en-US" dirty="0"/>
          </a:p>
        </p:txBody>
      </p:sp>
      <p:sp>
        <p:nvSpPr>
          <p:cNvPr id="4" name="Rectangle 4"/>
          <p:cNvSpPr>
            <a:spLocks noGrp="1"/>
          </p:cNvSpPr>
          <p:nvPr>
            <p:ph type="body" sz="quarter" idx="14"/>
          </p:nvPr>
        </p:nvSpPr>
        <p:spPr>
          <a:xfrm>
            <a:off x="381000" y="2971800"/>
            <a:ext cx="3505200" cy="457200"/>
          </a:xfrm>
        </p:spPr>
        <p:txBody>
          <a:bodyPr>
            <a:normAutofit/>
          </a:bodyPr>
          <a:lstStyle>
            <a:extLst/>
          </a:lstStyle>
          <a:p>
            <a:pPr eaLnBrk="1" fontAlgn="auto" hangingPunct="1">
              <a:spcAft>
                <a:spcPts val="0"/>
              </a:spcAft>
              <a:defRPr/>
            </a:pPr>
            <a:r>
              <a:rPr lang="en-US" dirty="0" smtClean="0"/>
              <a:t>The Alternate-Day-Age View</a:t>
            </a:r>
            <a:endParaRPr lang="en-US" dirty="0"/>
          </a:p>
        </p:txBody>
      </p:sp>
      <p:sp>
        <p:nvSpPr>
          <p:cNvPr id="5" name="Rectangle 5"/>
          <p:cNvSpPr>
            <a:spLocks noGrp="1"/>
          </p:cNvSpPr>
          <p:nvPr>
            <p:ph type="body" sz="quarter" idx="15"/>
          </p:nvPr>
        </p:nvSpPr>
        <p:spPr>
          <a:xfrm>
            <a:off x="381000" y="3886200"/>
            <a:ext cx="3505200" cy="457200"/>
          </a:xfrm>
        </p:spPr>
        <p:txBody>
          <a:bodyPr>
            <a:normAutofit/>
          </a:bodyPr>
          <a:lstStyle>
            <a:extLst/>
          </a:lstStyle>
          <a:p>
            <a:pPr eaLnBrk="1" fontAlgn="auto" hangingPunct="1">
              <a:spcAft>
                <a:spcPts val="0"/>
              </a:spcAft>
              <a:defRPr/>
            </a:pPr>
            <a:r>
              <a:rPr lang="en-US" dirty="0" smtClean="0"/>
              <a:t>Gap Theories</a:t>
            </a:r>
            <a:endParaRPr lang="en-US" dirty="0"/>
          </a:p>
        </p:txBody>
      </p:sp>
      <p:sp>
        <p:nvSpPr>
          <p:cNvPr id="6" name="Rectangle 6"/>
          <p:cNvSpPr>
            <a:spLocks noGrp="1"/>
          </p:cNvSpPr>
          <p:nvPr>
            <p:ph type="body" sz="quarter" idx="16"/>
          </p:nvPr>
        </p:nvSpPr>
        <p:spPr>
          <a:xfrm>
            <a:off x="381000" y="4800600"/>
            <a:ext cx="3505200" cy="457200"/>
          </a:xfrm>
        </p:spPr>
        <p:txBody>
          <a:bodyPr>
            <a:normAutofit/>
          </a:bodyPr>
          <a:lstStyle>
            <a:extLst/>
          </a:lstStyle>
          <a:p>
            <a:pPr eaLnBrk="1" fontAlgn="auto" hangingPunct="1">
              <a:spcAft>
                <a:spcPts val="0"/>
              </a:spcAft>
              <a:defRPr/>
            </a:pPr>
            <a:r>
              <a:rPr lang="en-US" dirty="0" smtClean="0"/>
              <a:t>The Ideal-Time View</a:t>
            </a:r>
            <a:endParaRPr lang="en-US" dirty="0"/>
          </a:p>
        </p:txBody>
      </p:sp>
      <p:sp>
        <p:nvSpPr>
          <p:cNvPr id="7" name="Rectangle 7"/>
          <p:cNvSpPr>
            <a:spLocks noGrp="1"/>
          </p:cNvSpPr>
          <p:nvPr>
            <p:ph type="body" sz="quarter" idx="17"/>
          </p:nvPr>
        </p:nvSpPr>
        <p:spPr>
          <a:xfrm>
            <a:off x="381000" y="5715000"/>
            <a:ext cx="3505200" cy="457200"/>
          </a:xfrm>
        </p:spPr>
        <p:txBody>
          <a:bodyPr>
            <a:normAutofit fontScale="92500"/>
          </a:bodyPr>
          <a:lstStyle>
            <a:extLst/>
          </a:lstStyle>
          <a:p>
            <a:pPr eaLnBrk="1" fontAlgn="auto" hangingPunct="1">
              <a:spcAft>
                <a:spcPts val="0"/>
              </a:spcAft>
              <a:defRPr/>
            </a:pPr>
            <a:r>
              <a:rPr lang="en-US" dirty="0" smtClean="0"/>
              <a:t>The Literary-Framework View</a:t>
            </a:r>
            <a:endParaRPr lang="en-US" dirty="0"/>
          </a:p>
        </p:txBody>
      </p:sp>
      <p:sp>
        <p:nvSpPr>
          <p:cNvPr id="8" name="Rectangle 8"/>
          <p:cNvSpPr>
            <a:spLocks noGrp="1"/>
          </p:cNvSpPr>
          <p:nvPr>
            <p:ph type="body" sz="quarter" idx="18"/>
          </p:nvPr>
        </p:nvSpPr>
        <p:spPr>
          <a:xfrm>
            <a:off x="4800600" y="1600200"/>
            <a:ext cx="4038600" cy="914400"/>
          </a:xfrm>
        </p:spPr>
        <p:txBody>
          <a:bodyPr>
            <a:normAutofit fontScale="62500" lnSpcReduction="20000"/>
          </a:bodyPr>
          <a:lstStyle>
            <a:extLst/>
          </a:lstStyle>
          <a:p>
            <a:pPr eaLnBrk="1" fontAlgn="auto" hangingPunct="1">
              <a:spcAft>
                <a:spcPts val="0"/>
              </a:spcAft>
              <a:defRPr/>
            </a:pPr>
            <a:r>
              <a:rPr lang="en-US" dirty="0" smtClean="0">
                <a:solidFill>
                  <a:schemeClr val="bg1"/>
                </a:solidFill>
              </a:rPr>
              <a:t>The “days” and “evenings and mornings” are merely ancient literary devices to frame certain periods of time, used like a chapter to divide a block of information in a book.</a:t>
            </a:r>
            <a:endParaRPr lang="en-US" dirty="0">
              <a:solidFill>
                <a:schemeClr val="bg1"/>
              </a:solidFill>
            </a:endParaRPr>
          </a:p>
        </p:txBody>
      </p:sp>
      <p:sp>
        <p:nvSpPr>
          <p:cNvPr id="9" name="Rectangle 9"/>
          <p:cNvSpPr>
            <a:spLocks noGrp="1"/>
          </p:cNvSpPr>
          <p:nvPr>
            <p:ph type="body" sz="quarter" idx="19"/>
          </p:nvPr>
        </p:nvSpPr>
        <p:spPr>
          <a:xfrm>
            <a:off x="4800600" y="2590800"/>
            <a:ext cx="4038600" cy="990600"/>
          </a:xfrm>
        </p:spPr>
        <p:txBody>
          <a:bodyPr>
            <a:normAutofit fontScale="62500" lnSpcReduction="20000"/>
          </a:bodyPr>
          <a:lstStyle>
            <a:extLst/>
          </a:lstStyle>
          <a:p>
            <a:pPr eaLnBrk="1" fontAlgn="auto" hangingPunct="1">
              <a:spcAft>
                <a:spcPts val="0"/>
              </a:spcAft>
              <a:defRPr/>
            </a:pPr>
            <a:r>
              <a:rPr lang="en-US" dirty="0" smtClean="0">
                <a:solidFill>
                  <a:schemeClr val="bg1"/>
                </a:solidFill>
              </a:rPr>
              <a:t>Genesis records a second creation, with a first creation hinted at in verse 1 followed by a large gap of time before the contemporary creation account begins in verse 2</a:t>
            </a:r>
            <a:endParaRPr lang="en-US" dirty="0">
              <a:solidFill>
                <a:schemeClr val="bg1"/>
              </a:solidFill>
            </a:endParaRPr>
          </a:p>
        </p:txBody>
      </p:sp>
      <p:sp>
        <p:nvSpPr>
          <p:cNvPr id="10" name="Rectangle 10"/>
          <p:cNvSpPr>
            <a:spLocks noGrp="1"/>
          </p:cNvSpPr>
          <p:nvPr>
            <p:ph type="body" sz="quarter" idx="20"/>
          </p:nvPr>
        </p:nvSpPr>
        <p:spPr>
          <a:xfrm>
            <a:off x="4800600" y="3657600"/>
            <a:ext cx="4038600" cy="838200"/>
          </a:xfrm>
        </p:spPr>
        <p:txBody>
          <a:bodyPr>
            <a:normAutofit fontScale="85000" lnSpcReduction="20000"/>
          </a:bodyPr>
          <a:lstStyle>
            <a:extLst/>
          </a:lstStyle>
          <a:p>
            <a:pPr eaLnBrk="1" fontAlgn="auto" hangingPunct="1">
              <a:spcAft>
                <a:spcPts val="0"/>
              </a:spcAft>
              <a:defRPr/>
            </a:pPr>
            <a:r>
              <a:rPr lang="en-US" dirty="0" smtClean="0">
                <a:solidFill>
                  <a:schemeClr val="bg1"/>
                </a:solidFill>
              </a:rPr>
              <a:t>The days and weeks represent the time it took God to reveal the story of creation to Adam or Moses</a:t>
            </a:r>
            <a:endParaRPr lang="en-US" dirty="0">
              <a:solidFill>
                <a:schemeClr val="bg1"/>
              </a:solidFill>
            </a:endParaRPr>
          </a:p>
        </p:txBody>
      </p:sp>
      <p:sp>
        <p:nvSpPr>
          <p:cNvPr id="11" name="Rectangle 11"/>
          <p:cNvSpPr>
            <a:spLocks noGrp="1"/>
          </p:cNvSpPr>
          <p:nvPr>
            <p:ph type="body" sz="quarter" idx="21"/>
          </p:nvPr>
        </p:nvSpPr>
        <p:spPr>
          <a:xfrm>
            <a:off x="4800600" y="4648200"/>
            <a:ext cx="4038600" cy="838200"/>
          </a:xfrm>
        </p:spPr>
        <p:txBody>
          <a:bodyPr>
            <a:normAutofit fontScale="85000" lnSpcReduction="20000"/>
          </a:bodyPr>
          <a:lstStyle>
            <a:extLst/>
          </a:lstStyle>
          <a:p>
            <a:pPr eaLnBrk="1" fontAlgn="auto" hangingPunct="1">
              <a:spcAft>
                <a:spcPts val="0"/>
              </a:spcAft>
              <a:defRPr/>
            </a:pPr>
            <a:r>
              <a:rPr lang="en-US" dirty="0" smtClean="0">
                <a:solidFill>
                  <a:schemeClr val="bg1"/>
                </a:solidFill>
              </a:rPr>
              <a:t>Each day in Genesis is a 24 hour day, but there were long periods between the days.</a:t>
            </a:r>
            <a:endParaRPr lang="en-US" dirty="0">
              <a:solidFill>
                <a:schemeClr val="bg1"/>
              </a:solidFill>
            </a:endParaRPr>
          </a:p>
        </p:txBody>
      </p:sp>
      <p:sp>
        <p:nvSpPr>
          <p:cNvPr id="12" name="Rectangle 12"/>
          <p:cNvSpPr>
            <a:spLocks noGrp="1"/>
          </p:cNvSpPr>
          <p:nvPr>
            <p:ph type="body" sz="quarter" idx="22"/>
          </p:nvPr>
        </p:nvSpPr>
        <p:spPr>
          <a:xfrm>
            <a:off x="4800600" y="5638800"/>
            <a:ext cx="4038600" cy="990600"/>
          </a:xfrm>
        </p:spPr>
        <p:txBody>
          <a:bodyPr>
            <a:normAutofit fontScale="77500" lnSpcReduction="20000"/>
          </a:bodyPr>
          <a:lstStyle>
            <a:extLst/>
          </a:lstStyle>
          <a:p>
            <a:pPr eaLnBrk="1" fontAlgn="auto" hangingPunct="1">
              <a:spcAft>
                <a:spcPts val="0"/>
              </a:spcAft>
              <a:defRPr/>
            </a:pPr>
            <a:r>
              <a:rPr lang="en-US" dirty="0" smtClean="0">
                <a:solidFill>
                  <a:schemeClr val="bg1"/>
                </a:solidFill>
              </a:rPr>
              <a:t>The earth and all living things were created with the appearance of age. The trees, for example, created with rings.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a:bodyPr>
          <a:lstStyle/>
          <a:p>
            <a:pPr eaLnBrk="1" fontAlgn="auto" hangingPunct="1">
              <a:spcAft>
                <a:spcPts val="0"/>
              </a:spcAft>
              <a:defRPr/>
            </a:pPr>
            <a:r>
              <a:rPr lang="en-US" dirty="0" smtClean="0"/>
              <a:t>Naturalistic Evolution</a:t>
            </a:r>
            <a:endParaRPr lang="en-US" dirty="0"/>
          </a:p>
        </p:txBody>
      </p:sp>
      <p:sp>
        <p:nvSpPr>
          <p:cNvPr id="3" name="Text Placeholder 2"/>
          <p:cNvSpPr>
            <a:spLocks noGrp="1"/>
          </p:cNvSpPr>
          <p:nvPr>
            <p:ph type="body" sz="quarter" idx="14"/>
          </p:nvPr>
        </p:nvSpPr>
        <p:spPr/>
        <p:txBody>
          <a:bodyPr>
            <a:normAutofit/>
          </a:bodyPr>
          <a:lstStyle/>
          <a:p>
            <a:pPr eaLnBrk="1" fontAlgn="auto" hangingPunct="1">
              <a:spcAft>
                <a:spcPts val="0"/>
              </a:spcAft>
              <a:defRPr/>
            </a:pPr>
            <a:r>
              <a:rPr lang="en-US" dirty="0" smtClean="0"/>
              <a:t>Naturalistic Creation</a:t>
            </a:r>
            <a:endParaRPr lang="en-US" dirty="0"/>
          </a:p>
        </p:txBody>
      </p:sp>
      <p:sp>
        <p:nvSpPr>
          <p:cNvPr id="4" name="Text Placeholder 3"/>
          <p:cNvSpPr>
            <a:spLocks noGrp="1"/>
          </p:cNvSpPr>
          <p:nvPr>
            <p:ph type="body" sz="quarter" idx="15"/>
          </p:nvPr>
        </p:nvSpPr>
        <p:spPr/>
        <p:txBody>
          <a:bodyPr>
            <a:normAutofit/>
          </a:bodyPr>
          <a:lstStyle/>
          <a:p>
            <a:pPr eaLnBrk="1" fontAlgn="auto" hangingPunct="1">
              <a:spcAft>
                <a:spcPts val="0"/>
              </a:spcAft>
              <a:defRPr/>
            </a:pPr>
            <a:r>
              <a:rPr lang="en-US" dirty="0" smtClean="0"/>
              <a:t>Theistic Evolution</a:t>
            </a:r>
            <a:endParaRPr lang="en-US" dirty="0"/>
          </a:p>
        </p:txBody>
      </p:sp>
      <p:sp>
        <p:nvSpPr>
          <p:cNvPr id="5" name="Text Placeholder 4"/>
          <p:cNvSpPr>
            <a:spLocks noGrp="1"/>
          </p:cNvSpPr>
          <p:nvPr>
            <p:ph type="body" sz="quarter" idx="16"/>
          </p:nvPr>
        </p:nvSpPr>
        <p:spPr/>
        <p:txBody>
          <a:bodyPr>
            <a:normAutofit/>
          </a:bodyPr>
          <a:lstStyle/>
          <a:p>
            <a:pPr eaLnBrk="1" fontAlgn="auto" hangingPunct="1">
              <a:spcAft>
                <a:spcPts val="0"/>
              </a:spcAft>
              <a:defRPr/>
            </a:pPr>
            <a:r>
              <a:rPr lang="en-US" dirty="0" smtClean="0"/>
              <a:t>Theistic Creation</a:t>
            </a:r>
            <a:endParaRPr lang="en-US" dirty="0"/>
          </a:p>
        </p:txBody>
      </p:sp>
      <p:sp>
        <p:nvSpPr>
          <p:cNvPr id="6" name="Text Placeholder 5"/>
          <p:cNvSpPr>
            <a:spLocks noGrp="1"/>
          </p:cNvSpPr>
          <p:nvPr>
            <p:ph type="body" sz="quarter" idx="17"/>
          </p:nvPr>
        </p:nvSpPr>
        <p:spPr/>
        <p:txBody>
          <a:bodyPr>
            <a:normAutofit/>
          </a:bodyPr>
          <a:lstStyle/>
          <a:p>
            <a:pPr eaLnBrk="1" fontAlgn="auto" hangingPunct="1">
              <a:spcAft>
                <a:spcPts val="0"/>
              </a:spcAft>
              <a:defRPr/>
            </a:pPr>
            <a:r>
              <a:rPr lang="en-US" dirty="0" smtClean="0"/>
              <a:t>Absolute Pantheism</a:t>
            </a:r>
            <a:endParaRPr lang="en-US" dirty="0"/>
          </a:p>
        </p:txBody>
      </p:sp>
      <p:sp>
        <p:nvSpPr>
          <p:cNvPr id="7" name="Text Placeholder 6"/>
          <p:cNvSpPr>
            <a:spLocks noGrp="1"/>
          </p:cNvSpPr>
          <p:nvPr>
            <p:ph type="body" sz="quarter" idx="18"/>
          </p:nvPr>
        </p:nvSpPr>
        <p:spPr>
          <a:xfrm>
            <a:off x="4800600" y="1905000"/>
            <a:ext cx="3733800" cy="457200"/>
          </a:xfrm>
        </p:spPr>
        <p:txBody>
          <a:bodyPr>
            <a:normAutofit fontScale="62500" lnSpcReduction="20000"/>
          </a:bodyPr>
          <a:lstStyle/>
          <a:p>
            <a:pPr eaLnBrk="1" fontAlgn="auto" hangingPunct="1">
              <a:spcAft>
                <a:spcPts val="0"/>
              </a:spcAft>
              <a:defRPr/>
            </a:pPr>
            <a:r>
              <a:rPr lang="en-US" dirty="0" smtClean="0">
                <a:solidFill>
                  <a:schemeClr val="bg1"/>
                </a:solidFill>
              </a:rPr>
              <a:t>Creation is an illusion, we exist only in the imagination of God.</a:t>
            </a:r>
            <a:endParaRPr lang="en-US" dirty="0">
              <a:solidFill>
                <a:schemeClr val="bg1"/>
              </a:solidFill>
            </a:endParaRPr>
          </a:p>
        </p:txBody>
      </p:sp>
      <p:sp>
        <p:nvSpPr>
          <p:cNvPr id="8" name="Text Placeholder 7"/>
          <p:cNvSpPr>
            <a:spLocks noGrp="1"/>
          </p:cNvSpPr>
          <p:nvPr>
            <p:ph type="body" sz="quarter" idx="19"/>
          </p:nvPr>
        </p:nvSpPr>
        <p:spPr>
          <a:xfrm>
            <a:off x="4800600" y="2590800"/>
            <a:ext cx="3733800" cy="990600"/>
          </a:xfrm>
        </p:spPr>
        <p:txBody>
          <a:bodyPr>
            <a:normAutofit fontScale="62500" lnSpcReduction="20000"/>
          </a:bodyPr>
          <a:lstStyle/>
          <a:p>
            <a:pPr eaLnBrk="1" fontAlgn="auto" hangingPunct="1">
              <a:spcAft>
                <a:spcPts val="0"/>
              </a:spcAft>
              <a:defRPr/>
            </a:pPr>
            <a:r>
              <a:rPr lang="en-US" dirty="0" smtClean="0">
                <a:solidFill>
                  <a:schemeClr val="bg1"/>
                </a:solidFill>
              </a:rPr>
              <a:t>There is a theistic Creator beyond the world who created it, but that from that point on all living things emerged under His control only by largely natural processes.</a:t>
            </a:r>
            <a:endParaRPr lang="en-US" dirty="0">
              <a:solidFill>
                <a:schemeClr val="bg1"/>
              </a:solidFill>
            </a:endParaRPr>
          </a:p>
        </p:txBody>
      </p:sp>
      <p:sp>
        <p:nvSpPr>
          <p:cNvPr id="9" name="Text Placeholder 8"/>
          <p:cNvSpPr>
            <a:spLocks noGrp="1"/>
          </p:cNvSpPr>
          <p:nvPr>
            <p:ph type="body" sz="quarter" idx="20"/>
          </p:nvPr>
        </p:nvSpPr>
        <p:spPr>
          <a:xfrm>
            <a:off x="4800600" y="3733800"/>
            <a:ext cx="3733800" cy="609600"/>
          </a:xfrm>
        </p:spPr>
        <p:txBody>
          <a:bodyPr>
            <a:normAutofit fontScale="77500" lnSpcReduction="20000"/>
          </a:bodyPr>
          <a:lstStyle/>
          <a:p>
            <a:pPr eaLnBrk="1" fontAlgn="auto" hangingPunct="1">
              <a:spcAft>
                <a:spcPts val="0"/>
              </a:spcAft>
              <a:defRPr/>
            </a:pPr>
            <a:r>
              <a:rPr lang="en-US" smtClean="0">
                <a:solidFill>
                  <a:schemeClr val="bg1"/>
                </a:solidFill>
              </a:rPr>
              <a:t>There is no </a:t>
            </a:r>
            <a:r>
              <a:rPr lang="en-US" dirty="0" smtClean="0">
                <a:solidFill>
                  <a:schemeClr val="bg1"/>
                </a:solidFill>
              </a:rPr>
              <a:t>God involved in creation, it all occurs naturalistically.</a:t>
            </a:r>
            <a:endParaRPr lang="en-US" dirty="0">
              <a:solidFill>
                <a:schemeClr val="bg1"/>
              </a:solidFill>
            </a:endParaRPr>
          </a:p>
        </p:txBody>
      </p:sp>
      <p:sp>
        <p:nvSpPr>
          <p:cNvPr id="10" name="Text Placeholder 9"/>
          <p:cNvSpPr>
            <a:spLocks noGrp="1"/>
          </p:cNvSpPr>
          <p:nvPr>
            <p:ph type="body" sz="quarter" idx="21"/>
          </p:nvPr>
        </p:nvSpPr>
        <p:spPr>
          <a:xfrm>
            <a:off x="4800600" y="4572000"/>
            <a:ext cx="3733800" cy="685800"/>
          </a:xfrm>
        </p:spPr>
        <p:txBody>
          <a:bodyPr>
            <a:normAutofit fontScale="70000" lnSpcReduction="20000"/>
          </a:bodyPr>
          <a:lstStyle/>
          <a:p>
            <a:pPr eaLnBrk="1" fontAlgn="auto" hangingPunct="1">
              <a:spcAft>
                <a:spcPts val="0"/>
              </a:spcAft>
              <a:defRPr/>
            </a:pPr>
            <a:r>
              <a:rPr lang="en-US" dirty="0" smtClean="0">
                <a:solidFill>
                  <a:schemeClr val="bg1"/>
                </a:solidFill>
              </a:rPr>
              <a:t>There is no theistic Creator beyond the world—only a creative Mind within the universe that creates.</a:t>
            </a:r>
            <a:endParaRPr lang="en-US" dirty="0">
              <a:solidFill>
                <a:schemeClr val="bg1"/>
              </a:solidFill>
            </a:endParaRPr>
          </a:p>
        </p:txBody>
      </p:sp>
      <p:sp>
        <p:nvSpPr>
          <p:cNvPr id="11" name="Text Placeholder 10"/>
          <p:cNvSpPr>
            <a:spLocks noGrp="1"/>
          </p:cNvSpPr>
          <p:nvPr>
            <p:ph type="body" sz="quarter" idx="22"/>
          </p:nvPr>
        </p:nvSpPr>
        <p:spPr>
          <a:xfrm>
            <a:off x="4800600" y="5486400"/>
            <a:ext cx="3733800" cy="685800"/>
          </a:xfrm>
        </p:spPr>
        <p:txBody>
          <a:bodyPr>
            <a:normAutofit fontScale="85000" lnSpcReduction="10000"/>
          </a:bodyPr>
          <a:lstStyle/>
          <a:p>
            <a:pPr eaLnBrk="1" fontAlgn="auto" hangingPunct="1">
              <a:spcAft>
                <a:spcPts val="0"/>
              </a:spcAft>
              <a:defRPr/>
            </a:pPr>
            <a:r>
              <a:rPr lang="en-US" dirty="0" smtClean="0">
                <a:solidFill>
                  <a:schemeClr val="bg1"/>
                </a:solidFill>
              </a:rPr>
              <a:t>God directly created the universe, living things, and human beings.</a:t>
            </a:r>
            <a:endParaRPr lang="en-US" dirty="0">
              <a:solidFill>
                <a:schemeClr val="bg1"/>
              </a:solidFill>
            </a:endParaRPr>
          </a:p>
        </p:txBody>
      </p:sp>
      <p:sp>
        <p:nvSpPr>
          <p:cNvPr id="12" name="Title 11"/>
          <p:cNvSpPr>
            <a:spLocks noGrp="1"/>
          </p:cNvSpPr>
          <p:nvPr>
            <p:ph type="title"/>
          </p:nvPr>
        </p:nvSpPr>
        <p:spPr/>
        <p:txBody>
          <a:bodyPr>
            <a:normAutofit fontScale="90000"/>
          </a:bodyPr>
          <a:lstStyle/>
          <a:p>
            <a:pPr eaLnBrk="1" fontAlgn="auto" hangingPunct="1">
              <a:spcAft>
                <a:spcPts val="0"/>
              </a:spcAft>
              <a:defRPr/>
            </a:pPr>
            <a:r>
              <a:rPr lang="en-US" dirty="0" smtClean="0"/>
              <a:t>Match the view on origins to the short definition.</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12291" name="Rectangle 6"/>
          <p:cNvSpPr>
            <a:spLocks noGrp="1"/>
          </p:cNvSpPr>
          <p:nvPr>
            <p:ph type="title"/>
          </p:nvPr>
        </p:nvSpPr>
        <p:spPr/>
        <p:txBody>
          <a:bodyPr/>
          <a:lstStyle/>
          <a:p>
            <a:pPr eaLnBrk="1" hangingPunct="1">
              <a:defRPr/>
            </a:pPr>
            <a:r>
              <a:rPr lang="en-US" sz="6600" b="1" dirty="0" smtClean="0">
                <a:effectLst>
                  <a:outerShdw blurRad="38100" dist="38100" dir="2700000" algn="tl">
                    <a:srgbClr val="000000">
                      <a:alpha val="43137"/>
                    </a:srgbClr>
                  </a:outerShdw>
                </a:effectLst>
              </a:rPr>
              <a:t>Providence</a:t>
            </a:r>
          </a:p>
        </p:txBody>
      </p:sp>
      <p:sp>
        <p:nvSpPr>
          <p:cNvPr id="12292" name="Rectangle 8"/>
          <p:cNvSpPr>
            <a:spLocks noGrp="1"/>
          </p:cNvSpPr>
          <p:nvPr>
            <p:ph idx="1"/>
          </p:nvPr>
        </p:nvSpPr>
        <p:spPr/>
        <p:txBody>
          <a:bodyPr/>
          <a:lstStyle/>
          <a:p>
            <a:pPr eaLnBrk="1" hangingPunct="1">
              <a:buFontTx/>
              <a:buNone/>
              <a:defRPr/>
            </a:pPr>
            <a:r>
              <a:rPr lang="en-US" sz="3600" b="1" i="1" dirty="0" smtClean="0">
                <a:effectLst>
                  <a:outerShdw blurRad="38100" dist="38100" dir="2700000" algn="tl">
                    <a:srgbClr val="000000">
                      <a:alpha val="43137"/>
                    </a:srgbClr>
                  </a:outerShdw>
                </a:effectLst>
              </a:rPr>
              <a:t>Providence</a:t>
            </a:r>
            <a:r>
              <a:rPr lang="en-US" sz="3600" i="1" dirty="0" smtClean="0"/>
              <a:t> </a:t>
            </a:r>
            <a:r>
              <a:rPr lang="en-US" sz="3600" dirty="0" smtClean="0"/>
              <a:t>comes from the Latin </a:t>
            </a:r>
            <a:r>
              <a:rPr lang="en-US" sz="3600" i="1" dirty="0" smtClean="0"/>
              <a:t> pro </a:t>
            </a:r>
            <a:r>
              <a:rPr lang="en-US" sz="3600" dirty="0" smtClean="0"/>
              <a:t>and </a:t>
            </a:r>
            <a:r>
              <a:rPr lang="en-US" sz="3600" i="1" dirty="0" smtClean="0"/>
              <a:t>video</a:t>
            </a:r>
            <a:r>
              <a:rPr lang="en-US" sz="3600" dirty="0" smtClean="0"/>
              <a:t>, meaning “foresight,” and by that “a careful arrangement prepared beforehand for the accomplishment of predetermined ends.”</a:t>
            </a:r>
            <a:endParaRPr lang="en-US" sz="3600" i="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12291" name="Rectangle 6"/>
          <p:cNvSpPr>
            <a:spLocks noGrp="1"/>
          </p:cNvSpPr>
          <p:nvPr>
            <p:ph type="title"/>
          </p:nvPr>
        </p:nvSpPr>
        <p:spPr/>
        <p:txBody>
          <a:bodyPr/>
          <a:lstStyle/>
          <a:p>
            <a:pPr eaLnBrk="1" hangingPunct="1">
              <a:defRPr/>
            </a:pPr>
            <a:r>
              <a:rPr lang="en-US" sz="6600" b="1" dirty="0" smtClean="0">
                <a:effectLst>
                  <a:outerShdw blurRad="38100" dist="38100" dir="2700000" algn="tl">
                    <a:srgbClr val="000000">
                      <a:alpha val="43137"/>
                    </a:srgbClr>
                  </a:outerShdw>
                </a:effectLst>
              </a:rPr>
              <a:t>Providence</a:t>
            </a:r>
          </a:p>
        </p:txBody>
      </p:sp>
      <p:sp>
        <p:nvSpPr>
          <p:cNvPr id="12292" name="Rectangle 8"/>
          <p:cNvSpPr>
            <a:spLocks noGrp="1"/>
          </p:cNvSpPr>
          <p:nvPr>
            <p:ph idx="1"/>
          </p:nvPr>
        </p:nvSpPr>
        <p:spPr>
          <a:xfrm>
            <a:off x="914400" y="1752600"/>
            <a:ext cx="7467600" cy="4373563"/>
          </a:xfrm>
        </p:spPr>
        <p:txBody>
          <a:bodyPr/>
          <a:lstStyle/>
          <a:p>
            <a:pPr eaLnBrk="1" hangingPunct="1">
              <a:buFontTx/>
              <a:buNone/>
              <a:defRPr/>
            </a:pPr>
            <a:r>
              <a:rPr lang="en-US" sz="3600" b="1" i="1" dirty="0" smtClean="0">
                <a:effectLst>
                  <a:outerShdw blurRad="38100" dist="38100" dir="2700000" algn="tl">
                    <a:srgbClr val="000000">
                      <a:alpha val="43137"/>
                    </a:srgbClr>
                  </a:outerShdw>
                </a:effectLst>
              </a:rPr>
              <a:t>Providence is:</a:t>
            </a:r>
          </a:p>
          <a:p>
            <a:pPr marL="1143000" indent="-742950" eaLnBrk="1" hangingPunct="1">
              <a:spcBef>
                <a:spcPts val="0"/>
              </a:spcBef>
              <a:buFont typeface="+mj-lt"/>
              <a:buAutoNum type="arabicPeriod"/>
              <a:defRPr/>
            </a:pPr>
            <a:r>
              <a:rPr lang="en-US" sz="3600" b="1" i="1" dirty="0" smtClean="0">
                <a:effectLst>
                  <a:outerShdw blurRad="38100" dist="38100" dir="2700000" algn="tl">
                    <a:srgbClr val="000000">
                      <a:alpha val="43137"/>
                    </a:srgbClr>
                  </a:outerShdw>
                </a:effectLst>
              </a:rPr>
              <a:t>Personal</a:t>
            </a:r>
          </a:p>
          <a:p>
            <a:pPr marL="1143000" indent="-742950" eaLnBrk="1" hangingPunct="1">
              <a:spcBef>
                <a:spcPts val="0"/>
              </a:spcBef>
              <a:buFont typeface="+mj-lt"/>
              <a:buAutoNum type="arabicPeriod"/>
              <a:defRPr/>
            </a:pPr>
            <a:r>
              <a:rPr lang="en-US" sz="3600" b="1" i="1" dirty="0" smtClean="0">
                <a:effectLst>
                  <a:outerShdw blurRad="38100" dist="38100" dir="2700000" algn="tl">
                    <a:srgbClr val="000000">
                      <a:alpha val="43137"/>
                    </a:srgbClr>
                  </a:outerShdw>
                </a:effectLst>
              </a:rPr>
              <a:t>Thoughtful</a:t>
            </a:r>
          </a:p>
          <a:p>
            <a:pPr marL="1143000" indent="-742950" eaLnBrk="1" hangingPunct="1">
              <a:spcBef>
                <a:spcPts val="0"/>
              </a:spcBef>
              <a:buFont typeface="+mj-lt"/>
              <a:buAutoNum type="arabicPeriod"/>
              <a:defRPr/>
            </a:pPr>
            <a:r>
              <a:rPr lang="en-US" sz="3600" b="1" i="1" dirty="0" smtClean="0">
                <a:effectLst>
                  <a:outerShdw blurRad="38100" dist="38100" dir="2700000" algn="tl">
                    <a:srgbClr val="000000">
                      <a:alpha val="43137"/>
                    </a:srgbClr>
                  </a:outerShdw>
                </a:effectLst>
              </a:rPr>
              <a:t>Careful</a:t>
            </a:r>
          </a:p>
          <a:p>
            <a:pPr marL="1143000" indent="-742950" eaLnBrk="1" hangingPunct="1">
              <a:spcBef>
                <a:spcPts val="0"/>
              </a:spcBef>
              <a:buFont typeface="+mj-lt"/>
              <a:buAutoNum type="arabicPeriod"/>
              <a:defRPr/>
            </a:pPr>
            <a:r>
              <a:rPr lang="en-US" sz="3600" b="1" i="1" dirty="0" smtClean="0">
                <a:effectLst>
                  <a:outerShdw blurRad="38100" dist="38100" dir="2700000" algn="tl">
                    <a:srgbClr val="000000">
                      <a:alpha val="43137"/>
                    </a:srgbClr>
                  </a:outerShdw>
                </a:effectLst>
              </a:rPr>
              <a:t>Universal</a:t>
            </a:r>
          </a:p>
          <a:p>
            <a:pPr marL="1143000" indent="-742950" eaLnBrk="1" hangingPunct="1">
              <a:spcBef>
                <a:spcPts val="0"/>
              </a:spcBef>
              <a:buFont typeface="+mj-lt"/>
              <a:buAutoNum type="arabicPeriod"/>
              <a:defRPr/>
            </a:pPr>
            <a:r>
              <a:rPr lang="en-US" sz="3600" b="1" i="1" dirty="0" smtClean="0">
                <a:effectLst>
                  <a:outerShdw blurRad="38100" dist="38100" dir="2700000" algn="tl">
                    <a:srgbClr val="000000">
                      <a:alpha val="43137"/>
                    </a:srgbClr>
                  </a:outerShdw>
                </a:effectLst>
              </a:rPr>
              <a:t>Particular</a:t>
            </a:r>
          </a:p>
          <a:p>
            <a:pPr marL="1143000" indent="-742950" eaLnBrk="1" hangingPunct="1">
              <a:spcBef>
                <a:spcPts val="0"/>
              </a:spcBef>
              <a:buFont typeface="+mj-lt"/>
              <a:buAutoNum type="arabicPeriod"/>
              <a:defRPr/>
            </a:pPr>
            <a:r>
              <a:rPr lang="en-US" sz="3600" b="1" i="1" dirty="0" smtClean="0">
                <a:effectLst>
                  <a:outerShdw blurRad="38100" dist="38100" dir="2700000" algn="tl">
                    <a:srgbClr val="000000">
                      <a:alpha val="43137"/>
                    </a:srgbClr>
                  </a:outerShdw>
                </a:effectLst>
              </a:rPr>
              <a:t>Effectual and </a:t>
            </a:r>
          </a:p>
          <a:p>
            <a:pPr marL="1143000" indent="-742950" eaLnBrk="1" hangingPunct="1">
              <a:spcBef>
                <a:spcPts val="0"/>
              </a:spcBef>
              <a:buFont typeface="+mj-lt"/>
              <a:buAutoNum type="arabicPeriod"/>
              <a:defRPr/>
            </a:pPr>
            <a:r>
              <a:rPr lang="en-US" sz="3600" b="1" i="1" dirty="0" smtClean="0">
                <a:effectLst>
                  <a:outerShdw blurRad="38100" dist="38100" dir="2700000" algn="tl">
                    <a:srgbClr val="000000">
                      <a:alpha val="43137"/>
                    </a:srgbClr>
                  </a:outerShdw>
                </a:effectLst>
              </a:rPr>
              <a:t>Supernatural</a:t>
            </a:r>
            <a:endParaRPr lang="en-US" sz="3600" i="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12292">
                                            <p:txEl>
                                              <p:pRg st="1" end="1"/>
                                            </p:txEl>
                                          </p:spTgt>
                                        </p:tgtEl>
                                        <p:attrNameLst>
                                          <p:attrName>style.visibility</p:attrName>
                                        </p:attrNameLst>
                                      </p:cBhvr>
                                      <p:to>
                                        <p:strVal val="visible"/>
                                      </p:to>
                                    </p:set>
                                    <p:anim calcmode="lin" valueType="num">
                                      <p:cBhvr additive="base">
                                        <p:cTn id="7" dur="500" fill="hold"/>
                                        <p:tgtEl>
                                          <p:spTgt spid="12292">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229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12292">
                                            <p:txEl>
                                              <p:pRg st="2" end="2"/>
                                            </p:txEl>
                                          </p:spTgt>
                                        </p:tgtEl>
                                        <p:attrNameLst>
                                          <p:attrName>style.visibility</p:attrName>
                                        </p:attrNameLst>
                                      </p:cBhvr>
                                      <p:to>
                                        <p:strVal val="visible"/>
                                      </p:to>
                                    </p:set>
                                    <p:anim calcmode="lin" valueType="num">
                                      <p:cBhvr additive="base">
                                        <p:cTn id="13" dur="500" fill="hold"/>
                                        <p:tgtEl>
                                          <p:spTgt spid="12292">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229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12292">
                                            <p:txEl>
                                              <p:pRg st="3" end="3"/>
                                            </p:txEl>
                                          </p:spTgt>
                                        </p:tgtEl>
                                        <p:attrNameLst>
                                          <p:attrName>style.visibility</p:attrName>
                                        </p:attrNameLst>
                                      </p:cBhvr>
                                      <p:to>
                                        <p:strVal val="visible"/>
                                      </p:to>
                                    </p:set>
                                    <p:anim calcmode="lin" valueType="num">
                                      <p:cBhvr additive="base">
                                        <p:cTn id="19" dur="500" fill="hold"/>
                                        <p:tgtEl>
                                          <p:spTgt spid="12292">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229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12292">
                                            <p:txEl>
                                              <p:pRg st="4" end="4"/>
                                            </p:txEl>
                                          </p:spTgt>
                                        </p:tgtEl>
                                        <p:attrNameLst>
                                          <p:attrName>style.visibility</p:attrName>
                                        </p:attrNameLst>
                                      </p:cBhvr>
                                      <p:to>
                                        <p:strVal val="visible"/>
                                      </p:to>
                                    </p:set>
                                    <p:anim calcmode="lin" valueType="num">
                                      <p:cBhvr additive="base">
                                        <p:cTn id="25" dur="500" fill="hold"/>
                                        <p:tgtEl>
                                          <p:spTgt spid="12292">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229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nodeType="clickEffect">
                                  <p:stCondLst>
                                    <p:cond delay="0"/>
                                  </p:stCondLst>
                                  <p:childTnLst>
                                    <p:set>
                                      <p:cBhvr>
                                        <p:cTn id="30" dur="1" fill="hold">
                                          <p:stCondLst>
                                            <p:cond delay="0"/>
                                          </p:stCondLst>
                                        </p:cTn>
                                        <p:tgtEl>
                                          <p:spTgt spid="12292">
                                            <p:txEl>
                                              <p:pRg st="5" end="5"/>
                                            </p:txEl>
                                          </p:spTgt>
                                        </p:tgtEl>
                                        <p:attrNameLst>
                                          <p:attrName>style.visibility</p:attrName>
                                        </p:attrNameLst>
                                      </p:cBhvr>
                                      <p:to>
                                        <p:strVal val="visible"/>
                                      </p:to>
                                    </p:set>
                                    <p:anim calcmode="lin" valueType="num">
                                      <p:cBhvr additive="base">
                                        <p:cTn id="31" dur="500" fill="hold"/>
                                        <p:tgtEl>
                                          <p:spTgt spid="12292">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229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nodeType="clickEffect">
                                  <p:stCondLst>
                                    <p:cond delay="0"/>
                                  </p:stCondLst>
                                  <p:childTnLst>
                                    <p:set>
                                      <p:cBhvr>
                                        <p:cTn id="36" dur="1" fill="hold">
                                          <p:stCondLst>
                                            <p:cond delay="0"/>
                                          </p:stCondLst>
                                        </p:cTn>
                                        <p:tgtEl>
                                          <p:spTgt spid="12292">
                                            <p:txEl>
                                              <p:pRg st="6" end="6"/>
                                            </p:txEl>
                                          </p:spTgt>
                                        </p:tgtEl>
                                        <p:attrNameLst>
                                          <p:attrName>style.visibility</p:attrName>
                                        </p:attrNameLst>
                                      </p:cBhvr>
                                      <p:to>
                                        <p:strVal val="visible"/>
                                      </p:to>
                                    </p:set>
                                    <p:anim calcmode="lin" valueType="num">
                                      <p:cBhvr additive="base">
                                        <p:cTn id="37" dur="500" fill="hold"/>
                                        <p:tgtEl>
                                          <p:spTgt spid="12292">
                                            <p:txEl>
                                              <p:pRg st="6" end="6"/>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229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12292">
                                            <p:txEl>
                                              <p:pRg st="7" end="7"/>
                                            </p:txEl>
                                          </p:spTgt>
                                        </p:tgtEl>
                                        <p:attrNameLst>
                                          <p:attrName>style.visibility</p:attrName>
                                        </p:attrNameLst>
                                      </p:cBhvr>
                                      <p:to>
                                        <p:strVal val="visible"/>
                                      </p:to>
                                    </p:set>
                                    <p:anim calcmode="lin" valueType="num">
                                      <p:cBhvr additive="base">
                                        <p:cTn id="43" dur="500" fill="hold"/>
                                        <p:tgtEl>
                                          <p:spTgt spid="12292">
                                            <p:txEl>
                                              <p:pRg st="7" end="7"/>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229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12291" name="Rectangle 6"/>
          <p:cNvSpPr>
            <a:spLocks noGrp="1"/>
          </p:cNvSpPr>
          <p:nvPr>
            <p:ph type="title"/>
          </p:nvPr>
        </p:nvSpPr>
        <p:spPr/>
        <p:txBody>
          <a:bodyPr/>
          <a:lstStyle/>
          <a:p>
            <a:pPr eaLnBrk="1" hangingPunct="1">
              <a:defRPr/>
            </a:pPr>
            <a:r>
              <a:rPr lang="en-US" sz="6600" b="1" dirty="0" smtClean="0">
                <a:effectLst>
                  <a:outerShdw blurRad="38100" dist="38100" dir="2700000" algn="tl">
                    <a:srgbClr val="000000">
                      <a:alpha val="43137"/>
                    </a:srgbClr>
                  </a:outerShdw>
                </a:effectLst>
              </a:rPr>
              <a:t>Providence</a:t>
            </a:r>
          </a:p>
        </p:txBody>
      </p:sp>
      <p:sp>
        <p:nvSpPr>
          <p:cNvPr id="12292" name="Rectangle 8"/>
          <p:cNvSpPr>
            <a:spLocks noGrp="1"/>
          </p:cNvSpPr>
          <p:nvPr>
            <p:ph idx="1"/>
          </p:nvPr>
        </p:nvSpPr>
        <p:spPr>
          <a:xfrm>
            <a:off x="914400" y="1752600"/>
            <a:ext cx="7467600" cy="4373563"/>
          </a:xfrm>
        </p:spPr>
        <p:txBody>
          <a:bodyPr/>
          <a:lstStyle/>
          <a:p>
            <a:pPr marL="0" indent="0" eaLnBrk="1" hangingPunct="1">
              <a:buFontTx/>
              <a:buNone/>
              <a:defRPr/>
            </a:pPr>
            <a:r>
              <a:rPr lang="en-US" sz="4000" b="1" i="1" dirty="0" smtClean="0">
                <a:effectLst>
                  <a:outerShdw blurRad="38100" dist="38100" dir="2700000" algn="tl">
                    <a:srgbClr val="000000">
                      <a:alpha val="43137"/>
                    </a:srgbClr>
                  </a:outerShdw>
                </a:effectLst>
              </a:rPr>
              <a:t>Some claim God has only general providence over the world, but not over every particular in it.  However, God’s providence must be both general a particular.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12291" name="Rectangle 6"/>
          <p:cNvSpPr>
            <a:spLocks noGrp="1"/>
          </p:cNvSpPr>
          <p:nvPr>
            <p:ph type="title"/>
          </p:nvPr>
        </p:nvSpPr>
        <p:spPr/>
        <p:txBody>
          <a:bodyPr/>
          <a:lstStyle/>
          <a:p>
            <a:pPr eaLnBrk="1" hangingPunct="1">
              <a:defRPr/>
            </a:pPr>
            <a:r>
              <a:rPr lang="en-US" sz="6600" b="1" dirty="0" smtClean="0">
                <a:effectLst>
                  <a:outerShdw blurRad="38100" dist="38100" dir="2700000" algn="tl">
                    <a:srgbClr val="000000">
                      <a:alpha val="43137"/>
                    </a:srgbClr>
                  </a:outerShdw>
                </a:effectLst>
              </a:rPr>
              <a:t>Providence</a:t>
            </a:r>
          </a:p>
        </p:txBody>
      </p:sp>
      <p:sp>
        <p:nvSpPr>
          <p:cNvPr id="12292" name="Rectangle 8"/>
          <p:cNvSpPr>
            <a:spLocks noGrp="1"/>
          </p:cNvSpPr>
          <p:nvPr>
            <p:ph idx="1"/>
          </p:nvPr>
        </p:nvSpPr>
        <p:spPr>
          <a:xfrm>
            <a:off x="914400" y="1752600"/>
            <a:ext cx="7467600" cy="4373563"/>
          </a:xfrm>
        </p:spPr>
        <p:txBody>
          <a:bodyPr/>
          <a:lstStyle/>
          <a:p>
            <a:pPr marL="0" indent="0" eaLnBrk="1" hangingPunct="1">
              <a:buFontTx/>
              <a:buNone/>
              <a:defRPr/>
            </a:pPr>
            <a:r>
              <a:rPr lang="en-US" sz="3400" b="1" i="1" u="sng" dirty="0" smtClean="0">
                <a:effectLst>
                  <a:outerShdw blurRad="38100" dist="38100" dir="2700000" algn="tl">
                    <a:srgbClr val="000000">
                      <a:alpha val="43137"/>
                    </a:srgbClr>
                  </a:outerShdw>
                </a:effectLst>
              </a:rPr>
              <a:t>General providence</a:t>
            </a:r>
            <a:r>
              <a:rPr lang="en-US" sz="3400" b="1" i="1" dirty="0" smtClean="0">
                <a:effectLst>
                  <a:outerShdw blurRad="38100" dist="38100" dir="2700000" algn="tl">
                    <a:srgbClr val="000000">
                      <a:alpha val="43137"/>
                    </a:srgbClr>
                  </a:outerShdw>
                </a:effectLst>
              </a:rPr>
              <a:t> refers to God’s superintendence over the general flow of events. </a:t>
            </a:r>
          </a:p>
          <a:p>
            <a:pPr marL="0" indent="0" eaLnBrk="1" hangingPunct="1">
              <a:buFontTx/>
              <a:buNone/>
              <a:defRPr/>
            </a:pPr>
            <a:r>
              <a:rPr lang="en-US" sz="3400" b="1" i="1" u="sng" dirty="0" smtClean="0">
                <a:effectLst>
                  <a:outerShdw blurRad="38100" dist="38100" dir="2700000" algn="tl">
                    <a:srgbClr val="000000">
                      <a:alpha val="43137"/>
                    </a:srgbClr>
                  </a:outerShdw>
                </a:effectLst>
              </a:rPr>
              <a:t>Particular providence</a:t>
            </a:r>
            <a:r>
              <a:rPr lang="en-US" sz="3400" b="1" i="1" dirty="0" smtClean="0">
                <a:effectLst>
                  <a:outerShdw blurRad="38100" dist="38100" dir="2700000" algn="tl">
                    <a:srgbClr val="000000">
                      <a:alpha val="43137"/>
                    </a:srgbClr>
                  </a:outerShdw>
                </a:effectLst>
              </a:rPr>
              <a:t> relates to His superintendence over each thing.</a:t>
            </a:r>
          </a:p>
          <a:p>
            <a:pPr marL="0" indent="0" eaLnBrk="1" hangingPunct="1">
              <a:buFontTx/>
              <a:buNone/>
              <a:defRPr/>
            </a:pPr>
            <a:r>
              <a:rPr lang="en-US" sz="3400" b="1" i="1" dirty="0" smtClean="0">
                <a:effectLst>
                  <a:outerShdw blurRad="38100" dist="38100" dir="2700000" algn="tl">
                    <a:srgbClr val="000000">
                      <a:alpha val="43137"/>
                    </a:srgbClr>
                  </a:outerShdw>
                </a:effectLst>
              </a:rPr>
              <a:t>These two are interrelated and inseparable.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anim calcmode="lin" valueType="num">
                                      <p:cBhvr additive="base">
                                        <p:cTn id="7" dur="500" fill="hold"/>
                                        <p:tgtEl>
                                          <p:spTgt spid="1229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12292">
                                            <p:txEl>
                                              <p:pRg st="1" end="1"/>
                                            </p:txEl>
                                          </p:spTgt>
                                        </p:tgtEl>
                                        <p:attrNameLst>
                                          <p:attrName>style.visibility</p:attrName>
                                        </p:attrNameLst>
                                      </p:cBhvr>
                                      <p:to>
                                        <p:strVal val="visible"/>
                                      </p:to>
                                    </p:set>
                                    <p:anim calcmode="lin" valueType="num">
                                      <p:cBhvr additive="base">
                                        <p:cTn id="13" dur="500" fill="hold"/>
                                        <p:tgtEl>
                                          <p:spTgt spid="1229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92">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12292">
                                            <p:txEl>
                                              <p:pRg st="2" end="2"/>
                                            </p:txEl>
                                          </p:spTgt>
                                        </p:tgtEl>
                                        <p:attrNameLst>
                                          <p:attrName>style.visibility</p:attrName>
                                        </p:attrNameLst>
                                      </p:cBhvr>
                                      <p:to>
                                        <p:strVal val="visible"/>
                                      </p:to>
                                    </p:set>
                                    <p:anim calcmode="lin" valueType="num">
                                      <p:cBhvr additive="base">
                                        <p:cTn id="19" dur="500" fill="hold"/>
                                        <p:tgtEl>
                                          <p:spTgt spid="1229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292">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12291" name="Rectangle 6"/>
          <p:cNvSpPr>
            <a:spLocks noGrp="1"/>
          </p:cNvSpPr>
          <p:nvPr>
            <p:ph type="title"/>
          </p:nvPr>
        </p:nvSpPr>
        <p:spPr/>
        <p:txBody>
          <a:bodyPr/>
          <a:lstStyle/>
          <a:p>
            <a:pPr eaLnBrk="1" hangingPunct="1">
              <a:defRPr/>
            </a:pPr>
            <a:r>
              <a:rPr lang="en-US" sz="6600" b="1" dirty="0" smtClean="0">
                <a:effectLst>
                  <a:outerShdw blurRad="38100" dist="38100" dir="2700000" algn="tl">
                    <a:srgbClr val="000000">
                      <a:alpha val="43137"/>
                    </a:srgbClr>
                  </a:outerShdw>
                </a:effectLst>
              </a:rPr>
              <a:t>Providence</a:t>
            </a:r>
          </a:p>
        </p:txBody>
      </p:sp>
      <p:sp>
        <p:nvSpPr>
          <p:cNvPr id="12292" name="Rectangle 8"/>
          <p:cNvSpPr>
            <a:spLocks noGrp="1"/>
          </p:cNvSpPr>
          <p:nvPr>
            <p:ph idx="1"/>
          </p:nvPr>
        </p:nvSpPr>
        <p:spPr>
          <a:xfrm>
            <a:off x="914400" y="1752600"/>
            <a:ext cx="7467600" cy="4373563"/>
          </a:xfrm>
        </p:spPr>
        <p:txBody>
          <a:bodyPr/>
          <a:lstStyle/>
          <a:p>
            <a:pPr marL="0" indent="0" eaLnBrk="1" hangingPunct="1">
              <a:buFontTx/>
              <a:buNone/>
              <a:defRPr/>
            </a:pPr>
            <a:r>
              <a:rPr lang="en-US" sz="2800" b="1" i="1" dirty="0" smtClean="0">
                <a:effectLst>
                  <a:outerShdw blurRad="38100" dist="38100" dir="2700000" algn="tl">
                    <a:srgbClr val="000000">
                      <a:alpha val="43137"/>
                    </a:srgbClr>
                  </a:outerShdw>
                </a:effectLst>
              </a:rPr>
              <a:t>That God’s providence is also particular and not general only is emphasized by the following:</a:t>
            </a:r>
            <a:endParaRPr lang="en-US" b="1" i="1" dirty="0" smtClean="0">
              <a:effectLst>
                <a:outerShdw blurRad="38100" dist="38100" dir="2700000" algn="tl">
                  <a:srgbClr val="000000">
                    <a:alpha val="43137"/>
                  </a:srgbClr>
                </a:outerShdw>
              </a:effectLst>
            </a:endParaRPr>
          </a:p>
          <a:p>
            <a:pPr marL="0" indent="0" eaLnBrk="1" hangingPunct="1">
              <a:buFontTx/>
              <a:buNone/>
              <a:defRPr/>
            </a:pPr>
            <a:r>
              <a:rPr lang="en-US" sz="2800" b="1" i="1" dirty="0" smtClean="0">
                <a:effectLst>
                  <a:outerShdw blurRad="38100" dist="38100" dir="2700000" algn="tl">
                    <a:srgbClr val="000000">
                      <a:alpha val="43137"/>
                    </a:srgbClr>
                  </a:outerShdw>
                </a:effectLst>
              </a:rPr>
              <a:t>God can’t control the general without controlling the particular.</a:t>
            </a:r>
          </a:p>
          <a:p>
            <a:pPr marL="0" indent="0" eaLnBrk="1" hangingPunct="1">
              <a:buFontTx/>
              <a:buNone/>
              <a:defRPr/>
            </a:pPr>
            <a:r>
              <a:rPr lang="en-US" sz="2800" b="1" i="1" dirty="0" smtClean="0">
                <a:effectLst>
                  <a:outerShdw blurRad="38100" dist="38100" dir="2700000" algn="tl">
                    <a:srgbClr val="000000">
                      <a:alpha val="43137"/>
                    </a:srgbClr>
                  </a:outerShdw>
                </a:effectLst>
              </a:rPr>
              <a:t>God’s love for the general prompts concern for the smallest detail.</a:t>
            </a:r>
          </a:p>
          <a:p>
            <a:pPr marL="0" indent="0" eaLnBrk="1" hangingPunct="1">
              <a:buFontTx/>
              <a:buNone/>
              <a:defRPr/>
            </a:pPr>
            <a:r>
              <a:rPr lang="en-US" sz="2800" b="1" i="1" dirty="0" smtClean="0">
                <a:effectLst>
                  <a:outerShdw blurRad="38100" dist="38100" dir="2700000" algn="tl">
                    <a:srgbClr val="000000">
                      <a:alpha val="43137"/>
                    </a:srgbClr>
                  </a:outerShdw>
                </a:effectLst>
              </a:rPr>
              <a:t>The Bible confirms particular providence: Job 23:10; 2 Cor. 2:14; Eph. 3:1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2292">
                                            <p:txEl>
                                              <p:pRg st="1" end="1"/>
                                            </p:txEl>
                                          </p:spTgt>
                                        </p:tgtEl>
                                        <p:attrNameLst>
                                          <p:attrName>style.visibility</p:attrName>
                                        </p:attrNameLst>
                                      </p:cBhvr>
                                      <p:to>
                                        <p:strVal val="visible"/>
                                      </p:to>
                                    </p:set>
                                    <p:anim calcmode="lin" valueType="num">
                                      <p:cBhvr additive="base">
                                        <p:cTn id="7" dur="500" fill="hold"/>
                                        <p:tgtEl>
                                          <p:spTgt spid="12292">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2">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12292">
                                            <p:txEl>
                                              <p:pRg st="2" end="2"/>
                                            </p:txEl>
                                          </p:spTgt>
                                        </p:tgtEl>
                                        <p:attrNameLst>
                                          <p:attrName>style.visibility</p:attrName>
                                        </p:attrNameLst>
                                      </p:cBhvr>
                                      <p:to>
                                        <p:strVal val="visible"/>
                                      </p:to>
                                    </p:set>
                                    <p:anim calcmode="lin" valueType="num">
                                      <p:cBhvr additive="base">
                                        <p:cTn id="13" dur="500" fill="hold"/>
                                        <p:tgtEl>
                                          <p:spTgt spid="12292">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92">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12292">
                                            <p:txEl>
                                              <p:pRg st="3" end="3"/>
                                            </p:txEl>
                                          </p:spTgt>
                                        </p:tgtEl>
                                        <p:attrNameLst>
                                          <p:attrName>style.visibility</p:attrName>
                                        </p:attrNameLst>
                                      </p:cBhvr>
                                      <p:to>
                                        <p:strVal val="visible"/>
                                      </p:to>
                                    </p:set>
                                    <p:anim calcmode="lin" valueType="num">
                                      <p:cBhvr additive="base">
                                        <p:cTn id="19" dur="500" fill="hold"/>
                                        <p:tgtEl>
                                          <p:spTgt spid="12292">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292">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18435" name="Rectangle 6"/>
          <p:cNvSpPr>
            <a:spLocks noGrp="1"/>
          </p:cNvSpPr>
          <p:nvPr>
            <p:ph type="title"/>
          </p:nvPr>
        </p:nvSpPr>
        <p:spPr/>
        <p:txBody>
          <a:bodyPr/>
          <a:lstStyle/>
          <a:p>
            <a:pPr eaLnBrk="1" hangingPunct="1"/>
            <a:r>
              <a:rPr lang="en-US" dirty="0" smtClean="0"/>
              <a:t>Views </a:t>
            </a:r>
            <a:r>
              <a:rPr lang="en-US" dirty="0" smtClean="0"/>
              <a:t>on Origins</a:t>
            </a:r>
          </a:p>
        </p:txBody>
      </p:sp>
      <p:sp>
        <p:nvSpPr>
          <p:cNvPr id="12292" name="Rectangle 8"/>
          <p:cNvSpPr>
            <a:spLocks noGrp="1"/>
          </p:cNvSpPr>
          <p:nvPr>
            <p:ph idx="1"/>
          </p:nvPr>
        </p:nvSpPr>
        <p:spPr/>
        <p:txBody>
          <a:bodyPr/>
          <a:lstStyle/>
          <a:p>
            <a:pPr marL="0" indent="0" eaLnBrk="1" hangingPunct="1">
              <a:buFontTx/>
              <a:buNone/>
              <a:defRPr/>
            </a:pPr>
            <a:r>
              <a:rPr lang="en-US" sz="3600" b="1" dirty="0" smtClean="0">
                <a:effectLst>
                  <a:outerShdw blurRad="38100" dist="38100" dir="2700000" algn="tl">
                    <a:srgbClr val="000000">
                      <a:alpha val="43137"/>
                    </a:srgbClr>
                  </a:outerShdw>
                </a:effectLst>
              </a:rPr>
              <a:t>Naturalistic Evolution</a:t>
            </a:r>
            <a:r>
              <a:rPr lang="en-US" sz="3600" dirty="0" smtClean="0"/>
              <a:t>: No God involved in creation—things emerged by a purely natural process.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4"/>
          <p:cNvSpPr txBox="1">
            <a:spLocks noChangeArrowheads="1"/>
          </p:cNvSpPr>
          <p:nvPr/>
        </p:nvSpPr>
        <p:spPr bwMode="auto">
          <a:xfrm>
            <a:off x="914400" y="1066800"/>
            <a:ext cx="7543800" cy="523875"/>
          </a:xfrm>
          <a:prstGeom prst="rect">
            <a:avLst/>
          </a:prstGeom>
          <a:noFill/>
          <a:ln w="9525">
            <a:noFill/>
            <a:miter lim="800000"/>
            <a:headEnd/>
            <a:tailEnd/>
          </a:ln>
        </p:spPr>
        <p:txBody>
          <a:bodyPr>
            <a:spAutoFit/>
          </a:bodyPr>
          <a:lstStyle/>
          <a:p>
            <a:endParaRPr lang="en-US" sz="2800">
              <a:latin typeface="Trebuchet MS" pitchFamily="34" charset="0"/>
            </a:endParaRPr>
          </a:p>
        </p:txBody>
      </p:sp>
      <p:sp>
        <p:nvSpPr>
          <p:cNvPr id="19459" name="Rectangle 6"/>
          <p:cNvSpPr>
            <a:spLocks noGrp="1"/>
          </p:cNvSpPr>
          <p:nvPr>
            <p:ph type="title"/>
          </p:nvPr>
        </p:nvSpPr>
        <p:spPr/>
        <p:txBody>
          <a:bodyPr/>
          <a:lstStyle/>
          <a:p>
            <a:pPr eaLnBrk="1" hangingPunct="1"/>
            <a:r>
              <a:rPr lang="en-US" dirty="0" smtClean="0"/>
              <a:t>Views </a:t>
            </a:r>
            <a:r>
              <a:rPr lang="en-US" dirty="0" smtClean="0"/>
              <a:t>on Origins</a:t>
            </a:r>
          </a:p>
        </p:txBody>
      </p:sp>
      <p:sp>
        <p:nvSpPr>
          <p:cNvPr id="12292" name="Rectangle 8"/>
          <p:cNvSpPr>
            <a:spLocks noGrp="1"/>
          </p:cNvSpPr>
          <p:nvPr>
            <p:ph idx="1"/>
          </p:nvPr>
        </p:nvSpPr>
        <p:spPr/>
        <p:txBody>
          <a:bodyPr/>
          <a:lstStyle/>
          <a:p>
            <a:pPr marL="0" indent="0" eaLnBrk="1" hangingPunct="1">
              <a:buFontTx/>
              <a:buNone/>
              <a:defRPr/>
            </a:pPr>
            <a:r>
              <a:rPr lang="en-US" sz="3600" b="1" dirty="0" smtClean="0">
                <a:effectLst>
                  <a:outerShdw blurRad="38100" dist="38100" dir="2700000" algn="tl">
                    <a:srgbClr val="000000">
                      <a:alpha val="43137"/>
                    </a:srgbClr>
                  </a:outerShdw>
                </a:effectLst>
              </a:rPr>
              <a:t>Naturalistic Creation</a:t>
            </a:r>
            <a:r>
              <a:rPr lang="en-US" sz="3600" dirty="0" smtClean="0"/>
              <a:t>: There is no Theistic God beyond the world—only creative Mind within the universe that creates.  They would account for the </a:t>
            </a:r>
            <a:r>
              <a:rPr lang="en-US" sz="3600" dirty="0" err="1" smtClean="0"/>
              <a:t>anthropic</a:t>
            </a:r>
            <a:r>
              <a:rPr lang="en-US" sz="3600" dirty="0" smtClean="0"/>
              <a:t> principle using this view.</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izShow">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85000"/>
              </a:schemeClr>
            </a:gs>
            <a:gs pos="100000">
              <a:schemeClr val="phClr">
                <a:shade val="80000"/>
                <a:satMod val="150000"/>
              </a:schemeClr>
            </a:gs>
          </a:gsLst>
          <a:path path="circle">
            <a:fillToRect l="50000" t="50000" r="100000" b="100000"/>
          </a:path>
        </a:gradFill>
        <a:blipFill>
          <a:blip xmlns:r="http://schemas.openxmlformats.org/officeDocument/2006/relationships" r:embed="rId1">
            <a:duotone>
              <a:schemeClr val="phClr">
                <a:shade val="80000"/>
              </a:schemeClr>
              <a:schemeClr val="phClr">
                <a:tint val="70000"/>
              </a:schemeClr>
            </a:duotone>
          </a:blip>
          <a:tile tx="0" ty="0" sx="100000" sy="10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55000" dist="50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55000" dist="50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QuizShow</Template>
  <TotalTime>0</TotalTime>
  <Words>1199</Words>
  <Application>Microsoft Office PowerPoint</Application>
  <PresentationFormat>On-screen Show (4:3)</PresentationFormat>
  <Paragraphs>119</Paragraphs>
  <Slides>26</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Trebuchet MS</vt:lpstr>
      <vt:lpstr>Calibri</vt:lpstr>
      <vt:lpstr>QuizShow</vt:lpstr>
      <vt:lpstr>Geisler, Norman Systematic Theology II</vt:lpstr>
      <vt:lpstr>Providence</vt:lpstr>
      <vt:lpstr>Providence</vt:lpstr>
      <vt:lpstr>Providence</vt:lpstr>
      <vt:lpstr>Providence</vt:lpstr>
      <vt:lpstr>Providence</vt:lpstr>
      <vt:lpstr>Providence</vt:lpstr>
      <vt:lpstr>Views on Origins</vt:lpstr>
      <vt:lpstr>Views on Origins</vt:lpstr>
      <vt:lpstr>Views on Origins</vt:lpstr>
      <vt:lpstr>Views on Origins</vt:lpstr>
      <vt:lpstr>Appendix Three: (pp. 1526-1533):  Views on “Days” of Genesis</vt:lpstr>
      <vt:lpstr>Appendix Three :  Views on “Days” of Genesis</vt:lpstr>
      <vt:lpstr>Appendix Three :  Views on “Days” of Genesis</vt:lpstr>
      <vt:lpstr>Appendix Three :  Views on “Days” of Genesis</vt:lpstr>
      <vt:lpstr>Appendix Three :  Views on “Days” of Genesis</vt:lpstr>
      <vt:lpstr>Appendix Three: Views on “Days” of Genesis</vt:lpstr>
      <vt:lpstr>Appendix Three:  Views on “Days” of Genesis</vt:lpstr>
      <vt:lpstr>Question and Answer</vt:lpstr>
      <vt:lpstr>Providence explains God’s control of the world, its direction of being.  [Place your curser over True of False and click.]</vt:lpstr>
      <vt:lpstr>The word providence comes from what two Latin words? </vt:lpstr>
      <vt:lpstr>Within the context of a Christian theistic worldview, providence takes on which seven characteristics?  </vt:lpstr>
      <vt:lpstr>What are the three arguments in support of God’s “particular” providence?</vt:lpstr>
      <vt:lpstr>What “scientific evidences” does Geisler provide for the “Long Days” in Genesis? </vt:lpstr>
      <vt:lpstr>Match the theory to the short definition:</vt:lpstr>
      <vt:lpstr>Match the view on origins to the short definition.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2008-11-27T21:25:03Z</dcterms:created>
  <dcterms:modified xsi:type="dcterms:W3CDTF">2012-11-13T20:08:18Z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ies>
</file>