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57" r:id="rId12"/>
    <p:sldId id="267"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n-US" smtClean="0"/>
              <a:t>Click to edit Master title style</a:t>
            </a:r>
            <a:endParaRPr lang="en-US"/>
          </a:p>
        </p:txBody>
      </p:sp>
      <p:sp>
        <p:nvSpPr>
          <p:cNvPr id="9" name="Subtitl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5" name="Date Placeholder 27"/>
          <p:cNvSpPr>
            <a:spLocks noGrp="1"/>
          </p:cNvSpPr>
          <p:nvPr>
            <p:ph type="dt" sz="half" idx="10"/>
          </p:nvPr>
        </p:nvSpPr>
        <p:spPr/>
        <p:txBody>
          <a:bodyPr/>
          <a:lstStyle>
            <a:lvl1pPr>
              <a:defRPr/>
            </a:lvl1pPr>
            <a:extLst/>
          </a:lstStyle>
          <a:p>
            <a:pPr>
              <a:defRPr/>
            </a:pPr>
            <a:fld id="{94E87668-2C7A-4AF2-BDB5-2627BD07CE71}" type="datetimeFigureOut">
              <a:rPr lang="en-US"/>
              <a:pPr>
                <a:defRPr/>
              </a:pPr>
              <a:t>11/13/2012</a:t>
            </a:fld>
            <a:endParaRPr lang="en-US" dirty="0"/>
          </a:p>
        </p:txBody>
      </p:sp>
      <p:sp>
        <p:nvSpPr>
          <p:cNvPr id="16" name="Footer Placeholder 16"/>
          <p:cNvSpPr>
            <a:spLocks noGrp="1"/>
          </p:cNvSpPr>
          <p:nvPr>
            <p:ph type="ftr" sz="quarter" idx="11"/>
          </p:nvPr>
        </p:nvSpPr>
        <p:spPr/>
        <p:txBody>
          <a:bodyPr/>
          <a:lstStyle>
            <a:lvl1pPr>
              <a:defRPr/>
            </a:lvl1pPr>
            <a:extLst/>
          </a:lstStyle>
          <a:p>
            <a:pPr>
              <a:defRPr/>
            </a:pPr>
            <a:endParaRPr lang="en-US"/>
          </a:p>
        </p:txBody>
      </p:sp>
      <p:sp>
        <p:nvSpPr>
          <p:cNvPr id="17" name="Slide Number Placeholder 28"/>
          <p:cNvSpPr>
            <a:spLocks noGrp="1"/>
          </p:cNvSpPr>
          <p:nvPr>
            <p:ph type="sldNum" sz="quarter" idx="12"/>
          </p:nvPr>
        </p:nvSpPr>
        <p:spPr/>
        <p:txBody>
          <a:bodyPr/>
          <a:lstStyle>
            <a:lvl1pPr>
              <a:defRPr/>
            </a:lvl1pPr>
            <a:extLst/>
          </a:lstStyle>
          <a:p>
            <a:pPr>
              <a:defRPr/>
            </a:pPr>
            <a:fld id="{79B40913-9CBD-462C-A823-4C49B91BFEA8}"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F3AA084-BAA5-4FD6-B2BB-EC8C2C53B395}"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B154ECD-445F-48C8-AE05-0B487EAAC473}"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90434CE-1152-4FE5-B93C-FFEC946BEACB}"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89D3BA0-3F3B-4B19-BB1F-F5CC27EF2B8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37D0D38-8176-41C2-9723-A2AB6DBA4E67}"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1160ED5-34E7-4238-A45E-2470945E4A75}"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5" name="Freeform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6" name="Freeform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7" name="Freeform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8" name="Freeform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9" name="Freeform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0" name="Freeform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1" name="Freeform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2" name="Freeform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3" name="Freeform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4" name="Freeform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5" name="Freeform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6" name="Freeform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7" name="Freeform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8" name="Freeform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dirty="0">
              <a:latin typeface="+mn-lt"/>
              <a:cs typeface="+mn-cs"/>
            </a:endParaRPr>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n-US" smtClean="0"/>
              <a:t>Click to edit Master title style</a:t>
            </a:r>
            <a:endParaRPr lang="en-US"/>
          </a:p>
        </p:txBody>
      </p:sp>
      <p:sp>
        <p:nvSpPr>
          <p:cNvPr id="25" name="Date Placeholder 3"/>
          <p:cNvSpPr>
            <a:spLocks noGrp="1"/>
          </p:cNvSpPr>
          <p:nvPr>
            <p:ph type="dt" sz="half" idx="10"/>
          </p:nvPr>
        </p:nvSpPr>
        <p:spPr/>
        <p:txBody>
          <a:bodyPr/>
          <a:lstStyle>
            <a:lvl1pPr>
              <a:defRPr/>
            </a:lvl1pPr>
            <a:extLst/>
          </a:lstStyle>
          <a:p>
            <a:pPr>
              <a:defRPr/>
            </a:pPr>
            <a:fld id="{75733A86-9164-49B0-9BCB-D0B12B48CFF5}" type="datetimeFigureOut">
              <a:rPr lang="en-US"/>
              <a:pPr>
                <a:defRPr/>
              </a:pPr>
              <a:t>11/13/2012</a:t>
            </a:fld>
            <a:endParaRPr lang="en-US" dirty="0"/>
          </a:p>
        </p:txBody>
      </p:sp>
      <p:sp>
        <p:nvSpPr>
          <p:cNvPr id="26" name="Footer Placeholder 4"/>
          <p:cNvSpPr>
            <a:spLocks noGrp="1"/>
          </p:cNvSpPr>
          <p:nvPr>
            <p:ph type="ftr" sz="quarter" idx="11"/>
          </p:nvPr>
        </p:nvSpPr>
        <p:spPr/>
        <p:txBody>
          <a:bodyPr/>
          <a:lstStyle>
            <a:lvl1pPr>
              <a:defRPr/>
            </a:lvl1pPr>
            <a:extLst/>
          </a:lstStyle>
          <a:p>
            <a:pPr>
              <a:defRPr/>
            </a:pPr>
            <a:endParaRPr lang="en-US"/>
          </a:p>
        </p:txBody>
      </p:sp>
      <p:sp>
        <p:nvSpPr>
          <p:cNvPr id="27" name="Slide Number Placeholder 5"/>
          <p:cNvSpPr>
            <a:spLocks noGrp="1"/>
          </p:cNvSpPr>
          <p:nvPr>
            <p:ph type="sldNum" sz="quarter" idx="12"/>
          </p:nvPr>
        </p:nvSpPr>
        <p:spPr/>
        <p:txBody>
          <a:bodyPr/>
          <a:lstStyle>
            <a:lvl1pPr>
              <a:defRPr/>
            </a:lvl1pPr>
            <a:extLst/>
          </a:lstStyle>
          <a:p>
            <a:pPr>
              <a:defRPr/>
            </a:pPr>
            <a:fld id="{17B445D7-CEBF-4580-A4C6-055E0A66F32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2C787751-559F-40A7-B06C-9BDBF0AE3011}" type="datetimeFigureOut">
              <a:rPr lang="en-US"/>
              <a:pPr>
                <a:defRPr/>
              </a:pPr>
              <a:t>11/13/2012</a:t>
            </a:fld>
            <a:endParaRPr lang="en-US" dirty="0"/>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2616000E-34DC-4C9D-8994-B3C70B7DC61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504824" y="512064"/>
            <a:ext cx="7772400" cy="914400"/>
          </a:xfrm>
        </p:spPr>
        <p:txBody>
          <a:bodyPr/>
          <a:lstStyle>
            <a:lvl1pPr>
              <a:defRPr sz="4000"/>
            </a:lvl1pPr>
            <a:extLst/>
          </a:lstStyle>
          <a:p>
            <a:r>
              <a:rPr lang="en-US" smtClean="0"/>
              <a:t>Click to edit Master title style</a:t>
            </a:r>
            <a:endParaRPr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6"/>
          <p:cNvSpPr>
            <a:spLocks noGrp="1"/>
          </p:cNvSpPr>
          <p:nvPr>
            <p:ph type="dt" sz="half" idx="10"/>
          </p:nvPr>
        </p:nvSpPr>
        <p:spPr/>
        <p:txBody>
          <a:bodyPr/>
          <a:lstStyle>
            <a:lvl1pPr>
              <a:defRPr/>
            </a:lvl1pPr>
            <a:extLst/>
          </a:lstStyle>
          <a:p>
            <a:pPr>
              <a:defRPr/>
            </a:pPr>
            <a:fld id="{1584F0B2-99C6-473B-A760-E2FE3823D797}" type="datetimeFigureOut">
              <a:rPr lang="en-US"/>
              <a:pPr>
                <a:defRPr/>
              </a:pPr>
              <a:t>11/13/2012</a:t>
            </a:fld>
            <a:endParaRPr lang="en-US" dirty="0"/>
          </a:p>
        </p:txBody>
      </p:sp>
      <p:sp>
        <p:nvSpPr>
          <p:cNvPr id="18" name="Footer Placeholder 7"/>
          <p:cNvSpPr>
            <a:spLocks noGrp="1"/>
          </p:cNvSpPr>
          <p:nvPr>
            <p:ph type="ftr" sz="quarter" idx="11"/>
          </p:nvPr>
        </p:nvSpPr>
        <p:spPr/>
        <p:txBody>
          <a:bodyPr/>
          <a:lstStyle>
            <a:lvl1pPr>
              <a:defRPr/>
            </a:lvl1pPr>
            <a:extLst/>
          </a:lstStyle>
          <a:p>
            <a:pPr>
              <a:defRPr/>
            </a:pPr>
            <a:endParaRPr lang="en-US"/>
          </a:p>
        </p:txBody>
      </p:sp>
      <p:sp>
        <p:nvSpPr>
          <p:cNvPr id="19" name="Slide Number Placeholder 8"/>
          <p:cNvSpPr>
            <a:spLocks noGrp="1"/>
          </p:cNvSpPr>
          <p:nvPr>
            <p:ph type="sldNum" sz="quarter" idx="12"/>
          </p:nvPr>
        </p:nvSpPr>
        <p:spPr/>
        <p:txBody>
          <a:bodyPr/>
          <a:lstStyle>
            <a:lvl1pPr>
              <a:defRPr/>
            </a:lvl1pPr>
            <a:extLst/>
          </a:lstStyle>
          <a:p>
            <a:pPr>
              <a:defRPr/>
            </a:pPr>
            <a:fld id="{A1E57FBC-0E36-46D2-9E3C-9188AEB3D96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0E4CF994-7BD2-48B9-9A83-C7F97FD91B15}" type="datetimeFigureOut">
              <a:rPr lang="en-US"/>
              <a:pPr>
                <a:defRPr/>
              </a:pPr>
              <a:t>11/13/2012</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5514A631-F71E-46B6-88D6-E65A70C8241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B6862A98-7D0F-491A-AE1F-3A43562C8246}" type="datetimeFigureOut">
              <a:rPr lang="en-US"/>
              <a:pPr>
                <a:defRPr/>
              </a:pPr>
              <a:t>11/13/2012</a:t>
            </a:fld>
            <a:endParaRPr lang="en-US" dirty="0"/>
          </a:p>
        </p:txBody>
      </p:sp>
      <p:sp>
        <p:nvSpPr>
          <p:cNvPr id="3" name="Footer Placeholder 2"/>
          <p:cNvSpPr>
            <a:spLocks noGrp="1"/>
          </p:cNvSpPr>
          <p:nvPr>
            <p:ph type="ftr" sz="quarter" idx="11"/>
          </p:nvPr>
        </p:nvSpPr>
        <p:spPr/>
        <p:txBody>
          <a:bodyPr/>
          <a:lstStyle>
            <a:lvl1pPr>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vl1pPr>
            <a:extLst/>
          </a:lstStyle>
          <a:p>
            <a:pPr>
              <a:defRPr/>
            </a:pPr>
            <a:fld id="{EDA10990-B968-4139-9559-DDE32A7FF7C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lang="en-US" smtClean="0"/>
              <a:t>Click to edit Master title style</a:t>
            </a:r>
            <a:endParaRPr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05DDAE4C-9E43-462A-8A49-54A3C25205EF}" type="datetimeFigureOut">
              <a:rPr lang="en-US"/>
              <a:pPr>
                <a:defRPr/>
              </a:pPr>
              <a:t>11/13/2012</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9FE46E7-5379-484D-A780-51A7BAD733D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cxnSp>
        <p:nvCxnSpPr>
          <p:cNvPr id="6" name="Straight Connector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 19"/>
          <p:cNvGrpSpPr>
            <a:grpSpLocks/>
          </p:cNvGrpSpPr>
          <p:nvPr/>
        </p:nvGrpSpPr>
        <p:grpSpPr bwMode="auto">
          <a:xfrm rot="5400000">
            <a:off x="8515351" y="1219200"/>
            <a:ext cx="131762" cy="128587"/>
            <a:chOff x="6668087" y="1297746"/>
            <a:chExt cx="161840" cy="156602"/>
          </a:xfrm>
        </p:grpSpPr>
        <p:cxnSp>
          <p:nvCxnSpPr>
            <p:cNvPr id="8" name="Straight Connector 7"/>
            <p:cNvCxnSpPr/>
            <p:nvPr/>
          </p:nvCxnSpPr>
          <p:spPr>
            <a:xfrm rot="16200000">
              <a:off x="6663593" y="1296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flipH="1">
              <a:off x="6744513" y="1295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 25"/>
          <p:cNvGrpSpPr>
            <a:grpSpLocks/>
          </p:cNvGrpSpPr>
          <p:nvPr/>
        </p:nvGrpSpPr>
        <p:grpSpPr bwMode="auto">
          <a:xfrm rot="5400000">
            <a:off x="8667751" y="1371600"/>
            <a:ext cx="131762" cy="128587"/>
            <a:chOff x="6668087" y="1297746"/>
            <a:chExt cx="161840" cy="156602"/>
          </a:xfrm>
        </p:grpSpPr>
        <p:cxnSp>
          <p:nvCxnSpPr>
            <p:cNvPr id="12" name="Straight Connector 11"/>
            <p:cNvCxnSpPr/>
            <p:nvPr/>
          </p:nvCxnSpPr>
          <p:spPr>
            <a:xfrm rot="16200000">
              <a:off x="6663593" y="1296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flipH="1">
              <a:off x="6744513" y="1295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 29"/>
          <p:cNvGrpSpPr>
            <a:grpSpLocks/>
          </p:cNvGrpSpPr>
          <p:nvPr/>
        </p:nvGrpSpPr>
        <p:grpSpPr bwMode="auto">
          <a:xfrm rot="5400000">
            <a:off x="8320087" y="1474788"/>
            <a:ext cx="131763" cy="128588"/>
            <a:chOff x="6668087" y="1297746"/>
            <a:chExt cx="161840" cy="156602"/>
          </a:xfrm>
        </p:grpSpPr>
        <p:cxnSp>
          <p:nvCxnSpPr>
            <p:cNvPr id="16" name="Straight Connector 15"/>
            <p:cNvCxnSpPr/>
            <p:nvPr/>
          </p:nvCxnSpPr>
          <p:spPr>
            <a:xfrm rot="16200000">
              <a:off x="6663592" y="1296440"/>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5400000" flipH="1">
              <a:off x="6744512" y="1295466"/>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lang="en-US" smtClean="0"/>
              <a:t>Click to edit Master title style</a:t>
            </a:r>
            <a:endParaRPr lang="en-US"/>
          </a:p>
        </p:txBody>
      </p:sp>
      <p:sp>
        <p:nvSpPr>
          <p:cNvPr id="3" name="Picture Placeholder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9" name="Date Placeholder 4"/>
          <p:cNvSpPr>
            <a:spLocks noGrp="1"/>
          </p:cNvSpPr>
          <p:nvPr>
            <p:ph type="dt" sz="half" idx="10"/>
          </p:nvPr>
        </p:nvSpPr>
        <p:spPr>
          <a:xfrm>
            <a:off x="6477000" y="55563"/>
            <a:ext cx="2133600" cy="365125"/>
          </a:xfrm>
        </p:spPr>
        <p:txBody>
          <a:bodyPr/>
          <a:lstStyle>
            <a:lvl1pPr>
              <a:defRPr/>
            </a:lvl1pPr>
            <a:extLst/>
          </a:lstStyle>
          <a:p>
            <a:pPr>
              <a:defRPr/>
            </a:pPr>
            <a:fld id="{54DF5984-C50D-4DF4-8A92-40F3043B126F}" type="datetimeFigureOut">
              <a:rPr lang="en-US"/>
              <a:pPr>
                <a:defRPr/>
              </a:pPr>
              <a:t>11/13/2012</a:t>
            </a:fld>
            <a:endParaRPr lang="en-US" dirty="0"/>
          </a:p>
        </p:txBody>
      </p:sp>
      <p:sp>
        <p:nvSpPr>
          <p:cNvPr id="20" name="Footer Placeholder 5"/>
          <p:cNvSpPr>
            <a:spLocks noGrp="1"/>
          </p:cNvSpPr>
          <p:nvPr>
            <p:ph type="ftr" sz="quarter" idx="11"/>
          </p:nvPr>
        </p:nvSpPr>
        <p:spPr>
          <a:xfrm>
            <a:off x="914400" y="55563"/>
            <a:ext cx="5562600" cy="365125"/>
          </a:xfrm>
        </p:spPr>
        <p:txBody>
          <a:bodyPr/>
          <a:lstStyle>
            <a:lvl1pPr>
              <a:defRPr/>
            </a:lvl1pPr>
            <a:extLst/>
          </a:lstStyle>
          <a:p>
            <a:pPr>
              <a:defRPr/>
            </a:pPr>
            <a:endParaRPr lang="en-US"/>
          </a:p>
        </p:txBody>
      </p:sp>
      <p:sp>
        <p:nvSpPr>
          <p:cNvPr id="21" name="Slide Number Placeholder 6"/>
          <p:cNvSpPr>
            <a:spLocks noGrp="1"/>
          </p:cNvSpPr>
          <p:nvPr>
            <p:ph type="sldNum" sz="quarter" idx="12"/>
          </p:nvPr>
        </p:nvSpPr>
        <p:spPr>
          <a:xfrm>
            <a:off x="8610600" y="55563"/>
            <a:ext cx="457200" cy="365125"/>
          </a:xfrm>
        </p:spPr>
        <p:txBody>
          <a:bodyPr/>
          <a:lstStyle>
            <a:lvl1pPr>
              <a:defRPr/>
            </a:lvl1pPr>
            <a:extLst/>
          </a:lstStyle>
          <a:p>
            <a:pPr>
              <a:defRPr/>
            </a:pPr>
            <a:fld id="{1943C098-223D-49BA-8C38-213756833AF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Title Placeholder 21"/>
          <p:cNvSpPr>
            <a:spLocks noGrp="1"/>
          </p:cNvSpPr>
          <p:nvPr>
            <p:ph type="title"/>
          </p:nvPr>
        </p:nvSpPr>
        <p:spPr>
          <a:xfrm>
            <a:off x="914400" y="512763"/>
            <a:ext cx="7772400" cy="914400"/>
          </a:xfrm>
          <a:prstGeom prst="rect">
            <a:avLst/>
          </a:prstGeom>
        </p:spPr>
        <p:txBody>
          <a:bodyPr vert="horz" anchor="t">
            <a:noAutofit/>
          </a:bodyPr>
          <a:lstStyle>
            <a:extLst/>
          </a:lstStyle>
          <a:p>
            <a:r>
              <a:rPr lang="en-US" smtClean="0"/>
              <a:t>Click to edit Master title style</a:t>
            </a:r>
            <a:endParaRPr lang="en-US"/>
          </a:p>
        </p:txBody>
      </p:sp>
      <p:sp>
        <p:nvSpPr>
          <p:cNvPr id="1036" name="Text Placeholder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fontAlgn="auto" latinLnBrk="0" hangingPunct="1">
              <a:spcBef>
                <a:spcPts val="0"/>
              </a:spcBef>
              <a:spcAft>
                <a:spcPts val="0"/>
              </a:spcAft>
              <a:defRPr kumimoji="0" sz="1100">
                <a:solidFill>
                  <a:schemeClr val="tx2"/>
                </a:solidFill>
                <a:latin typeface="+mn-lt"/>
                <a:cs typeface="+mn-cs"/>
              </a:defRPr>
            </a:lvl1pPr>
            <a:extLst/>
          </a:lstStyle>
          <a:p>
            <a:pPr>
              <a:defRPr/>
            </a:pPr>
            <a:fld id="{E640F0C8-50B0-437B-BE8F-D9C629FDB24C}" type="datetimeFigureOut">
              <a:rPr lang="en-US"/>
              <a:pPr>
                <a:defRPr/>
              </a:pPr>
              <a:t>11/13/2012</a:t>
            </a:fld>
            <a:endParaRPr lang="en-US" dirty="0"/>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fontAlgn="auto" latinLnBrk="0" hangingPunct="1">
              <a:spcBef>
                <a:spcPts val="0"/>
              </a:spcBef>
              <a:spcAft>
                <a:spcPts val="0"/>
              </a:spcAft>
              <a:defRPr kumimoji="0" sz="1100">
                <a:solidFill>
                  <a:schemeClr val="tx2"/>
                </a:solidFill>
                <a:latin typeface="+mn-lt"/>
                <a:cs typeface="+mn-cs"/>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fontAlgn="auto" latinLnBrk="0" hangingPunct="1">
              <a:spcBef>
                <a:spcPts val="0"/>
              </a:spcBef>
              <a:spcAft>
                <a:spcPts val="0"/>
              </a:spcAft>
              <a:defRPr kumimoji="0" sz="1200">
                <a:solidFill>
                  <a:schemeClr val="tx2"/>
                </a:solidFill>
                <a:latin typeface="+mn-lt"/>
                <a:cs typeface="+mn-cs"/>
              </a:defRPr>
            </a:lvl1pPr>
            <a:extLst/>
          </a:lstStyle>
          <a:p>
            <a:pPr>
              <a:defRPr/>
            </a:pPr>
            <a:fld id="{45FB6C78-F829-414D-ABB9-33B1F8C2ED82}" type="slidenum">
              <a:rPr lang="en-US"/>
              <a:pPr>
                <a:defRPr/>
              </a:pPr>
              <a:t>‹#›</a:t>
            </a:fld>
            <a:endParaRPr lang="en-US" dirty="0"/>
          </a:p>
        </p:txBody>
      </p:sp>
    </p:spTree>
  </p:cSld>
  <p:clrMap bg1="dk1" tx1="lt1" bg2="dk2" tx2="lt2" accent1="accent1" accent2="accent2" accent3="accent3" accent4="accent4" accent5="accent5" accent6="accent6" hlink="hlink" folHlink="folHlink"/>
  <p:sldLayoutIdLst>
    <p:sldLayoutId id="2147483717" r:id="rId1"/>
    <p:sldLayoutId id="2147483712" r:id="rId2"/>
    <p:sldLayoutId id="2147483718" r:id="rId3"/>
    <p:sldLayoutId id="2147483719" r:id="rId4"/>
    <p:sldLayoutId id="2147483720" r:id="rId5"/>
    <p:sldLayoutId id="2147483713" r:id="rId6"/>
    <p:sldLayoutId id="2147483721" r:id="rId7"/>
    <p:sldLayoutId id="2147483714" r:id="rId8"/>
    <p:sldLayoutId id="2147483722" r:id="rId9"/>
    <p:sldLayoutId id="2147483715" r:id="rId10"/>
    <p:sldLayoutId id="2147483716" r:id="rId11"/>
  </p:sldLayoutIdLst>
  <p:txStyles>
    <p:titleStyle>
      <a:lvl1pPr algn="l" rtl="0" eaLnBrk="0" fontAlgn="base" hangingPunct="0">
        <a:spcBef>
          <a:spcPct val="0"/>
        </a:spcBef>
        <a:spcAft>
          <a:spcPct val="0"/>
        </a:spcAft>
        <a:defRPr sz="4000" kern="1200" spc="-100">
          <a:solidFill>
            <a:srgbClr val="C1EEFF"/>
          </a:solidFill>
          <a:latin typeface="+mj-lt"/>
          <a:ea typeface="+mj-ea"/>
          <a:cs typeface="+mj-cs"/>
        </a:defRPr>
      </a:lvl1pPr>
      <a:lvl2pPr algn="l" rtl="0" eaLnBrk="0" fontAlgn="base" hangingPunct="0">
        <a:spcBef>
          <a:spcPct val="0"/>
        </a:spcBef>
        <a:spcAft>
          <a:spcPct val="0"/>
        </a:spcAft>
        <a:defRPr sz="4000">
          <a:solidFill>
            <a:srgbClr val="C1EEFF"/>
          </a:solidFill>
          <a:latin typeface="Consolas" pitchFamily="49" charset="0"/>
        </a:defRPr>
      </a:lvl2pPr>
      <a:lvl3pPr algn="l" rtl="0" eaLnBrk="0" fontAlgn="base" hangingPunct="0">
        <a:spcBef>
          <a:spcPct val="0"/>
        </a:spcBef>
        <a:spcAft>
          <a:spcPct val="0"/>
        </a:spcAft>
        <a:defRPr sz="4000">
          <a:solidFill>
            <a:srgbClr val="C1EEFF"/>
          </a:solidFill>
          <a:latin typeface="Consolas" pitchFamily="49" charset="0"/>
        </a:defRPr>
      </a:lvl3pPr>
      <a:lvl4pPr algn="l" rtl="0" eaLnBrk="0" fontAlgn="base" hangingPunct="0">
        <a:spcBef>
          <a:spcPct val="0"/>
        </a:spcBef>
        <a:spcAft>
          <a:spcPct val="0"/>
        </a:spcAft>
        <a:defRPr sz="4000">
          <a:solidFill>
            <a:srgbClr val="C1EEFF"/>
          </a:solidFill>
          <a:latin typeface="Consolas" pitchFamily="49" charset="0"/>
        </a:defRPr>
      </a:lvl4pPr>
      <a:lvl5pPr algn="l" rtl="0" eaLnBrk="0" fontAlgn="base" hangingPunct="0">
        <a:spcBef>
          <a:spcPct val="0"/>
        </a:spcBef>
        <a:spcAft>
          <a:spcPct val="0"/>
        </a:spcAft>
        <a:defRPr sz="4000">
          <a:solidFill>
            <a:srgbClr val="C1EEFF"/>
          </a:solidFill>
          <a:latin typeface="Consolas" pitchFamily="49"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solidFill>
                  <a:schemeClr val="tx2">
                    <a:satMod val="200000"/>
                  </a:schemeClr>
                </a:solidFill>
              </a:rPr>
              <a:t>Geisler, </a:t>
            </a:r>
            <a:r>
              <a:rPr lang="en-US" dirty="0" smtClean="0">
                <a:solidFill>
                  <a:schemeClr val="tx2">
                    <a:satMod val="200000"/>
                  </a:schemeClr>
                </a:solidFill>
              </a:rPr>
              <a:t>Norman</a:t>
            </a:r>
            <a:r>
              <a:rPr lang="en-US" dirty="0" smtClean="0">
                <a:solidFill>
                  <a:schemeClr val="tx2">
                    <a:satMod val="200000"/>
                  </a:schemeClr>
                </a:solidFill>
              </a:rPr>
              <a:t/>
            </a:r>
            <a:br>
              <a:rPr lang="en-US" dirty="0" smtClean="0">
                <a:solidFill>
                  <a:schemeClr val="tx2">
                    <a:satMod val="200000"/>
                  </a:schemeClr>
                </a:solidFill>
              </a:rPr>
            </a:br>
            <a:r>
              <a:rPr lang="en-US" dirty="0" smtClean="0">
                <a:solidFill>
                  <a:schemeClr val="tx2">
                    <a:satMod val="200000"/>
                  </a:schemeClr>
                </a:solidFill>
              </a:rPr>
              <a:t>systematic theology ii</a:t>
            </a:r>
            <a:endParaRPr lang="en-US" dirty="0">
              <a:solidFill>
                <a:schemeClr val="tx2">
                  <a:satMod val="200000"/>
                </a:schemeClr>
              </a:solidFill>
            </a:endParaRPr>
          </a:p>
        </p:txBody>
      </p:sp>
      <p:sp>
        <p:nvSpPr>
          <p:cNvPr id="8195" name="Subtitle 2"/>
          <p:cNvSpPr>
            <a:spLocks noGrp="1"/>
          </p:cNvSpPr>
          <p:nvPr>
            <p:ph type="subTitle" idx="1"/>
          </p:nvPr>
        </p:nvSpPr>
        <p:spPr>
          <a:xfrm>
            <a:off x="914400" y="2835275"/>
            <a:ext cx="7772400" cy="1508125"/>
          </a:xfrm>
        </p:spPr>
        <p:txBody>
          <a:bodyPr/>
          <a:lstStyle/>
          <a:p>
            <a:pPr eaLnBrk="1" hangingPunct="1">
              <a:spcBef>
                <a:spcPct val="0"/>
              </a:spcBef>
            </a:pPr>
            <a:r>
              <a:rPr lang="en-US" dirty="0" smtClean="0"/>
              <a:t>TH 513 Systematic Theology II</a:t>
            </a:r>
          </a:p>
          <a:p>
            <a:pPr eaLnBrk="1" hangingPunct="1">
              <a:spcBef>
                <a:spcPct val="0"/>
              </a:spcBef>
            </a:pPr>
            <a:r>
              <a:rPr lang="en-US" dirty="0" err="1" smtClean="0"/>
              <a:t>PPt.</a:t>
            </a:r>
            <a:r>
              <a:rPr lang="en-US" dirty="0" smtClean="0"/>
              <a:t> by Dr</a:t>
            </a:r>
            <a:r>
              <a:rPr lang="en-US" dirty="0" smtClean="0"/>
              <a:t>. Mark </a:t>
            </a:r>
            <a:r>
              <a:rPr lang="en-US" dirty="0" smtClean="0"/>
              <a:t>Hardgrove</a:t>
            </a:r>
            <a:endParaRPr lang="en-US"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600" dirty="0" smtClean="0"/>
              <a:t>Geisler’s Assessment of Content</a:t>
            </a:r>
            <a:endParaRPr lang="en-US" sz="3600" dirty="0"/>
          </a:p>
        </p:txBody>
      </p:sp>
      <p:sp>
        <p:nvSpPr>
          <p:cNvPr id="17411" name="Content Placeholder 2"/>
          <p:cNvSpPr>
            <a:spLocks noGrp="1"/>
          </p:cNvSpPr>
          <p:nvPr>
            <p:ph idx="1"/>
          </p:nvPr>
        </p:nvSpPr>
        <p:spPr>
          <a:xfrm>
            <a:off x="914400" y="1524000"/>
            <a:ext cx="7772400" cy="4572000"/>
          </a:xfrm>
        </p:spPr>
        <p:txBody>
          <a:bodyPr/>
          <a:lstStyle/>
          <a:p>
            <a:pPr marL="53975" indent="14288" eaLnBrk="1" hangingPunct="1">
              <a:buFont typeface="Wingdings" pitchFamily="2" charset="2"/>
              <a:buNone/>
            </a:pPr>
            <a:r>
              <a:rPr lang="en-US" sz="3200" smtClean="0"/>
              <a:t>Familiarize yourself with the chart on the next slide.  Ask yourself if you agree with Geisler’s assessment and why you agree or disagree.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477838"/>
          </a:xfrm>
        </p:spPr>
        <p:txBody>
          <a:bodyPr/>
          <a:lstStyle/>
          <a:p>
            <a:pPr eaLnBrk="1" fontAlgn="auto" hangingPunct="1">
              <a:spcAft>
                <a:spcPts val="0"/>
              </a:spcAft>
              <a:defRPr/>
            </a:pPr>
            <a:r>
              <a:rPr lang="en-US" sz="2800" b="1" dirty="0" smtClean="0">
                <a:solidFill>
                  <a:schemeClr val="tx1"/>
                </a:solidFill>
                <a:effectLst>
                  <a:outerShdw blurRad="38100" dist="38100" dir="2700000" algn="tl">
                    <a:srgbClr val="000000">
                      <a:alpha val="43137"/>
                    </a:srgbClr>
                  </a:outerShdw>
                </a:effectLst>
              </a:rPr>
              <a:t>What Is Necessary to Believe to Be Saved?</a:t>
            </a:r>
            <a:endParaRPr lang="en-US" sz="2800" b="1" dirty="0">
              <a:solidFill>
                <a:schemeClr val="tx1"/>
              </a:solidFill>
              <a:effectLst>
                <a:outerShdw blurRad="38100" dist="38100" dir="2700000" algn="tl">
                  <a:srgbClr val="000000">
                    <a:alpha val="43137"/>
                  </a:srgbClr>
                </a:outerShdw>
              </a:effectLst>
            </a:endParaRPr>
          </a:p>
        </p:txBody>
      </p:sp>
      <p:graphicFrame>
        <p:nvGraphicFramePr>
          <p:cNvPr id="4" name="Content Placeholder 3"/>
          <p:cNvGraphicFramePr>
            <a:graphicFrameLocks noGrp="1"/>
          </p:cNvGraphicFramePr>
          <p:nvPr>
            <p:ph idx="1"/>
          </p:nvPr>
        </p:nvGraphicFramePr>
        <p:xfrm>
          <a:off x="914400" y="762000"/>
          <a:ext cx="7772400" cy="5770880"/>
        </p:xfrm>
        <a:graphic>
          <a:graphicData uri="http://schemas.openxmlformats.org/drawingml/2006/table">
            <a:tbl>
              <a:tblPr firstRow="1" bandRow="1">
                <a:tableStyleId>{5C22544A-7EE6-4342-B048-85BDC9FD1C3A}</a:tableStyleId>
              </a:tblPr>
              <a:tblGrid>
                <a:gridCol w="2819400"/>
                <a:gridCol w="1295400"/>
                <a:gridCol w="1295400"/>
                <a:gridCol w="1143000"/>
                <a:gridCol w="1219200"/>
              </a:tblGrid>
              <a:tr h="370840">
                <a:tc>
                  <a:txBody>
                    <a:bodyPr/>
                    <a:lstStyle/>
                    <a:p>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Absolutely</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Normatively</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Explicitly</a:t>
                      </a:r>
                      <a:endParaRPr lang="en-US" sz="1600" dirty="0">
                        <a:effectLst>
                          <a:outerShdw blurRad="38100" dist="38100" dir="2700000" algn="tl">
                            <a:srgbClr val="000000">
                              <a:alpha val="43137"/>
                            </a:srgbClr>
                          </a:outerShdw>
                        </a:effectLst>
                      </a:endParaRPr>
                    </a:p>
                  </a:txBody>
                  <a:tcPr/>
                </a:tc>
                <a:tc>
                  <a:txBody>
                    <a:bodyPr/>
                    <a:lstStyle/>
                    <a:p>
                      <a:r>
                        <a:rPr lang="en-US" sz="1600" dirty="0" smtClean="0">
                          <a:effectLst>
                            <a:outerShdw blurRad="38100" dist="38100" dir="2700000" algn="tl">
                              <a:srgbClr val="000000">
                                <a:alpha val="43137"/>
                              </a:srgbClr>
                            </a:outerShdw>
                          </a:effectLst>
                        </a:rPr>
                        <a:t>Implicitly Only</a:t>
                      </a:r>
                      <a:endParaRPr lang="en-US" sz="1600" dirty="0">
                        <a:effectLst>
                          <a:outerShdw blurRad="38100" dist="38100" dir="2700000" algn="tl">
                            <a:srgbClr val="000000">
                              <a:alpha val="43137"/>
                            </a:srgbClr>
                          </a:outerShdw>
                        </a:effectLst>
                      </a:endParaRPr>
                    </a:p>
                  </a:txBody>
                  <a:tcPr/>
                </a:tc>
              </a:tr>
              <a:tr h="370840">
                <a:tc>
                  <a:txBody>
                    <a:bodyPr/>
                    <a:lstStyle/>
                    <a:p>
                      <a:pPr marL="231775" indent="-231775">
                        <a:buFont typeface="+mj-lt"/>
                        <a:buAutoNum type="arabicPeriod"/>
                      </a:pPr>
                      <a:r>
                        <a:rPr lang="en-US" sz="1400" dirty="0" smtClean="0"/>
                        <a:t>Human</a:t>
                      </a:r>
                      <a:r>
                        <a:rPr lang="en-US" sz="1400" baseline="0" dirty="0" smtClean="0"/>
                        <a:t> Depravity</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r>
              <a:tr h="370840">
                <a:tc>
                  <a:txBody>
                    <a:bodyPr/>
                    <a:lstStyle/>
                    <a:p>
                      <a:pPr marL="231775" indent="-231775">
                        <a:buFont typeface="+mj-lt"/>
                        <a:buNone/>
                      </a:pPr>
                      <a:r>
                        <a:rPr lang="en-US" sz="1400" dirty="0" smtClean="0"/>
                        <a:t>2.   Christ’s Virgin Birth</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r>
              <a:tr h="370840">
                <a:tc>
                  <a:txBody>
                    <a:bodyPr/>
                    <a:lstStyle/>
                    <a:p>
                      <a:pPr marL="231775" indent="-231775">
                        <a:buFont typeface="+mj-lt"/>
                        <a:buNone/>
                      </a:pPr>
                      <a:r>
                        <a:rPr lang="en-US" sz="1400" dirty="0" smtClean="0"/>
                        <a:t>3. 	Christ’s</a:t>
                      </a:r>
                      <a:r>
                        <a:rPr lang="en-US" sz="1400" baseline="0" dirty="0" smtClean="0"/>
                        <a:t> Sinlessness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r>
              <a:tr h="370840">
                <a:tc>
                  <a:txBody>
                    <a:bodyPr/>
                    <a:lstStyle/>
                    <a:p>
                      <a:pPr marL="231775" indent="-231775">
                        <a:buFont typeface="+mj-lt"/>
                        <a:buNone/>
                      </a:pPr>
                      <a:r>
                        <a:rPr lang="en-US" sz="1400" dirty="0" smtClean="0"/>
                        <a:t>4.   Christ’s Humanity</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r>
              <a:tr h="370840">
                <a:tc>
                  <a:txBody>
                    <a:bodyPr/>
                    <a:lstStyle/>
                    <a:p>
                      <a:pPr marL="231775" indent="-231775">
                        <a:buFont typeface="+mj-lt"/>
                        <a:buNone/>
                      </a:pPr>
                      <a:r>
                        <a:rPr lang="en-US" sz="1400" dirty="0" smtClean="0"/>
                        <a:t>5.  Christ’s Deity</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6.  God’s Unity</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7.  The</a:t>
                      </a:r>
                      <a:r>
                        <a:rPr lang="en-US" sz="1400" baseline="0" dirty="0" smtClean="0"/>
                        <a:t> Trinity</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r>
              <a:tr h="370840">
                <a:tc>
                  <a:txBody>
                    <a:bodyPr/>
                    <a:lstStyle/>
                    <a:p>
                      <a:pPr marL="231775" indent="-231775">
                        <a:buFont typeface="+mj-lt"/>
                        <a:buNone/>
                      </a:pPr>
                      <a:r>
                        <a:rPr lang="en-US" sz="1400" dirty="0" smtClean="0"/>
                        <a:t>8.  The Necessity</a:t>
                      </a:r>
                      <a:r>
                        <a:rPr lang="en-US" sz="1400" baseline="0" dirty="0" smtClean="0"/>
                        <a:t> of Grace</a:t>
                      </a:r>
                      <a:endParaRPr lang="en-US" sz="1400" dirty="0" smtClean="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9.  The  Necessity of Faith</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10. Christ’s Atoning Death</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11. Christ’s Bodily Resurrection</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Yes</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12. Christ’s Bodily Ascension</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13. Christ’s Present Session</a:t>
                      </a:r>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r>
              <a:tr h="370840">
                <a:tc>
                  <a:txBody>
                    <a:bodyPr/>
                    <a:lstStyle/>
                    <a:p>
                      <a:pPr marL="231775" indent="-231775">
                        <a:buFont typeface="+mj-lt"/>
                        <a:buNone/>
                      </a:pPr>
                      <a:r>
                        <a:rPr lang="en-US" sz="1400" dirty="0" smtClean="0"/>
                        <a:t>14.  Christ’s Bodily</a:t>
                      </a:r>
                      <a:r>
                        <a:rPr lang="en-US" sz="1400" baseline="0" dirty="0" smtClean="0"/>
                        <a:t> Second Coming</a:t>
                      </a:r>
                      <a:endParaRPr lang="en-US" sz="1400" dirty="0" smtClean="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c>
                  <a:txBody>
                    <a:bodyPr/>
                    <a:lstStyle/>
                    <a:p>
                      <a:pPr algn="ctr"/>
                      <a:r>
                        <a:rPr lang="en-US" sz="1400" dirty="0" smtClean="0"/>
                        <a:t>No</a:t>
                      </a:r>
                      <a:endParaRPr lang="en-US" sz="1400" dirty="0"/>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Reminders</a:t>
            </a:r>
            <a:endParaRPr lang="en-US" dirty="0"/>
          </a:p>
        </p:txBody>
      </p:sp>
      <p:sp>
        <p:nvSpPr>
          <p:cNvPr id="19459" name="Content Placeholder 2"/>
          <p:cNvSpPr>
            <a:spLocks noGrp="1"/>
          </p:cNvSpPr>
          <p:nvPr>
            <p:ph idx="1"/>
          </p:nvPr>
        </p:nvSpPr>
        <p:spPr/>
        <p:txBody>
          <a:bodyPr/>
          <a:lstStyle/>
          <a:p>
            <a:pPr eaLnBrk="1" hangingPunct="1">
              <a:buFont typeface="Wingdings" pitchFamily="2" charset="2"/>
              <a:buNone/>
            </a:pPr>
            <a:r>
              <a:rPr lang="en-US" smtClean="0"/>
              <a:t>Know when your final paper is due and prep for the final exam.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762000"/>
            <a:ext cx="7772400" cy="5594350"/>
          </a:xfrm>
        </p:spPr>
        <p:txBody>
          <a:bodyPr/>
          <a:lstStyle/>
          <a:p>
            <a:pPr algn="ctr" eaLnBrk="1" hangingPunct="1">
              <a:buFont typeface="Wingdings" pitchFamily="2" charset="2"/>
              <a:buNone/>
              <a:defRPr/>
            </a:pPr>
            <a:r>
              <a:rPr lang="en-US" sz="5400" b="1" dirty="0" smtClean="0">
                <a:effectLst>
                  <a:outerShdw blurRad="38100" dist="38100" dir="2700000" algn="tl">
                    <a:srgbClr val="000000">
                      <a:alpha val="43137"/>
                    </a:srgbClr>
                  </a:outerShdw>
                </a:effectLst>
              </a:rPr>
              <a:t>Geisler, Norman Vol. 3</a:t>
            </a:r>
          </a:p>
          <a:p>
            <a:pPr algn="ctr" eaLnBrk="1" hangingPunct="1">
              <a:buFont typeface="Wingdings" pitchFamily="2" charset="2"/>
              <a:buNone/>
              <a:defRPr/>
            </a:pPr>
            <a:r>
              <a:rPr lang="en-US" sz="5400" b="1" dirty="0" smtClean="0">
                <a:effectLst>
                  <a:outerShdw blurRad="38100" dist="38100" dir="2700000" algn="tl">
                    <a:srgbClr val="000000">
                      <a:alpha val="43137"/>
                    </a:srgbClr>
                  </a:outerShdw>
                </a:effectLst>
              </a:rPr>
              <a:t>Systematic Theology II</a:t>
            </a:r>
          </a:p>
          <a:p>
            <a:pPr algn="ctr" eaLnBrk="1" hangingPunct="1">
              <a:buFont typeface="Wingdings" pitchFamily="2" charset="2"/>
              <a:buNone/>
              <a:defRPr/>
            </a:pPr>
            <a:r>
              <a:rPr lang="en-US" sz="4000" b="1" dirty="0" smtClean="0">
                <a:effectLst>
                  <a:outerShdw blurRad="38100" dist="38100" dir="2700000" algn="tl">
                    <a:srgbClr val="000000">
                      <a:alpha val="43137"/>
                    </a:srgbClr>
                  </a:outerShdw>
                </a:effectLst>
              </a:rPr>
              <a:t>Chapter </a:t>
            </a:r>
            <a:r>
              <a:rPr lang="en-US" sz="4000" b="1" dirty="0" smtClean="0">
                <a:effectLst>
                  <a:outerShdw blurRad="38100" dist="38100" dir="2700000" algn="tl">
                    <a:srgbClr val="000000">
                      <a:alpha val="43137"/>
                    </a:srgbClr>
                  </a:outerShdw>
                </a:effectLst>
              </a:rPr>
              <a:t>69</a:t>
            </a:r>
            <a:endParaRPr lang="en-US" sz="4000" b="1" dirty="0" smtClean="0">
              <a:effectLst>
                <a:outerShdw blurRad="38100" dist="38100" dir="2700000" algn="tl">
                  <a:srgbClr val="000000">
                    <a:alpha val="43137"/>
                  </a:srgbClr>
                </a:outerShdw>
              </a:effectLst>
            </a:endParaRPr>
          </a:p>
          <a:p>
            <a:pPr algn="ctr" eaLnBrk="1" hangingPunct="1">
              <a:buFont typeface="Wingdings" pitchFamily="2" charset="2"/>
              <a:buNone/>
              <a:defRPr/>
            </a:pPr>
            <a:r>
              <a:rPr lang="en-US" sz="5400" b="1" dirty="0" smtClean="0">
                <a:effectLst>
                  <a:outerShdw blurRad="38100" dist="38100" dir="2700000" algn="tl">
                    <a:srgbClr val="000000">
                      <a:alpha val="43137"/>
                    </a:srgbClr>
                  </a:outerShdw>
                </a:effectLst>
              </a:rPr>
              <a:t>“The Content of Salvation</a:t>
            </a:r>
            <a:r>
              <a:rPr lang="en-US" sz="5400" b="1" dirty="0" smtClean="0">
                <a:effectLst>
                  <a:outerShdw blurRad="38100" dist="38100" dir="2700000" algn="tl">
                    <a:srgbClr val="000000">
                      <a:alpha val="43137"/>
                    </a:srgbClr>
                  </a:outerShdw>
                </a:effectLst>
              </a:rPr>
              <a:t>”</a:t>
            </a:r>
            <a:endParaRPr lang="en-US" sz="5400" b="1" dirty="0" smtClean="0">
              <a:effectLst>
                <a:outerShdw blurRad="38100" dist="38100" dir="2700000" algn="tl">
                  <a:srgbClr val="000000">
                    <a:alpha val="43137"/>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Content of Salvation</a:t>
            </a:r>
            <a:endParaRPr lang="en-US" dirty="0"/>
          </a:p>
        </p:txBody>
      </p:sp>
      <p:sp>
        <p:nvSpPr>
          <p:cNvPr id="10243" name="Content Placeholder 2"/>
          <p:cNvSpPr>
            <a:spLocks noGrp="1"/>
          </p:cNvSpPr>
          <p:nvPr>
            <p:ph idx="1"/>
          </p:nvPr>
        </p:nvSpPr>
        <p:spPr/>
        <p:txBody>
          <a:bodyPr/>
          <a:lstStyle/>
          <a:p>
            <a:pPr marL="53975" indent="14288" eaLnBrk="1" hangingPunct="1">
              <a:buFont typeface="Wingdings" pitchFamily="2" charset="2"/>
              <a:buNone/>
            </a:pPr>
            <a:r>
              <a:rPr lang="en-US" smtClean="0"/>
              <a:t>In this chapter Geisler wrestles with the thorny of issue of what a person must believe (the content of his faith) in order to be saved.</a:t>
            </a:r>
          </a:p>
          <a:p>
            <a:pPr marL="53975" indent="14288" eaLnBrk="1" hangingPunct="1">
              <a:buFont typeface="Wingdings" pitchFamily="2" charset="2"/>
              <a:buNone/>
            </a:pPr>
            <a:endParaRPr lang="en-US" sz="1100" smtClean="0"/>
          </a:p>
          <a:p>
            <a:pPr marL="53975" indent="14288" eaLnBrk="1" hangingPunct="1">
              <a:buFont typeface="Wingdings" pitchFamily="2" charset="2"/>
              <a:buNone/>
            </a:pPr>
            <a:r>
              <a:rPr lang="en-US" smtClean="0"/>
              <a:t>Though differences between denominations may be subtle or stark, the question of content is important in terms of establishing what we must believe in order to be saved, and thereby acknowledge one another  as “brothers” and “sisters” in the body of Christ.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Distinctions</a:t>
            </a:r>
            <a:endParaRPr lang="en-US" dirty="0"/>
          </a:p>
        </p:txBody>
      </p:sp>
      <p:sp>
        <p:nvSpPr>
          <p:cNvPr id="11267" name="Content Placeholder 2"/>
          <p:cNvSpPr>
            <a:spLocks noGrp="1"/>
          </p:cNvSpPr>
          <p:nvPr>
            <p:ph idx="1"/>
          </p:nvPr>
        </p:nvSpPr>
        <p:spPr/>
        <p:txBody>
          <a:bodyPr/>
          <a:lstStyle/>
          <a:p>
            <a:pPr eaLnBrk="1" hangingPunct="1"/>
            <a:r>
              <a:rPr lang="en-US" sz="2100" smtClean="0"/>
              <a:t>Geisler makes distinctions between different aspects of believing and of faith:</a:t>
            </a:r>
          </a:p>
          <a:p>
            <a:pPr eaLnBrk="1" hangingPunct="1"/>
            <a:r>
              <a:rPr lang="en-US" sz="2100" smtClean="0"/>
              <a:t>The Object of faith vs. the Basis of faith</a:t>
            </a:r>
          </a:p>
          <a:p>
            <a:pPr eaLnBrk="1" hangingPunct="1"/>
            <a:r>
              <a:rPr lang="en-US" sz="2100" smtClean="0"/>
              <a:t>The Object of faith vs. the Content of faith</a:t>
            </a:r>
          </a:p>
          <a:p>
            <a:pPr eaLnBrk="1" hangingPunct="1"/>
            <a:r>
              <a:rPr lang="en-US" sz="2100" smtClean="0"/>
              <a:t>The Conditions for Obtaining a Gift vs. Conditions for Losing a Gift</a:t>
            </a:r>
          </a:p>
          <a:p>
            <a:pPr eaLnBrk="1" hangingPunct="1"/>
            <a:r>
              <a:rPr lang="en-US" sz="2100" smtClean="0"/>
              <a:t>Absolute Conditions vs. Normative Conditions</a:t>
            </a:r>
          </a:p>
          <a:p>
            <a:pPr eaLnBrk="1" hangingPunct="1"/>
            <a:r>
              <a:rPr lang="en-US" sz="2100" smtClean="0"/>
              <a:t>One-Time Normative Conditions vs. All-Time Normative Conditions</a:t>
            </a:r>
          </a:p>
          <a:p>
            <a:pPr eaLnBrk="1" hangingPunct="1"/>
            <a:r>
              <a:rPr lang="en-US" sz="2100" smtClean="0"/>
              <a:t>Explicit Necessary Conditions vs. Implicit Necessary Conditions</a:t>
            </a:r>
          </a:p>
          <a:p>
            <a:pPr eaLnBrk="1" hangingPunct="1"/>
            <a:r>
              <a:rPr lang="en-US" sz="2100" smtClean="0"/>
              <a:t>Consistent Beliefs vs. Inconsistent Beliefs</a:t>
            </a:r>
          </a:p>
          <a:p>
            <a:pPr eaLnBrk="1" hangingPunct="1"/>
            <a:r>
              <a:rPr lang="en-US" sz="2100" smtClean="0"/>
              <a:t>Denying vs. Not Believing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763"/>
            <a:ext cx="7772400" cy="1011237"/>
          </a:xfrm>
        </p:spPr>
        <p:txBody>
          <a:bodyPr/>
          <a:lstStyle/>
          <a:p>
            <a:pPr eaLnBrk="1" hangingPunct="1">
              <a:defRPr/>
            </a:pPr>
            <a:r>
              <a:rPr lang="en-US" sz="3600" dirty="0" smtClean="0"/>
              <a:t>The Difference Between </a:t>
            </a:r>
            <a:br>
              <a:rPr lang="en-US" sz="3600" dirty="0" smtClean="0"/>
            </a:br>
            <a:r>
              <a:rPr lang="en-US" sz="3600" dirty="0" smtClean="0"/>
              <a:t>Absolute and Normative</a:t>
            </a:r>
            <a:endParaRPr lang="en-US" sz="3600" dirty="0"/>
          </a:p>
        </p:txBody>
      </p:sp>
      <p:sp>
        <p:nvSpPr>
          <p:cNvPr id="12291" name="Content Placeholder 2"/>
          <p:cNvSpPr>
            <a:spLocks noGrp="1"/>
          </p:cNvSpPr>
          <p:nvPr>
            <p:ph idx="1"/>
          </p:nvPr>
        </p:nvSpPr>
        <p:spPr/>
        <p:txBody>
          <a:bodyPr/>
          <a:lstStyle/>
          <a:p>
            <a:pPr marL="53975" indent="14288" eaLnBrk="1" hangingPunct="1">
              <a:buFont typeface="Wingdings" pitchFamily="2" charset="2"/>
              <a:buNone/>
            </a:pPr>
            <a:r>
              <a:rPr lang="en-US" sz="2600" smtClean="0"/>
              <a:t>It is normally but no absolutely necessary to use dry wood in order to build a fire.  Similarly, God could will as normatively necessary what is not absolutely necessary for someone to be saved.  For example, He could will as a normative salvific condition that all people believe in Christ’s substituionary death (atonement) on their behalf, even if this particularly belief were not an absolute necessity for salvation.  The present issue is not whether in fact Christ needed to die for our sins in order for us to be saved but whether belief in that reality is an absolutely necessary condition for salvation.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200" b="1" dirty="0" smtClean="0">
                <a:effectLst>
                  <a:outerShdw blurRad="38100" dist="38100" dir="2700000" algn="tl">
                    <a:srgbClr val="000000">
                      <a:alpha val="43137"/>
                    </a:srgbClr>
                  </a:outerShdw>
                </a:effectLst>
              </a:rPr>
              <a:t>The Difference Between Explicit and Implicit Normative Conditions</a:t>
            </a:r>
            <a:endParaRPr lang="en-US" sz="3200" b="1" dirty="0">
              <a:effectLst>
                <a:outerShdw blurRad="38100" dist="38100" dir="2700000" algn="tl">
                  <a:srgbClr val="000000">
                    <a:alpha val="43137"/>
                  </a:srgbClr>
                </a:outerShdw>
              </a:effectLst>
            </a:endParaRPr>
          </a:p>
        </p:txBody>
      </p:sp>
      <p:sp>
        <p:nvSpPr>
          <p:cNvPr id="13315" name="Content Placeholder 2"/>
          <p:cNvSpPr>
            <a:spLocks noGrp="1"/>
          </p:cNvSpPr>
          <p:nvPr>
            <p:ph idx="1"/>
          </p:nvPr>
        </p:nvSpPr>
        <p:spPr/>
        <p:txBody>
          <a:bodyPr/>
          <a:lstStyle/>
          <a:p>
            <a:pPr marL="53975" indent="14288" eaLnBrk="1" hangingPunct="1">
              <a:buFont typeface="Wingdings" pitchFamily="2" charset="2"/>
              <a:buNone/>
            </a:pPr>
            <a:r>
              <a:rPr lang="en-US" sz="2500" smtClean="0"/>
              <a:t>What is implicitly necessary for salvation is not always explicitly so.  It would seem that all essential salvific (saving) truth itself is necessary for salvation in its comprehensive sense.  However, even granting this (as most evangelicals do) does not mean that a person must explicitly believe every element of it in order to receive the gift of everlasting life.  It is possible, for example, that a certain truly saved person never heard about (let alone believed in) Christ’s virgin birth or ascension at the time he believed the gospel and was saved (cf. Rom. 1:16; 1 Cor. 15:1-6).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600" dirty="0" smtClean="0"/>
              <a:t>Geisler’s Assessment of Content</a:t>
            </a:r>
            <a:endParaRPr lang="en-US" sz="3600" dirty="0"/>
          </a:p>
        </p:txBody>
      </p:sp>
      <p:sp>
        <p:nvSpPr>
          <p:cNvPr id="3" name="Content Placeholder 2"/>
          <p:cNvSpPr>
            <a:spLocks noGrp="1"/>
          </p:cNvSpPr>
          <p:nvPr>
            <p:ph idx="1"/>
          </p:nvPr>
        </p:nvSpPr>
        <p:spPr>
          <a:xfrm>
            <a:off x="914400" y="1524000"/>
            <a:ext cx="7772400" cy="4572000"/>
          </a:xfrm>
        </p:spPr>
        <p:txBody>
          <a:bodyPr/>
          <a:lstStyle/>
          <a:p>
            <a:pPr marL="53975" indent="14288" eaLnBrk="1" hangingPunct="1">
              <a:buFont typeface="Wingdings" pitchFamily="2" charset="2"/>
              <a:buNone/>
              <a:defRPr/>
            </a:pPr>
            <a:r>
              <a:rPr lang="en-US" dirty="0" smtClean="0"/>
              <a:t>In the final slide of this presentation is a chart (found on pages 544-545 of Geisler, vol. 3), in which Geisler, using the delimiters of absolute, normative, explicit and implicit, indicates what he believes is essential for salvation.  </a:t>
            </a:r>
          </a:p>
          <a:p>
            <a:pPr marL="53975" indent="14288" eaLnBrk="1" hangingPunct="1">
              <a:buFont typeface="Wingdings" pitchFamily="2" charset="2"/>
              <a:buNone/>
              <a:defRPr/>
            </a:pPr>
            <a:r>
              <a:rPr lang="en-US" b="1" dirty="0" smtClean="0">
                <a:effectLst>
                  <a:outerShdw blurRad="38100" dist="38100" dir="2700000" algn="tl">
                    <a:srgbClr val="000000">
                      <a:alpha val="43137"/>
                    </a:srgbClr>
                  </a:outerShdw>
                </a:effectLst>
              </a:rPr>
              <a:t>Absolutely </a:t>
            </a:r>
            <a:r>
              <a:rPr lang="en-US" dirty="0" smtClean="0"/>
              <a:t>refers to what is nor isn’t an absolute necessity for belief today to be saved; that is, whether God could or couldn’t save someone unless he or she believed it.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600" dirty="0" smtClean="0"/>
              <a:t>Geisler’s Assessment of Content</a:t>
            </a:r>
            <a:endParaRPr lang="en-US" sz="3600" dirty="0"/>
          </a:p>
        </p:txBody>
      </p:sp>
      <p:sp>
        <p:nvSpPr>
          <p:cNvPr id="3" name="Content Placeholder 2"/>
          <p:cNvSpPr>
            <a:spLocks noGrp="1"/>
          </p:cNvSpPr>
          <p:nvPr>
            <p:ph idx="1"/>
          </p:nvPr>
        </p:nvSpPr>
        <p:spPr>
          <a:xfrm>
            <a:off x="914400" y="1524000"/>
            <a:ext cx="7772400" cy="4572000"/>
          </a:xfrm>
        </p:spPr>
        <p:txBody>
          <a:bodyPr/>
          <a:lstStyle/>
          <a:p>
            <a:pPr marL="53975" indent="14288" eaLnBrk="1" hangingPunct="1">
              <a:buFont typeface="Wingdings" pitchFamily="2" charset="2"/>
              <a:buNone/>
              <a:defRPr/>
            </a:pPr>
            <a:r>
              <a:rPr lang="en-US" b="1" dirty="0" smtClean="0">
                <a:effectLst>
                  <a:outerShdw blurRad="38100" dist="38100" dir="2700000" algn="tl">
                    <a:srgbClr val="000000">
                      <a:alpha val="43137"/>
                    </a:srgbClr>
                  </a:outerShdw>
                </a:effectLst>
              </a:rPr>
              <a:t>Normatively</a:t>
            </a:r>
            <a:r>
              <a:rPr lang="en-US" dirty="0" smtClean="0"/>
              <a:t> refers to whether something is mandated by God but is not absolutely necessary; that is, whether the belief is required by God for His own reasons, not because salvation wouldn’t be possible without  that specific belief.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600" dirty="0" smtClean="0"/>
              <a:t>Geisler’s Assessment of Content</a:t>
            </a:r>
            <a:endParaRPr lang="en-US" sz="3600" dirty="0"/>
          </a:p>
        </p:txBody>
      </p:sp>
      <p:sp>
        <p:nvSpPr>
          <p:cNvPr id="3" name="Content Placeholder 2"/>
          <p:cNvSpPr>
            <a:spLocks noGrp="1"/>
          </p:cNvSpPr>
          <p:nvPr>
            <p:ph idx="1"/>
          </p:nvPr>
        </p:nvSpPr>
        <p:spPr>
          <a:xfrm>
            <a:off x="914400" y="1524000"/>
            <a:ext cx="7772400" cy="4572000"/>
          </a:xfrm>
        </p:spPr>
        <p:txBody>
          <a:bodyPr/>
          <a:lstStyle/>
          <a:p>
            <a:pPr marL="53975" indent="14288" eaLnBrk="1" hangingPunct="1">
              <a:buFont typeface="Wingdings" pitchFamily="2" charset="2"/>
              <a:buNone/>
              <a:defRPr/>
            </a:pPr>
            <a:r>
              <a:rPr lang="en-US" b="1" dirty="0" smtClean="0">
                <a:effectLst>
                  <a:outerShdw blurRad="38100" dist="38100" dir="2700000" algn="tl">
                    <a:srgbClr val="000000">
                      <a:alpha val="43137"/>
                    </a:srgbClr>
                  </a:outerShdw>
                </a:effectLst>
              </a:rPr>
              <a:t>Explicitly </a:t>
            </a:r>
            <a:r>
              <a:rPr lang="en-US" dirty="0" smtClean="0"/>
              <a:t>refers to whether a person must overtly believe in a specific truth in order to receive salvation.</a:t>
            </a:r>
          </a:p>
          <a:p>
            <a:pPr marL="53975" indent="14288" eaLnBrk="1" hangingPunct="1">
              <a:buFont typeface="Wingdings" pitchFamily="2" charset="2"/>
              <a:buNone/>
              <a:defRPr/>
            </a:pPr>
            <a:endParaRPr lang="en-US" dirty="0" smtClean="0"/>
          </a:p>
          <a:p>
            <a:pPr marL="53975" indent="14288" eaLnBrk="1" hangingPunct="1">
              <a:buFont typeface="Wingdings" pitchFamily="2" charset="2"/>
              <a:buNone/>
              <a:defRPr/>
            </a:pPr>
            <a:r>
              <a:rPr lang="en-US" b="1" dirty="0" smtClean="0">
                <a:effectLst>
                  <a:outerShdw blurRad="38100" dist="38100" dir="2700000" algn="tl">
                    <a:srgbClr val="000000">
                      <a:alpha val="43137"/>
                    </a:srgbClr>
                  </a:outerShdw>
                </a:effectLst>
              </a:rPr>
              <a:t>Implicitly </a:t>
            </a:r>
            <a:r>
              <a:rPr lang="en-US" dirty="0" smtClean="0"/>
              <a:t>refers to whether or not a certain truth, while not an explicit part of the belief content necessary for salvation today, is implied in another truth in which belief is explicitly necessary for salvation today.</a:t>
            </a:r>
            <a:endParaRPr lang="en-US" b="1" dirty="0" smtClean="0">
              <a:effectLst>
                <a:outerShdw blurRad="38100" dist="38100" dir="2700000" algn="tl">
                  <a:srgbClr val="000000">
                    <a:alpha val="43137"/>
                  </a:srgbClr>
                </a:outerShdw>
              </a:effectLst>
            </a:endParaRPr>
          </a:p>
          <a:p>
            <a:pPr marL="53975" indent="14288" eaLnBrk="1" hangingPunct="1">
              <a:buFont typeface="Wingdings" pitchFamily="2" charset="2"/>
              <a:buNone/>
              <a:defRPr/>
            </a:pPr>
            <a:endParaRPr lang="en-US" dirty="0" smtClean="0"/>
          </a:p>
          <a:p>
            <a:pPr marL="53975" indent="14288" eaLnBrk="1" hangingPunct="1">
              <a:buFont typeface="Wingdings" pitchFamily="2" charset="2"/>
              <a:buNone/>
              <a:defRPr/>
            </a:pP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77</TotalTime>
  <Words>801</Words>
  <Application>Microsoft Office PowerPoint</Application>
  <PresentationFormat>On-screen Show (4:3)</PresentationFormat>
  <Paragraphs>113</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Consolas</vt:lpstr>
      <vt:lpstr>Corbel</vt:lpstr>
      <vt:lpstr>Wingdings</vt:lpstr>
      <vt:lpstr>Wingdings 2</vt:lpstr>
      <vt:lpstr>Wingdings 3</vt:lpstr>
      <vt:lpstr>Calibri</vt:lpstr>
      <vt:lpstr>+mj-lt</vt:lpstr>
      <vt:lpstr>Metro</vt:lpstr>
      <vt:lpstr>Geisler, Norman systematic theology ii</vt:lpstr>
      <vt:lpstr>Slide 2</vt:lpstr>
      <vt:lpstr>The Content of Salvation</vt:lpstr>
      <vt:lpstr>Distinctions</vt:lpstr>
      <vt:lpstr>The Difference Between  Absolute and Normative</vt:lpstr>
      <vt:lpstr>The Difference Between Explicit and Implicit Normative Conditions</vt:lpstr>
      <vt:lpstr>Geisler’s Assessment of Content</vt:lpstr>
      <vt:lpstr>Geisler’s Assessment of Content</vt:lpstr>
      <vt:lpstr>Geisler’s Assessment of Content</vt:lpstr>
      <vt:lpstr>Geisler’s Assessment of Content</vt:lpstr>
      <vt:lpstr>What Is Necessary to Believe to Be Saved?</vt:lpstr>
      <vt:lpstr>Reminders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vol.3 systematic theology ii</dc:title>
  <dc:creator>Doctor</dc:creator>
  <cp:lastModifiedBy>mark hardgrove</cp:lastModifiedBy>
  <cp:revision>15</cp:revision>
  <dcterms:created xsi:type="dcterms:W3CDTF">2008-12-15T19:07:07Z</dcterms:created>
  <dcterms:modified xsi:type="dcterms:W3CDTF">2012-11-13T21:47:02Z</dcterms:modified>
</cp:coreProperties>
</file>