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8" r:id="rId4"/>
    <p:sldId id="267" r:id="rId5"/>
    <p:sldId id="270" r:id="rId6"/>
    <p:sldId id="271" r:id="rId7"/>
    <p:sldId id="269" r:id="rId8"/>
    <p:sldId id="272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598A3-3D9D-4468-B755-D0925E811B45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A9FBD-31BF-4BBC-8B17-8977C89B080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E9E6A-B86E-446F-BA05-8E68FFE85FF5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28E1B-2DA3-4288-AA21-04C8927DE1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DB9D1-7D55-44D1-8833-5BB963539569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EB2B9-739B-47E4-974A-DD34DD3BA4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3E16-4D39-4896-BC82-C77E16351F23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AAE53-07A3-40ED-837C-1B04CF0407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9F6CB-DB76-4A2D-81FD-9C6E49FCBA0B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35E0E-CC23-42DA-AC5F-E0ACEB6CB0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B5998-7BE5-44AB-9E96-BA690532F322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0B6EE-A1C6-481D-9CFF-A3568AFB56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8CEB6-3A33-49AA-A82E-9084D6C4DEFE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DAA07-EFC5-45F3-B41F-EFE46A1355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681D8-CF2A-46EE-BAE4-7F5CADE88D8E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4F770-A420-453A-9A36-9F37E216D2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07307-B20E-4ADB-96D2-6FB12AD9C643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C60BE-EFF7-486D-9FD2-E6B46A51BF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3F824-556F-424B-956E-AFA2BA715D4E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8F947-F8B3-450A-9617-E7A402540F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1EAB9-CC52-4F8C-931D-3CC584C76492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124B6-EB43-4E8A-85A7-E30D9B3BDC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B1C74C-0EE1-4EE4-81AB-8518EB8182E9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F5BDE3-79CE-4B4D-884A-2A659FAC98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528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Systematic Theology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endParaRPr lang="en-US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Chapter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Fifty-Six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“The Nature of Sin”</a:t>
            </a:r>
            <a:endParaRPr lang="en-US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33400" y="5486400"/>
            <a:ext cx="800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PPt</a:t>
            </a:r>
            <a:r>
              <a:rPr lang="en-US" dirty="0" smtClean="0"/>
              <a:t> by Mark E. Hardgrove, PhD, DMin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Biblical Basis for </a:t>
            </a:r>
            <a:br>
              <a:rPr lang="en-US" dirty="0" smtClean="0"/>
            </a:br>
            <a:r>
              <a:rPr lang="en-US" dirty="0" smtClean="0"/>
              <a:t>the Nature of Human Sinfulness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basic kinds of sin:</a:t>
            </a:r>
          </a:p>
          <a:p>
            <a:pPr marL="1081087" indent="-7429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Sins of Commission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doing what we should not.</a:t>
            </a:r>
          </a:p>
          <a:p>
            <a:pPr marL="1081087" indent="-7429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Sins of Omission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not doing what we should 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Biblical Basis for 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Nature of Human Sinfulness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Seven Detestable sins (Prov. 6:16-19):</a:t>
            </a:r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Proverbs 6:16-19 (New International Version)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16 There are six things the LORD hates, </a:t>
            </a:r>
            <a:b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 seven that are detestable to him: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17 haughty eyes, </a:t>
            </a:r>
            <a:b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 a lying tongue, </a:t>
            </a:r>
            <a:b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 hands that shed innocent blood,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18 a heart that devises wicked schemes, </a:t>
            </a:r>
            <a:b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 feet that are quick to rush into evil,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19 a false witness who pours out lies </a:t>
            </a:r>
            <a:b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 and a man who stirs up dissension among brothers.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Chief Names for </a:t>
            </a:r>
            <a:r>
              <a:rPr lang="en-US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</a:t>
            </a:r>
            <a:endParaRPr lang="en-US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</a:t>
            </a:r>
            <a:r>
              <a:rPr lang="en-US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Hebrew world often translated “sin” is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chata,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meaning “to miss,” “to forfeit,” or “to lack.”  The basic Greeek word for sin is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harmartia,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which means “to miss the mark,” “to err,” “to sin.”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Trespass: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Hebrew root word is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maal,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means “to cover up,” “to act covertly, that is, treacherously, or grievously.”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Trespass is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paraptoma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which means “to slip,” “to lapse,” “to fall,” “to stumble aside,” “to offend,” or “to sin.”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Chief Names for </a:t>
            </a:r>
            <a:r>
              <a:rPr lang="en-US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</a:t>
            </a:r>
            <a:endParaRPr lang="en-US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Iniquity</a:t>
            </a:r>
            <a:r>
              <a:rPr lang="en-US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Hebrew is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avon,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which means “perversity,” “fault,” “iniquity.”  The Greek word is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adikia,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meaning “morally wrong,” “unjust,” “unrighteous.”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Evil: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Hebrew root word is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which means “bad,” “harmful,” “wrong,” even “calamity.”  The Greek words for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evil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poneros,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meaning “evil in effect.”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Wickedness:</a:t>
            </a:r>
            <a:r>
              <a:rPr lang="en-US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Hebrew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rasha,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means “morally bad” or “ungodly.”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Nature of </a:t>
            </a:r>
            <a:r>
              <a:rPr lang="en-US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</a:t>
            </a: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Relation to God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 marL="463550" indent="-463550" eaLnBrk="1" fontAlgn="auto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as Unbelief</a:t>
            </a:r>
            <a:r>
              <a:rPr lang="en-US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“Without faith it is impossible to please God” (Heb. 11:6).</a:t>
            </a:r>
          </a:p>
          <a:p>
            <a:pPr marL="463550" indent="-463550" eaLnBrk="1" fontAlgn="auto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as Rebellion: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“Rebellion [is as] the sin of witchcraft . . .” (1 Sam. 15:23)</a:t>
            </a:r>
          </a:p>
          <a:p>
            <a:pPr marL="463550" indent="-463550" eaLnBrk="1" fontAlgn="auto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as Transgression:</a:t>
            </a:r>
            <a:r>
              <a:rPr lang="en-US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(Rom. 5:17; 1 John 3:4; Ps. 51:4)</a:t>
            </a:r>
          </a:p>
          <a:p>
            <a:pPr marL="463550" indent="-463550" eaLnBrk="1" fontAlgn="auto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as Pride: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root of all sin is pride (1 Tim. 3:6)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Degrees of Sin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Contrary to widely held opinion, not all sins are considered (by God) to be equal.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Jesus said there were “weightier matters of the law” (Matt. 23:23, KJV), such as for example, mercy and justice over tithing. (Matt. 22:38; John 19:11).  The more severe eternal punishment for some is due to the heaviness of the sins they have committed (Rev. 20:12; cf. also, 1 John 5:16; 1 Cor. 11:29-30; Matt. 12:32)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Theological Basis for the 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Nature of Human Sinfulness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a theological standpoint, sin is anything that falls short of God’s perfect moral nature.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is Holy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is being Unholy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is Just (Righteousness)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is Unrighteousness (Injustice)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is Perfect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is Moral Imperfection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is Jealous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is the Absence of Godly Jealousy and the Presence of Ungodly Jealousy (Envy)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is Love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is being Unloving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is Truth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 is being Untruthful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6161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539</Words>
  <Application>Microsoft Office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Biblical Basis for  the Nature of Human Sinfulness</vt:lpstr>
      <vt:lpstr>Biblical Basis for  the Nature of Human Sinfulness</vt:lpstr>
      <vt:lpstr>The Chief Names for Sin</vt:lpstr>
      <vt:lpstr>The Chief Names for Sin</vt:lpstr>
      <vt:lpstr>The Nature of Sin in Relation to God</vt:lpstr>
      <vt:lpstr>Degrees of Sin</vt:lpstr>
      <vt:lpstr>Theological Basis for the  Nature of Human Sinfulness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Geisler, Norman Systematic Theology, Vol. 3</dc:title>
  <dc:creator>Doctor</dc:creator>
  <cp:lastModifiedBy>mark hardgrove</cp:lastModifiedBy>
  <cp:revision>15</cp:revision>
  <dcterms:created xsi:type="dcterms:W3CDTF">2008-12-05T14:25:53Z</dcterms:created>
  <dcterms:modified xsi:type="dcterms:W3CDTF">2012-11-13T20:29:44Z</dcterms:modified>
</cp:coreProperties>
</file>