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162A3-E1C7-4982-854A-9AB5C0A8D577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0D111-F12B-4835-B50E-D2447E2AB9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2E09A-76E0-4EDF-8712-3C010E2F54ED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BCB47-8286-4233-9991-630B49F242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00042-6D6C-449C-8AAF-2B22DDCE337C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F5829-A10B-48CA-A419-4E0689E0E5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B621C-F7D4-450E-82AC-1D294F518D37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E0995-A738-4D44-8B05-793B9DE45B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2BAE0-4BB3-4AE0-B6F3-F0973AA9AC6C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86733-8792-4EB3-A8A8-457F12DF67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CF811-26F3-4345-A86E-84FD9B43FA0A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7D7F1-8904-47D2-BF6E-287B49BE68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92909-A2E6-4435-AF0D-340A675C9D15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B2402-1ED9-4077-A2A1-1A9385C5DD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A323E-8378-47A9-8B7E-DA7F2F650FC8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BF0F5-BE20-4B5D-BA2E-CF54D436AC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1A7E-18C8-4A16-9666-900189FB86EC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9923C-C3F6-40DD-8E7E-445546FC95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88B48-2714-4599-ADE8-BD8297847745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3851-4A9D-4C4D-B3AB-D6B90D6662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75F41-7C0E-4640-A785-B415D8193F56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DEB95-5B3A-479A-8F2A-48BFB5EF79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121AD7-1FE8-48B7-856E-78D0496A9F28}" type="datetimeFigureOut">
              <a:rPr lang="en-US"/>
              <a:pPr>
                <a:defRPr/>
              </a:pPr>
              <a:t>11/13/2012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7B8AFF-1911-439E-AB40-9150956F42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Geisler, Norman</a:t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Systematic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Theology</a:t>
            </a:r>
            <a:endParaRPr lang="en-U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 513 Systematic Theology II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Dr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 E. Hardgrove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Systematic Theology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endParaRPr 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Chapter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Fifty-Five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“The Origin of Sin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God’s Permission of Sin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Atheism affirms 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evil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but denies 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Pantheism affirms 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but denies 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evil.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Theism affirms both 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US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evil.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Herein lies the dilemma for theists.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God’s Permission of Evil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Geisler’s answer the to theists’ dilemma: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cannot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cannot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can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permit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God can produce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greater good by allowing sin.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Origin of Sin on Earth by Humans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Aristotle's “six types of causes” 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Efficient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—that by which something comes to be(the carpenter)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—that for which something comes to be (the dwelling in which to live)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—that of which something comes to be (the house’s form or structure)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—that out of which something comes to be (the building materials)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Exemplar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—that after which something comes to be (the blueprint)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—that through which something comes to be (the tools)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Origin of Sin on Earth by Humans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 of “six types of causes” to the cause of sin: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Efficient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(that by which sin came to be)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Pride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(that for which sin came to be)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Disobedience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(that of which sin came to be)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Eating forbidden fruit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(that out of which sin came to be)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Exemplar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it was the first human sin (that after which sin came to be)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Instrumental Cause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 of free choice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(that through which sin came to be)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Nature of Free Will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 basic logical possibilities regarding the nature of free choice: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Determinism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the view that all human actions are caused by another, not by one’s self. 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Hard determinism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does not allow for any free choice at all. 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 determinism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posits free choice but sees it as completely controlled by God’s sovereign power.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Indeterminism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is the position that human actions are not caused by anything.  They are simply indeterminate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Self-determinism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is the doctrine that human free actions are self-caused, that is, caused by one’s self.</a:t>
            </a:r>
            <a:endPara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 of Earthly Evil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Through Human Free Will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Adam exercised free will, self-determinism, in disobeying God.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Adam’s freedom involved a choice between good and evil, he had the power to obey or disobey.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Adam’s choice for evil could have been avoided, evil was not inevitable for Adam.  If it had been inevitable, then he could not have been held accountable for his actions.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Nature of God’s Free Will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original humans were free to sin or not to sin.  God is free, and yet God cannot sin, He cannot even be tempted to sin (Ja. 1:13)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heaven free choice becomes what it is for God: the self-determined ability to choose only good.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Heaven is not the destruction of true freedom, but the fulfillment of it.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6161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531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Geisler, Norman Systematic Theology</vt:lpstr>
      <vt:lpstr>Slide 2</vt:lpstr>
      <vt:lpstr>God’s Permission of Sin</vt:lpstr>
      <vt:lpstr>God’s Permission of Evil</vt:lpstr>
      <vt:lpstr>The Origin of Sin on Earth by Humans</vt:lpstr>
      <vt:lpstr>The Origin of Sin on Earth by Humans</vt:lpstr>
      <vt:lpstr>The Nature of Free Will</vt:lpstr>
      <vt:lpstr>Origin of Earthly Evil Through Human Free Will</vt:lpstr>
      <vt:lpstr>The Nature of God’s Free Will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Geisler, Norman Systematic Theology, Vol. 3</dc:title>
  <dc:creator>Doctor</dc:creator>
  <cp:lastModifiedBy>mark hardgrove</cp:lastModifiedBy>
  <cp:revision>15</cp:revision>
  <dcterms:created xsi:type="dcterms:W3CDTF">2008-12-05T14:25:53Z</dcterms:created>
  <dcterms:modified xsi:type="dcterms:W3CDTF">2012-11-13T20:25:20Z</dcterms:modified>
</cp:coreProperties>
</file>