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EC3B1-5939-4613-B590-1C95882F636C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E779C-0721-4EC4-9B4A-5B142C2EC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BD5C9-F65C-42B5-A2CB-9DDB29DD47B2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AAB93-9BC4-4189-98D1-B7427987BC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20B25-354D-4D58-B79D-C3FE89DE31A4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5B229-7F3F-467A-9D95-448712E2B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C5BA0-F222-41E0-BE02-CB0A24D0F24C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E69B4-D4A3-4B51-96FB-9B0E97944A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7DA2C-5866-4705-BB1E-96F2DA59405C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6D3FA-680A-4AC8-8098-5EBB055E5E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1C92-E3F0-4928-8DE9-24CC54C1FD6B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B967A-2C9F-4063-8CFF-677667E76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46E6-FA58-4393-89B7-BA0EE910DA2E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5A06C-9BAE-4A23-B405-8CEE37F9E1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61C8C-9ACE-4381-B14F-C446F31FE257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681A5-5141-4CCD-AF0A-9CF2C7577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8A8B4-CA68-4942-ADD2-2800448F05C0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99EC8-CDAC-4CF5-84B6-A94F1B43C2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231C-A1FE-4C89-A4B3-F79A0CE1DAE8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26BA9-7AF6-46F5-88F6-F4D462DB7B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EBB6A-32DD-4732-9EC8-6B5D1F265D43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DC0E-ACFC-4426-81B5-CED7845C5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9CC044-96FF-4F62-9819-03AFFBE1AB1A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4F64D6-552E-4C03-8446-00BA389EB6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5259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Geisler</a:t>
            </a: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Norman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 Theology II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Chapter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Sixty-Two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Evidence of Salvation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Sure to Read Chapter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Pay close attention to the Catholic position and Martin Luther's response.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Be familiar with the chart on </a:t>
            </a:r>
            <a:r>
              <a:rPr lang="en-US" dirty="0" smtClean="0"/>
              <a:t>page 884.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Before </a:t>
            </a:r>
            <a:r>
              <a:rPr lang="en-US" dirty="0" smtClean="0"/>
              <a:t>reading the next PowerPoint presentation for </a:t>
            </a:r>
            <a:r>
              <a:rPr lang="en-US" dirty="0" smtClean="0"/>
              <a:t>63, </a:t>
            </a:r>
            <a:r>
              <a:rPr lang="en-US" dirty="0" smtClean="0"/>
              <a:t>be sure to read the attachment from the book of French Arrington, “Refuting Eternal Security.”  The next PowerPoint will summarize this article.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76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Be Sure to Read Chapter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Geisler, Norman, Vol. 3 Systematic Theology II</dc:title>
  <dc:creator>Doctor</dc:creator>
  <cp:lastModifiedBy>mark hardgrove</cp:lastModifiedBy>
  <cp:revision>43</cp:revision>
  <dcterms:created xsi:type="dcterms:W3CDTF">2008-12-10T15:35:14Z</dcterms:created>
  <dcterms:modified xsi:type="dcterms:W3CDTF">2012-11-13T21:13:18Z</dcterms:modified>
</cp:coreProperties>
</file>