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9B4DD-3324-4F09-839F-378444EFA0EC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73F65-4165-4191-8A24-63C1DBA475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A4256-8625-4F80-BC6F-EB0D64433713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203E0-8421-4BF8-AB0A-E90E0BB246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545E0-C21A-46D3-A595-732F09E33AFE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239E8-2156-4D2C-9B21-9209329C5D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9D075-BB20-402A-B4E1-04188E4A1536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703E-1793-49F7-A814-52940A6C52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832F4-8A5E-4C33-A910-951BC3E6F5A0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66696-D9B9-4EB6-B773-A0401B163E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F53BB-308A-4251-81C7-31C60486F9C7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92E2D-B688-4F80-92BC-16541D76BB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29B49-437E-47D4-97AC-80F1E904CD23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CF53B-8252-4DA4-8112-553BC84209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CED22-FD68-4520-B7FC-D848D470D519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DEC43-7616-4719-9A87-B19A570F6D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DAD86-228A-4A25-9382-D73958EFFDF6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D242E-9792-4D36-92F4-EE0C748FE7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6EAE1-BBFB-44AA-B9FC-B4E72402EACF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529B6-9C17-4404-A322-BCA7FB9333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33941-C94B-41CF-817B-E6A4D05D6E4B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35322-5AB2-4FEE-8737-0FD3583812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2032E7-6593-4795-8450-5E67598BAC2B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D965F6-836C-4750-8DF5-C483124CB8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</a:t>
            </a:r>
            <a:r>
              <a:rPr lang="en-US" smtClean="0"/>
              <a:t>FORTY-NINE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763000" cy="452596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 chapter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49,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“The Sustenance of all Creation,”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chapter basically reiterates the fact that God created everything that is created, His creative power is still at work, and He is also the sustaining force of creation.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45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CHAPTER FORTY-NINE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Doctor</dc:creator>
  <cp:lastModifiedBy>mark hardgrove</cp:lastModifiedBy>
  <cp:revision>25</cp:revision>
  <dcterms:created xsi:type="dcterms:W3CDTF">2008-11-26T15:46:53Z</dcterms:created>
  <dcterms:modified xsi:type="dcterms:W3CDTF">2012-11-13T19:52:10Z</dcterms:modified>
</cp:coreProperties>
</file>