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A8C2860-DB8B-47B1-872C-4CBE26005AA4}"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8C2860-DB8B-47B1-872C-4CBE26005A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8C2860-DB8B-47B1-872C-4CBE26005A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8C2860-DB8B-47B1-872C-4CBE26005AA4}"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A8C2860-DB8B-47B1-872C-4CBE26005AA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8C2860-DB8B-47B1-872C-4CBE26005AA4}"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8C2860-DB8B-47B1-872C-4CBE26005AA4}"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8C2860-DB8B-47B1-872C-4CBE26005A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8C2860-DB8B-47B1-872C-4CBE26005A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8C2860-DB8B-47B1-872C-4CBE26005AA4}"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74B160-E259-46D0-8DE7-992B6D0FD959}" type="datetimeFigureOut">
              <a:rPr lang="en-US" smtClean="0"/>
              <a:pPr/>
              <a:t>10/11/2011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3A8C2860-DB8B-47B1-872C-4CBE26005AA4}"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C74B160-E259-46D0-8DE7-992B6D0FD959}" type="datetimeFigureOut">
              <a:rPr lang="en-US" smtClean="0"/>
              <a:pPr/>
              <a:t>10/11/2011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A8C2860-DB8B-47B1-872C-4CBE26005A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Chapter 2</a:t>
            </a:r>
          </a:p>
          <a:p>
            <a:r>
              <a:rPr lang="en-US" dirty="0" smtClean="0"/>
              <a:t>Holy Discoveries</a:t>
            </a:r>
            <a:endParaRPr lang="en-US" dirty="0"/>
          </a:p>
        </p:txBody>
      </p:sp>
      <p:sp>
        <p:nvSpPr>
          <p:cNvPr id="2" name="Title 1"/>
          <p:cNvSpPr>
            <a:spLocks noGrp="1"/>
          </p:cNvSpPr>
          <p:nvPr>
            <p:ph type="ctrTitle"/>
          </p:nvPr>
        </p:nvSpPr>
        <p:spPr/>
        <p:txBody>
          <a:bodyPr/>
          <a:lstStyle/>
          <a:p>
            <a:r>
              <a:rPr lang="en-US" dirty="0" smtClean="0"/>
              <a:t>Can a Church Live Again?</a:t>
            </a:r>
            <a:br>
              <a:rPr lang="en-US" dirty="0" smtClean="0"/>
            </a:br>
            <a:r>
              <a:rPr lang="en-US" smtClean="0"/>
              <a:t>The Revitalization of a 21</a:t>
            </a:r>
            <a:r>
              <a:rPr lang="en-US" baseline="30000" smtClean="0"/>
              <a:t>st</a:t>
            </a:r>
            <a:r>
              <a:rPr lang="en-US" smtClean="0"/>
              <a:t>-Century</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2</a:t>
            </a:r>
            <a:br>
              <a:rPr lang="en-US" sz="2800" dirty="0" smtClean="0"/>
            </a:br>
            <a:r>
              <a:rPr lang="en-US" sz="2800" dirty="0" smtClean="0"/>
              <a:t>Holy Discoveries</a:t>
            </a:r>
            <a:br>
              <a:rPr lang="en-US" sz="2800" dirty="0" smtClean="0"/>
            </a:br>
            <a:endParaRPr lang="en-US" sz="2800" dirty="0"/>
          </a:p>
        </p:txBody>
      </p:sp>
      <p:sp>
        <p:nvSpPr>
          <p:cNvPr id="3" name="Content Placeholder 2"/>
          <p:cNvSpPr>
            <a:spLocks noGrp="1"/>
          </p:cNvSpPr>
          <p:nvPr>
            <p:ph sz="quarter" idx="1"/>
          </p:nvPr>
        </p:nvSpPr>
        <p:spPr/>
        <p:txBody>
          <a:bodyPr>
            <a:normAutofit fontScale="85000" lnSpcReduction="20000"/>
          </a:bodyPr>
          <a:lstStyle/>
          <a:p>
            <a:r>
              <a:rPr lang="en-US" dirty="0" smtClean="0"/>
              <a:t>Heaven, We Have a Problem-It is important for a church to first discover and recognize that it has a problem.</a:t>
            </a:r>
          </a:p>
          <a:p>
            <a:r>
              <a:rPr lang="en-US" dirty="0" smtClean="0"/>
              <a:t>Gone But Not Forgotten-Transitioning takes an enormous amount of energy. If a pastor is to be serious about transitioning a church, he/she had better be prepared to stay init for the long haul.</a:t>
            </a:r>
          </a:p>
          <a:p>
            <a:r>
              <a:rPr lang="en-US" dirty="0" smtClean="0"/>
              <a:t>The Outside Prophet- Role of the outside prophet is to “stir the waters” of church life. An outside person can lead a church to discover  something about itself that no one else can.</a:t>
            </a:r>
          </a:p>
          <a:p>
            <a:r>
              <a:rPr lang="en-US" dirty="0" smtClean="0"/>
              <a:t>Divine Appointments-Be alert to what can  only be called “divine appointments.”</a:t>
            </a:r>
          </a:p>
          <a:p>
            <a:r>
              <a:rPr lang="en-US" dirty="0" smtClean="0"/>
              <a:t>Mentors- “Coaching” carries the same connotation. The concept of “Christian coaching” promises to be the new wave of the future when it comes to helping people to achieve their goals and objectives.</a:t>
            </a:r>
          </a:p>
          <a:p>
            <a:r>
              <a:rPr lang="en-US" dirty="0" smtClean="0"/>
              <a:t>The Power of the Printed Word-Read, Read, read to sharpen the focus.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2</a:t>
            </a:r>
            <a:br>
              <a:rPr lang="en-US" sz="2800" dirty="0" smtClean="0"/>
            </a:br>
            <a:r>
              <a:rPr lang="en-US" sz="2800" dirty="0" smtClean="0"/>
              <a:t>Holy Discoveries</a:t>
            </a:r>
            <a:br>
              <a:rPr lang="en-US" sz="2800" dirty="0" smtClean="0"/>
            </a:br>
            <a:endParaRPr lang="en-US" sz="2800" dirty="0"/>
          </a:p>
        </p:txBody>
      </p:sp>
      <p:sp>
        <p:nvSpPr>
          <p:cNvPr id="3" name="Content Placeholder 2"/>
          <p:cNvSpPr>
            <a:spLocks noGrp="1"/>
          </p:cNvSpPr>
          <p:nvPr>
            <p:ph sz="quarter" idx="1"/>
          </p:nvPr>
        </p:nvSpPr>
        <p:spPr/>
        <p:txBody>
          <a:bodyPr>
            <a:normAutofit fontScale="92500"/>
          </a:bodyPr>
          <a:lstStyle/>
          <a:p>
            <a:r>
              <a:rPr lang="en-US" dirty="0" smtClean="0"/>
              <a:t>The Power of the Group- Support groups are critical. This needs to be a group of people you can be open with and from whom you can get honest feedback. They need to be people who can challenge you and stretch you beyond where you presently are.</a:t>
            </a:r>
          </a:p>
          <a:p>
            <a:r>
              <a:rPr lang="en-US" dirty="0" smtClean="0"/>
              <a:t>A New Reformation- Name given to an entire movement that is definitely afoot in the church as we begin the twenty-first century. Whereas the sixteenth century Protestant Reformation had taken God’s Word out of the hands of the professional clergy and put it in the hands of the laity, this new reformation has a different slant. It seems to be progressing toward taking ministry out of the hands of the professional clergy and giving back it back to the laity.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2</a:t>
            </a:r>
            <a:br>
              <a:rPr lang="en-US" sz="2800" dirty="0" smtClean="0"/>
            </a:br>
            <a:r>
              <a:rPr lang="en-US" sz="2800" dirty="0" smtClean="0"/>
              <a:t>Holy Discoveries</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r>
              <a:rPr lang="en-US" dirty="0" smtClean="0"/>
              <a:t>There is </a:t>
            </a:r>
            <a:r>
              <a:rPr lang="en-US" dirty="0" err="1" smtClean="0"/>
              <a:t>Pow’r,Pow’r,Wonder</a:t>
            </a:r>
            <a:r>
              <a:rPr lang="en-US" dirty="0" smtClean="0"/>
              <a:t>-working Power-Should be followers of Jesus, not followers of a denomination or a local church. Often the church is not life giving to those who need it most. Discipleship became the litmus test for all the church did, and asked this question of their programs and ministries: “Does it make disciples? If it doesn’t, it needs to be dropped or changed.”</a:t>
            </a:r>
          </a:p>
          <a:p>
            <a:r>
              <a:rPr lang="en-US" dirty="0" smtClean="0"/>
              <a:t>Streams in the Desert-Those who had resisted change were dwindling in number. Spiritual  renewal comes when people are willing to step outside their comfort zones and embark on a new journey, Murmurings are silenced when we dare to strike the rocks of resistance and stagnation so that waters of hope and new life gush forth.</a:t>
            </a:r>
          </a:p>
          <a:p>
            <a:r>
              <a:rPr lang="en-US" dirty="0" smtClean="0"/>
              <a:t>Murmurings-Murmurings are built in resistance to change and </a:t>
            </a:r>
            <a:r>
              <a:rPr lang="en-US" smtClean="0"/>
              <a:t>they will come.</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37</TotalTime>
  <Words>453</Words>
  <Application>Microsoft Office PowerPoint</Application>
  <PresentationFormat>On-screen Show (4:3)</PresentationFormat>
  <Paragraphs>17</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Equity</vt:lpstr>
      <vt:lpstr>Can a Church Live Again? The Revitalization of a 21st-Century</vt:lpstr>
      <vt:lpstr>Chapter 2 Holy Discoveries </vt:lpstr>
      <vt:lpstr>Chapter 2 Holy Discoveries </vt:lpstr>
      <vt:lpstr>Chapter 2 Holy Discoveries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 a Church Live Again?</dc:title>
  <dc:creator>Sylvia</dc:creator>
  <cp:lastModifiedBy>Sylvia</cp:lastModifiedBy>
  <cp:revision>8</cp:revision>
  <dcterms:created xsi:type="dcterms:W3CDTF">2011-10-11T05:04:22Z</dcterms:created>
  <dcterms:modified xsi:type="dcterms:W3CDTF">2011-10-11T15:36:21Z</dcterms:modified>
</cp:coreProperties>
</file>