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256" r:id="rId2"/>
    <p:sldId id="281" r:id="rId3"/>
    <p:sldId id="282" r:id="rId4"/>
    <p:sldId id="283" r:id="rId5"/>
    <p:sldId id="284" r:id="rId6"/>
    <p:sldId id="30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1002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4637AB-0207-422F-995E-39C74FD1467E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ED990C-73D9-4545-8924-A67C2BD844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09665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D990C-73D9-4545-8924-A67C2BD8441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590A8-6CE9-4825-A743-A4A3C8EF1110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5A255-6BFA-47ED-8071-BE5812EF19E9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38FA-9FC3-4D1C-A7BB-605C22964E35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715EC-E924-4D3B-BC68-3D0686436EEB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59CD5-2FFE-41AC-A01A-0C132B29EB48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7B747-6C4E-426C-BD1A-00F8985E20E4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57A38-3332-4386-BB3C-601CB68AF2B1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49899-901C-4FFD-8403-63528B8A317D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E490-4103-4BE7-9AFB-7574DA60BC9C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4466E-5973-4276-A6C0-8C7A859C126E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5256A-803A-4E84-8882-F0AB679E7146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361C0A-C8FE-4437-B3CD-626526B0C942}" type="datetime1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4D484-953E-44CE-99FD-F2DCCC27CB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registrar@beulah.or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angeilta.howard@beulah.org" TargetMode="External"/><Relationship Id="rId5" Type="http://schemas.openxmlformats.org/officeDocument/2006/relationships/hyperlink" Target="mailto:businessoffice@beulah.org" TargetMode="External"/><Relationship Id="rId4" Type="http://schemas.openxmlformats.org/officeDocument/2006/relationships/hyperlink" Target="mailto:financialaid@beulah.org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77975"/>
            <a:ext cx="91440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Bachelor of Business Administration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828800"/>
          </a:xfrm>
        </p:spPr>
        <p:txBody>
          <a:bodyPr/>
          <a:lstStyle/>
          <a:p>
            <a:r>
              <a:rPr lang="en-US" sz="2800" b="1" dirty="0">
                <a:solidFill>
                  <a:schemeClr val="bg1"/>
                </a:solidFill>
              </a:rPr>
              <a:t>NEW STUDENT ORIENTATION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Can I Expect To Learn During My Studies in the BBA program?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153400" cy="43434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Economics (micro/macro)- </a:t>
            </a:r>
            <a:r>
              <a:rPr lang="en-US" dirty="0" smtClean="0"/>
              <a:t>the </a:t>
            </a:r>
            <a:r>
              <a:rPr lang="en-US" dirty="0" smtClean="0"/>
              <a:t>science of money on both the small and big business government scale.</a:t>
            </a:r>
          </a:p>
          <a:p>
            <a:r>
              <a:rPr lang="en-US" dirty="0" smtClean="0"/>
              <a:t>Finance- banking</a:t>
            </a:r>
            <a:r>
              <a:rPr lang="en-US" dirty="0" smtClean="0"/>
              <a:t>, capitalizing, debt market</a:t>
            </a:r>
          </a:p>
          <a:p>
            <a:r>
              <a:rPr lang="en-US" dirty="0" smtClean="0"/>
              <a:t>Accounting-track your company’s spending</a:t>
            </a:r>
          </a:p>
          <a:p>
            <a:r>
              <a:rPr lang="en-US" dirty="0" smtClean="0"/>
              <a:t>Organization </a:t>
            </a:r>
            <a:r>
              <a:rPr lang="en-US" dirty="0" smtClean="0"/>
              <a:t>behavior- how </a:t>
            </a:r>
            <a:r>
              <a:rPr lang="en-US" dirty="0" smtClean="0"/>
              <a:t>your organization leads and manages</a:t>
            </a:r>
          </a:p>
          <a:p>
            <a:r>
              <a:rPr lang="en-US" dirty="0" smtClean="0"/>
              <a:t>Marketing/Selling- how </a:t>
            </a:r>
            <a:r>
              <a:rPr lang="en-US" dirty="0" smtClean="0"/>
              <a:t>your organization promotes and retains its clients</a:t>
            </a:r>
          </a:p>
          <a:p>
            <a:r>
              <a:rPr lang="en-US" dirty="0" smtClean="0"/>
              <a:t>Human </a:t>
            </a:r>
            <a:r>
              <a:rPr lang="en-US" dirty="0" smtClean="0"/>
              <a:t>Resources- understanding </a:t>
            </a:r>
            <a:r>
              <a:rPr lang="en-US" dirty="0" smtClean="0"/>
              <a:t>employees and the laws of individual benefits, etc.</a:t>
            </a:r>
          </a:p>
          <a:p>
            <a:r>
              <a:rPr lang="en-US" dirty="0" smtClean="0"/>
              <a:t>Law- what </a:t>
            </a:r>
            <a:r>
              <a:rPr lang="en-US" dirty="0" smtClean="0"/>
              <a:t>is legal, ethical and </a:t>
            </a:r>
            <a:r>
              <a:rPr lang="en-US" dirty="0" smtClean="0"/>
              <a:t>what’s not.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2522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162"/>
            <a:ext cx="8229600" cy="8842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are Possible Job Opportunities and Salaries?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057400"/>
            <a:ext cx="8839200" cy="406876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Accountant: 				$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37,335 – $51,137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Underwriter- Average Salary: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$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43,490 – $76,700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Bank Compliance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Officer: 	$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60,834 – $94,665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Certified Financial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Planner:	$40,999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– $61,431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Contract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Negotiator:		$50,057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– $84,617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Event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Manager:			$37,662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– $57,059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Human Resource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Manager:	$45,001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– $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74,472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8536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Are the Financial Benefits of My Bachelor of Business Administration </a:t>
            </a:r>
            <a:r>
              <a:rPr lang="en-US" dirty="0" smtClean="0"/>
              <a:t>Degree? </a:t>
            </a:r>
            <a:r>
              <a:rPr lang="en-US" sz="3600" dirty="0" smtClean="0"/>
              <a:t>(</a:t>
            </a:r>
            <a:r>
              <a:rPr lang="en-US" sz="3600" dirty="0" smtClean="0"/>
              <a:t>Salary per Year)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4D484-953E-44CE-99FD-F2DCCC27CBD1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6" name="Content Placeholder 8" descr="BBA Salary.jpg"/>
          <p:cNvPicPr>
            <a:picLocks noChangeAspect="1"/>
          </p:cNvPicPr>
          <p:nvPr/>
        </p:nvPicPr>
        <p:blipFill>
          <a:blip r:embed="rId3">
            <a:lum contrast="10000"/>
          </a:blip>
          <a:stretch>
            <a:fillRect/>
          </a:stretch>
        </p:blipFill>
        <p:spPr>
          <a:xfrm>
            <a:off x="1375150" y="2556865"/>
            <a:ext cx="6473450" cy="37677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9247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162"/>
            <a:ext cx="8229600" cy="884238"/>
          </a:xfrm>
        </p:spPr>
        <p:txBody>
          <a:bodyPr>
            <a:normAutofit/>
          </a:bodyPr>
          <a:lstStyle/>
          <a:p>
            <a:r>
              <a:rPr lang="en-US" dirty="0" smtClean="0"/>
              <a:t>For more information contact: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057400"/>
            <a:ext cx="8534400" cy="3687763"/>
          </a:xfrm>
        </p:spPr>
        <p:txBody>
          <a:bodyPr>
            <a:normAutofit/>
          </a:bodyPr>
          <a:lstStyle/>
          <a:p>
            <a:r>
              <a:rPr lang="en-US" dirty="0" smtClean="0"/>
              <a:t>Registration- </a:t>
            </a:r>
            <a:r>
              <a:rPr lang="en-US" dirty="0" smtClean="0">
                <a:hlinkClick r:id="rId3"/>
              </a:rPr>
              <a:t>registrar@beulah.org</a:t>
            </a:r>
            <a:r>
              <a:rPr lang="en-US" dirty="0" smtClean="0"/>
              <a:t> </a:t>
            </a:r>
          </a:p>
          <a:p>
            <a:r>
              <a:rPr lang="en-US" dirty="0" smtClean="0"/>
              <a:t>Financial Aid- </a:t>
            </a:r>
            <a:r>
              <a:rPr lang="en-US" dirty="0" smtClean="0">
                <a:hlinkClick r:id="rId4"/>
              </a:rPr>
              <a:t>financialaid@beulah.org</a:t>
            </a:r>
            <a:endParaRPr lang="en-US" dirty="0" smtClean="0"/>
          </a:p>
          <a:p>
            <a:r>
              <a:rPr lang="en-US" dirty="0" smtClean="0"/>
              <a:t>Business Office- </a:t>
            </a:r>
            <a:r>
              <a:rPr lang="en-US" dirty="0" smtClean="0">
                <a:hlinkClick r:id="rId5"/>
              </a:rPr>
              <a:t>businessoffice@beulah.org</a:t>
            </a:r>
            <a:r>
              <a:rPr lang="en-US" dirty="0" smtClean="0"/>
              <a:t> </a:t>
            </a:r>
            <a:endParaRPr lang="en-US" dirty="0" smtClean="0"/>
          </a:p>
          <a:p>
            <a:r>
              <a:rPr lang="en-US" dirty="0" smtClean="0"/>
              <a:t>Academic </a:t>
            </a:r>
            <a:r>
              <a:rPr lang="en-US" dirty="0" smtClean="0"/>
              <a:t>concerns, including </a:t>
            </a:r>
            <a:r>
              <a:rPr lang="en-US" dirty="0" smtClean="0"/>
              <a:t>instructor issues, grades, </a:t>
            </a:r>
            <a:r>
              <a:rPr lang="en-US" dirty="0" smtClean="0"/>
              <a:t>etc- </a:t>
            </a:r>
            <a:r>
              <a:rPr lang="en-US" dirty="0" smtClean="0">
                <a:hlinkClick r:id="rId6"/>
              </a:rPr>
              <a:t>angeilta.howard@beulah.org</a:t>
            </a:r>
            <a:r>
              <a:rPr lang="en-US" dirty="0" smtClean="0"/>
              <a:t> 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051550"/>
            <a:ext cx="2133600" cy="365125"/>
          </a:xfrm>
        </p:spPr>
        <p:txBody>
          <a:bodyPr/>
          <a:lstStyle/>
          <a:p>
            <a:fld id="{B1B4D484-953E-44CE-99FD-F2DCCC27CBD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2076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162"/>
            <a:ext cx="8229600" cy="8842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Advice Is Needed to be Successful in the BBA?</a:t>
            </a:r>
            <a:endParaRPr lang="en-US" sz="3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051550"/>
            <a:ext cx="2133600" cy="365125"/>
          </a:xfrm>
        </p:spPr>
        <p:txBody>
          <a:bodyPr/>
          <a:lstStyle/>
          <a:p>
            <a:fld id="{B1B4D484-953E-44CE-99FD-F2DCCC27CBD1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304800" y="2057400"/>
            <a:ext cx="8534400" cy="41148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Register early for your classes</a:t>
            </a:r>
          </a:p>
          <a:p>
            <a:r>
              <a:rPr lang="en-US" dirty="0" smtClean="0"/>
              <a:t>Get your books early so that you can ALWAYS be ahead. </a:t>
            </a:r>
          </a:p>
          <a:p>
            <a:r>
              <a:rPr lang="en-US" dirty="0" smtClean="0"/>
              <a:t>Full participation during each class session</a:t>
            </a:r>
          </a:p>
          <a:p>
            <a:r>
              <a:rPr lang="en-US" dirty="0" smtClean="0"/>
              <a:t>Plan ahead of time for any absences…many items are discussed in each course, the less absences the better. </a:t>
            </a:r>
          </a:p>
          <a:p>
            <a:r>
              <a:rPr lang="en-US" dirty="0" smtClean="0"/>
              <a:t>Be respectful to your colleagues</a:t>
            </a:r>
          </a:p>
          <a:p>
            <a:r>
              <a:rPr lang="en-US" dirty="0" smtClean="0"/>
              <a:t>Build networks among your colleagues</a:t>
            </a:r>
          </a:p>
          <a:p>
            <a:r>
              <a:rPr lang="en-US" dirty="0" smtClean="0"/>
              <a:t>You are building your portfolio for possible careers…be mindful of your actions</a:t>
            </a:r>
          </a:p>
          <a:p>
            <a:r>
              <a:rPr lang="en-US" dirty="0" smtClean="0"/>
              <a:t>When you don’t know, ASK!</a:t>
            </a:r>
          </a:p>
          <a:p>
            <a:r>
              <a:rPr lang="en-US" dirty="0" smtClean="0"/>
              <a:t>We are here to serve YOU! However, you will be accountable for your work.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2076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248</Words>
  <Application>Microsoft Office PowerPoint</Application>
  <PresentationFormat>On-screen Show (4:3)</PresentationFormat>
  <Paragraphs>40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Bachelor of Business Administration</vt:lpstr>
      <vt:lpstr>What Can I Expect To Learn During My Studies in the BBA program?</vt:lpstr>
      <vt:lpstr>What are Possible Job Opportunities and Salaries? </vt:lpstr>
      <vt:lpstr>What Are the Financial Benefits of My Bachelor of Business Administration Degree? (Salary per Year)</vt:lpstr>
      <vt:lpstr>For more information contact: </vt:lpstr>
      <vt:lpstr>What Advice Is Needed to be Successful in the BBA?</vt:lpstr>
    </vt:vector>
  </TitlesOfParts>
  <Company>BHU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Marcelo Silva</dc:creator>
  <cp:lastModifiedBy> </cp:lastModifiedBy>
  <cp:revision>30</cp:revision>
  <dcterms:created xsi:type="dcterms:W3CDTF">2012-10-30T21:11:01Z</dcterms:created>
  <dcterms:modified xsi:type="dcterms:W3CDTF">2012-11-27T20:48:02Z</dcterms:modified>
</cp:coreProperties>
</file>