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38" d="100"/>
          <a:sy n="38" d="100"/>
        </p:scale>
        <p:origin x="-1410"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193FC772-54C9-4EB2-8924-721C4B13F281}" type="datetimeFigureOut">
              <a:rPr lang="en-US" smtClean="0"/>
              <a:t>10/8/2011</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8BB50D04-C030-4BF8-B398-4BA9271FAEDA}" type="slidenum">
              <a:rPr lang="en-US" smtClean="0"/>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93FC772-54C9-4EB2-8924-721C4B13F281}" type="datetimeFigureOut">
              <a:rPr lang="en-US" smtClean="0"/>
              <a:t>10/8/2011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B50D04-C030-4BF8-B398-4BA9271FAEDA}"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93FC772-54C9-4EB2-8924-721C4B13F281}" type="datetimeFigureOut">
              <a:rPr lang="en-US" smtClean="0"/>
              <a:t>10/8/2011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B50D04-C030-4BF8-B398-4BA9271FAEDA}"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193FC772-54C9-4EB2-8924-721C4B13F281}" type="datetimeFigureOut">
              <a:rPr lang="en-US" smtClean="0"/>
              <a:t>10/8/2011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B50D04-C030-4BF8-B398-4BA9271FAEDA}" type="slidenum">
              <a:rPr lang="en-US" smtClean="0"/>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93FC772-54C9-4EB2-8924-721C4B13F281}" type="datetimeFigureOut">
              <a:rPr lang="en-US" smtClean="0"/>
              <a:t>10/8/2011</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8BB50D04-C030-4BF8-B398-4BA9271FAEDA}"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193FC772-54C9-4EB2-8924-721C4B13F281}" type="datetimeFigureOut">
              <a:rPr lang="en-US" smtClean="0"/>
              <a:t>10/8/2011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B50D04-C030-4BF8-B398-4BA9271FAEDA}" type="slidenum">
              <a:rPr lang="en-US" smtClean="0"/>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193FC772-54C9-4EB2-8924-721C4B13F281}" type="datetimeFigureOut">
              <a:rPr lang="en-US" smtClean="0"/>
              <a:t>10/8/2011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BB50D04-C030-4BF8-B398-4BA9271FAEDA}" type="slidenum">
              <a:rPr lang="en-US" smtClean="0"/>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93FC772-54C9-4EB2-8924-721C4B13F281}" type="datetimeFigureOut">
              <a:rPr lang="en-US" smtClean="0"/>
              <a:t>10/8/2011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BB50D04-C030-4BF8-B398-4BA9271FAEDA}"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93FC772-54C9-4EB2-8924-721C4B13F281}" type="datetimeFigureOut">
              <a:rPr lang="en-US" smtClean="0"/>
              <a:t>10/8/2011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BB50D04-C030-4BF8-B398-4BA9271FAEDA}"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93FC772-54C9-4EB2-8924-721C4B13F281}" type="datetimeFigureOut">
              <a:rPr lang="en-US" smtClean="0"/>
              <a:t>10/8/2011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B50D04-C030-4BF8-B398-4BA9271FAEDA}" type="slidenum">
              <a:rPr lang="en-US" smtClean="0"/>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93FC772-54C9-4EB2-8924-721C4B13F281}" type="datetimeFigureOut">
              <a:rPr lang="en-US" smtClean="0"/>
              <a:t>10/8/2011</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8BB50D04-C030-4BF8-B398-4BA9271FAEDA}" type="slidenum">
              <a:rPr lang="en-US" smtClean="0"/>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193FC772-54C9-4EB2-8924-721C4B13F281}" type="datetimeFigureOut">
              <a:rPr lang="en-US" smtClean="0"/>
              <a:t>10/8/2011</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8BB50D04-C030-4BF8-B398-4BA9271FAEDA}"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smtClean="0"/>
              <a:t>Chapter 3</a:t>
            </a:r>
          </a:p>
          <a:p>
            <a:r>
              <a:rPr lang="en-US" dirty="0" smtClean="0"/>
              <a:t>Stage Three: Mastery</a:t>
            </a:r>
            <a:endParaRPr lang="en-US" dirty="0"/>
          </a:p>
        </p:txBody>
      </p:sp>
      <p:sp>
        <p:nvSpPr>
          <p:cNvPr id="2" name="Title 1"/>
          <p:cNvSpPr>
            <a:spLocks noGrp="1"/>
          </p:cNvSpPr>
          <p:nvPr>
            <p:ph type="ctrTitle"/>
          </p:nvPr>
        </p:nvSpPr>
        <p:spPr/>
        <p:txBody>
          <a:bodyPr/>
          <a:lstStyle/>
          <a:p>
            <a:r>
              <a:rPr lang="en-US" dirty="0" smtClean="0"/>
              <a:t>Youth Leadership</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sz="2800" dirty="0" smtClean="0"/>
              <a:t>Chapter 3</a:t>
            </a:r>
            <a:br>
              <a:rPr lang="en-US" sz="2800" dirty="0" smtClean="0"/>
            </a:br>
            <a:r>
              <a:rPr lang="en-US" sz="2800" dirty="0" smtClean="0"/>
              <a:t>Stage Three: Mastery</a:t>
            </a:r>
            <a:br>
              <a:rPr lang="en-US" sz="2800" dirty="0" smtClean="0"/>
            </a:br>
            <a:endParaRPr lang="en-US" sz="2800" dirty="0"/>
          </a:p>
        </p:txBody>
      </p:sp>
      <p:sp>
        <p:nvSpPr>
          <p:cNvPr id="3" name="Content Placeholder 2"/>
          <p:cNvSpPr>
            <a:spLocks noGrp="1"/>
          </p:cNvSpPr>
          <p:nvPr>
            <p:ph sz="quarter" idx="1"/>
          </p:nvPr>
        </p:nvSpPr>
        <p:spPr/>
        <p:txBody>
          <a:bodyPr>
            <a:normAutofit fontScale="92500" lnSpcReduction="20000"/>
          </a:bodyPr>
          <a:lstStyle/>
          <a:p>
            <a:r>
              <a:rPr lang="en-US" dirty="0" smtClean="0"/>
              <a:t>Stage Three is about focused effort in small areas of one’s life. For adolescents, it means using leadership skills and abilities to create and generate new interest and energy in some part of their lives.</a:t>
            </a:r>
          </a:p>
          <a:p>
            <a:r>
              <a:rPr lang="en-US" dirty="0" smtClean="0"/>
              <a:t>Stage Three involves having the energy, resources, and guidance to pursue a personal vision.</a:t>
            </a:r>
          </a:p>
          <a:p>
            <a:r>
              <a:rPr lang="en-US" dirty="0" smtClean="0"/>
              <a:t>In Stage Three, adolescents are actually directing their lives. </a:t>
            </a:r>
            <a:r>
              <a:rPr lang="en-US" smtClean="0"/>
              <a:t>They are leaders.</a:t>
            </a:r>
            <a:endParaRPr lang="en-US" dirty="0" smtClean="0"/>
          </a:p>
          <a:p>
            <a:r>
              <a:rPr lang="en-US" dirty="0" smtClean="0"/>
              <a:t>Information about </a:t>
            </a:r>
            <a:r>
              <a:rPr lang="en-US" dirty="0" smtClean="0"/>
              <a:t>Damian </a:t>
            </a:r>
            <a:r>
              <a:rPr lang="en-US" dirty="0" smtClean="0"/>
              <a:t>and the five dimensions within the leadership development stage</a:t>
            </a:r>
            <a:r>
              <a:rPr lang="en-US" dirty="0" smtClean="0"/>
              <a:t>:</a:t>
            </a:r>
          </a:p>
          <a:p>
            <a:pPr marL="514350" indent="-514350">
              <a:buAutoNum type="arabicPeriod"/>
            </a:pPr>
            <a:r>
              <a:rPr lang="en-US" dirty="0" smtClean="0"/>
              <a:t>Leadership Information-Damian needed specific information to help him make a decision. He was not comfortable going to the library to look at books about working with kids, his interest. He decided to talk to various individuals who worked with kids and who might be able to give him information.</a:t>
            </a:r>
          </a:p>
          <a:p>
            <a:pPr marL="514350" indent="-514350">
              <a:buAutoNum type="arabicPeriod"/>
            </a:pPr>
            <a:endParaRPr lang="en-US" dirty="0" smtClean="0"/>
          </a:p>
          <a:p>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sz="2800" dirty="0" smtClean="0"/>
              <a:t>Chapter 3</a:t>
            </a:r>
            <a:br>
              <a:rPr lang="en-US" sz="2800" dirty="0" smtClean="0"/>
            </a:br>
            <a:r>
              <a:rPr lang="en-US" sz="2800" dirty="0" smtClean="0"/>
              <a:t>Stage Three: Mastery</a:t>
            </a:r>
            <a:br>
              <a:rPr lang="en-US" sz="2800" dirty="0" smtClean="0"/>
            </a:br>
            <a:endParaRPr lang="en-US" sz="2800" dirty="0"/>
          </a:p>
        </p:txBody>
      </p:sp>
      <p:sp>
        <p:nvSpPr>
          <p:cNvPr id="3" name="Content Placeholder 2"/>
          <p:cNvSpPr>
            <a:spLocks noGrp="1"/>
          </p:cNvSpPr>
          <p:nvPr>
            <p:ph sz="quarter" idx="1"/>
          </p:nvPr>
        </p:nvSpPr>
        <p:spPr/>
        <p:txBody>
          <a:bodyPr>
            <a:normAutofit lnSpcReduction="10000"/>
          </a:bodyPr>
          <a:lstStyle/>
          <a:p>
            <a:pPr>
              <a:buNone/>
            </a:pPr>
            <a:r>
              <a:rPr lang="en-US" dirty="0" smtClean="0"/>
              <a:t>2. Leadership Attitude- Damien felt competent. His attitude was that he could achieve his vision for himself. Damian was realistic about his strengths and weaknesses. For the most part, he was focused and he was no longer easily sidetracked.</a:t>
            </a:r>
          </a:p>
          <a:p>
            <a:pPr>
              <a:buNone/>
            </a:pPr>
            <a:r>
              <a:rPr lang="en-US" dirty="0" smtClean="0"/>
              <a:t>3. Communication Skills- Damian became a better listener and a very competent communicator. </a:t>
            </a:r>
          </a:p>
          <a:p>
            <a:pPr>
              <a:buNone/>
            </a:pPr>
            <a:r>
              <a:rPr lang="en-US" dirty="0" smtClean="0"/>
              <a:t>4. Decision-Making Skills- Damian decision to work with children was just the beginning of what turned out to be a long series of small decisions. He talked to a lot of people. Damian </a:t>
            </a:r>
            <a:r>
              <a:rPr lang="en-US" dirty="0" smtClean="0"/>
              <a:t> </a:t>
            </a:r>
            <a:r>
              <a:rPr lang="en-US" dirty="0" smtClean="0"/>
              <a:t>needed help in considering his alternatives and the possible consequences of those alternatives. </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sz="2800" dirty="0" smtClean="0"/>
              <a:t>Chapter 3</a:t>
            </a:r>
            <a:br>
              <a:rPr lang="en-US" sz="2800" dirty="0" smtClean="0"/>
            </a:br>
            <a:r>
              <a:rPr lang="en-US" sz="2800" dirty="0" smtClean="0"/>
              <a:t>Stage Three: Mastery</a:t>
            </a:r>
            <a:br>
              <a:rPr lang="en-US" sz="2800" dirty="0" smtClean="0"/>
            </a:br>
            <a:endParaRPr lang="en-US" sz="2800" dirty="0"/>
          </a:p>
        </p:txBody>
      </p:sp>
      <p:sp>
        <p:nvSpPr>
          <p:cNvPr id="3" name="Content Placeholder 2"/>
          <p:cNvSpPr>
            <a:spLocks noGrp="1"/>
          </p:cNvSpPr>
          <p:nvPr>
            <p:ph sz="quarter" idx="1"/>
          </p:nvPr>
        </p:nvSpPr>
        <p:spPr>
          <a:xfrm>
            <a:off x="914400" y="1295400"/>
            <a:ext cx="7772400" cy="5105400"/>
          </a:xfrm>
        </p:spPr>
        <p:txBody>
          <a:bodyPr>
            <a:normAutofit fontScale="85000" lnSpcReduction="20000"/>
          </a:bodyPr>
          <a:lstStyle/>
          <a:p>
            <a:pPr>
              <a:buNone/>
            </a:pPr>
            <a:r>
              <a:rPr lang="en-US" dirty="0" smtClean="0"/>
              <a:t>5. Stress –Management Skills- Damian had a lot of stress in his life. He worked to change his perspective on things that caused him stress. After experiencing some failures and stewing over them, he beginning learning to reevaluate the event ( stressor) and see the positive instead of the negative.</a:t>
            </a:r>
          </a:p>
          <a:p>
            <a:r>
              <a:rPr lang="en-US" dirty="0" smtClean="0"/>
              <a:t>Working with Stage </a:t>
            </a:r>
            <a:r>
              <a:rPr lang="en-US" dirty="0" smtClean="0"/>
              <a:t>Three </a:t>
            </a:r>
            <a:r>
              <a:rPr lang="en-US" dirty="0" smtClean="0"/>
              <a:t>Adolescents</a:t>
            </a:r>
          </a:p>
          <a:p>
            <a:pPr>
              <a:buNone/>
            </a:pPr>
            <a:r>
              <a:rPr lang="en-US" dirty="0" smtClean="0"/>
              <a:t>-See Figure </a:t>
            </a:r>
            <a:r>
              <a:rPr lang="en-US" dirty="0" smtClean="0"/>
              <a:t>6.1 </a:t>
            </a:r>
            <a:r>
              <a:rPr lang="en-US" dirty="0" smtClean="0"/>
              <a:t>Stage </a:t>
            </a:r>
            <a:r>
              <a:rPr lang="en-US" dirty="0" smtClean="0"/>
              <a:t>Three </a:t>
            </a:r>
            <a:r>
              <a:rPr lang="en-US" dirty="0" smtClean="0"/>
              <a:t>Focus Areas (</a:t>
            </a:r>
            <a:r>
              <a:rPr lang="en-US" dirty="0" smtClean="0"/>
              <a:t>p110)</a:t>
            </a:r>
          </a:p>
          <a:p>
            <a:pPr>
              <a:buNone/>
            </a:pPr>
            <a:r>
              <a:rPr lang="en-US" dirty="0" smtClean="0"/>
              <a:t>-Focus turns inward</a:t>
            </a:r>
          </a:p>
          <a:p>
            <a:pPr>
              <a:buNone/>
            </a:pPr>
            <a:r>
              <a:rPr lang="en-US" dirty="0" smtClean="0"/>
              <a:t>-Adolescents work on being leaders sin small ways in areas of importance to them</a:t>
            </a:r>
          </a:p>
          <a:p>
            <a:pPr>
              <a:buNone/>
            </a:pPr>
            <a:r>
              <a:rPr lang="en-US" dirty="0" smtClean="0"/>
              <a:t>-Adults continue to be important in Stage Three of leadership development  providing emotional support and access to knowledge that the youth requires.</a:t>
            </a:r>
          </a:p>
          <a:p>
            <a:pPr>
              <a:buNone/>
            </a:pPr>
            <a:r>
              <a:rPr lang="en-US" dirty="0" smtClean="0"/>
              <a:t>-Adults working with Stage Three adolescents often feel as though they are sitting on the sidelines, but they should never underestimate the importance of their support and encouragement.</a:t>
            </a:r>
            <a:endParaRPr lang="en-US" dirty="0" smtClean="0"/>
          </a:p>
          <a:p>
            <a:pPr>
              <a:buNone/>
            </a:pPr>
            <a:endParaRPr 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31</TotalTime>
  <Words>407</Words>
  <Application>Microsoft Office PowerPoint</Application>
  <PresentationFormat>On-screen Show (4:3)</PresentationFormat>
  <Paragraphs>21</Paragraphs>
  <Slides>4</Slides>
  <Notes>0</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Equity</vt:lpstr>
      <vt:lpstr>Youth Leadership</vt:lpstr>
      <vt:lpstr>Chapter 3 Stage Three: Mastery </vt:lpstr>
      <vt:lpstr>Chapter 3 Stage Three: Mastery </vt:lpstr>
      <vt:lpstr>Chapter 3 Stage Three: Mastery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Youth Leadership</dc:title>
  <dc:creator>Sylvia</dc:creator>
  <cp:lastModifiedBy>Sylvia</cp:lastModifiedBy>
  <cp:revision>9</cp:revision>
  <dcterms:created xsi:type="dcterms:W3CDTF">2011-10-08T17:11:01Z</dcterms:created>
  <dcterms:modified xsi:type="dcterms:W3CDTF">2011-10-08T17:42:05Z</dcterms:modified>
</cp:coreProperties>
</file>