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38" d="100"/>
          <a:sy n="38" d="100"/>
        </p:scale>
        <p:origin x="-1410"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FF607D6B-DBD5-4FF4-B95B-3516F605FCF2}" type="datetimeFigureOut">
              <a:rPr lang="en-US" smtClean="0"/>
              <a:pPr/>
              <a:t>10/13/2011</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D1778FD2-AEDB-4AC2-8A5D-B923E1EAB768}"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F607D6B-DBD5-4FF4-B95B-3516F605FCF2}" type="datetimeFigureOut">
              <a:rPr lang="en-US" smtClean="0"/>
              <a:pPr/>
              <a:t>10/13/2011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778FD2-AEDB-4AC2-8A5D-B923E1EAB76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F607D6B-DBD5-4FF4-B95B-3516F605FCF2}" type="datetimeFigureOut">
              <a:rPr lang="en-US" smtClean="0"/>
              <a:pPr/>
              <a:t>10/13/2011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778FD2-AEDB-4AC2-8A5D-B923E1EAB76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FF607D6B-DBD5-4FF4-B95B-3516F605FCF2}" type="datetimeFigureOut">
              <a:rPr lang="en-US" smtClean="0"/>
              <a:pPr/>
              <a:t>10/13/2011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778FD2-AEDB-4AC2-8A5D-B923E1EAB768}"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F607D6B-DBD5-4FF4-B95B-3516F605FCF2}" type="datetimeFigureOut">
              <a:rPr lang="en-US" smtClean="0"/>
              <a:pPr/>
              <a:t>10/13/2011</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D1778FD2-AEDB-4AC2-8A5D-B923E1EAB76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FF607D6B-DBD5-4FF4-B95B-3516F605FCF2}" type="datetimeFigureOut">
              <a:rPr lang="en-US" smtClean="0"/>
              <a:pPr/>
              <a:t>10/13/2011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778FD2-AEDB-4AC2-8A5D-B923E1EAB768}"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FF607D6B-DBD5-4FF4-B95B-3516F605FCF2}" type="datetimeFigureOut">
              <a:rPr lang="en-US" smtClean="0"/>
              <a:pPr/>
              <a:t>10/13/2011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1778FD2-AEDB-4AC2-8A5D-B923E1EAB768}"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F607D6B-DBD5-4FF4-B95B-3516F605FCF2}" type="datetimeFigureOut">
              <a:rPr lang="en-US" smtClean="0"/>
              <a:pPr/>
              <a:t>10/13/2011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1778FD2-AEDB-4AC2-8A5D-B923E1EAB76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607D6B-DBD5-4FF4-B95B-3516F605FCF2}" type="datetimeFigureOut">
              <a:rPr lang="en-US" smtClean="0"/>
              <a:pPr/>
              <a:t>10/13/2011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1778FD2-AEDB-4AC2-8A5D-B923E1EAB76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F607D6B-DBD5-4FF4-B95B-3516F605FCF2}" type="datetimeFigureOut">
              <a:rPr lang="en-US" smtClean="0"/>
              <a:pPr/>
              <a:t>10/13/2011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778FD2-AEDB-4AC2-8A5D-B923E1EAB768}"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F607D6B-DBD5-4FF4-B95B-3516F605FCF2}" type="datetimeFigureOut">
              <a:rPr lang="en-US" smtClean="0"/>
              <a:pPr/>
              <a:t>10/13/2011</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D1778FD2-AEDB-4AC2-8A5D-B923E1EAB768}"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FF607D6B-DBD5-4FF4-B95B-3516F605FCF2}" type="datetimeFigureOut">
              <a:rPr lang="en-US" smtClean="0"/>
              <a:pPr/>
              <a:t>10/13/2011</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D1778FD2-AEDB-4AC2-8A5D-B923E1EAB76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Chapter 1 </a:t>
            </a:r>
          </a:p>
          <a:p>
            <a:r>
              <a:rPr lang="en-US" dirty="0" smtClean="0"/>
              <a:t>Holy Discontent</a:t>
            </a:r>
            <a:endParaRPr lang="en-US" dirty="0"/>
          </a:p>
        </p:txBody>
      </p:sp>
      <p:sp>
        <p:nvSpPr>
          <p:cNvPr id="2" name="Title 1"/>
          <p:cNvSpPr>
            <a:spLocks noGrp="1"/>
          </p:cNvSpPr>
          <p:nvPr>
            <p:ph type="ctrTitle"/>
          </p:nvPr>
        </p:nvSpPr>
        <p:spPr/>
        <p:txBody>
          <a:bodyPr/>
          <a:lstStyle/>
          <a:p>
            <a:r>
              <a:rPr lang="en-US" dirty="0" smtClean="0"/>
              <a:t>Can a Church Live Again?</a:t>
            </a:r>
            <a:br>
              <a:rPr lang="en-US" dirty="0" smtClean="0"/>
            </a:br>
            <a:r>
              <a:rPr lang="en-US" smtClean="0"/>
              <a:t>The Revitalization of a 21</a:t>
            </a:r>
            <a:r>
              <a:rPr lang="en-US" baseline="30000" smtClean="0"/>
              <a:t>st</a:t>
            </a:r>
            <a:r>
              <a:rPr lang="en-US" smtClean="0"/>
              <a:t>-Century</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smtClean="0"/>
              <a:t>Chapter 1 </a:t>
            </a:r>
            <a:br>
              <a:rPr lang="en-US" sz="2800" dirty="0" smtClean="0"/>
            </a:br>
            <a:r>
              <a:rPr lang="en-US" sz="2800" dirty="0" smtClean="0"/>
              <a:t>Holy Discontent</a:t>
            </a:r>
            <a:br>
              <a:rPr lang="en-US" sz="2800" dirty="0" smtClean="0"/>
            </a:br>
            <a:endParaRPr lang="en-US" sz="2800" dirty="0"/>
          </a:p>
        </p:txBody>
      </p:sp>
      <p:sp>
        <p:nvSpPr>
          <p:cNvPr id="3" name="Content Placeholder 2"/>
          <p:cNvSpPr>
            <a:spLocks noGrp="1"/>
          </p:cNvSpPr>
          <p:nvPr>
            <p:ph sz="quarter" idx="1"/>
          </p:nvPr>
        </p:nvSpPr>
        <p:spPr/>
        <p:txBody>
          <a:bodyPr>
            <a:normAutofit fontScale="92500" lnSpcReduction="20000"/>
          </a:bodyPr>
          <a:lstStyle/>
          <a:p>
            <a:r>
              <a:rPr lang="en-US" dirty="0" smtClean="0"/>
              <a:t>1970 and 1980 Mission Baptist Church’s men’s group which existed as a missions organization was little more than a “meet and eat” crowd.</a:t>
            </a:r>
          </a:p>
          <a:p>
            <a:r>
              <a:rPr lang="en-US" dirty="0" smtClean="0"/>
              <a:t>The women’s group was more “directly” involved in missions- praying at every monthly meeting for missionaries on their birthdays.</a:t>
            </a:r>
          </a:p>
          <a:p>
            <a:r>
              <a:rPr lang="en-US" dirty="0" smtClean="0"/>
              <a:t>By 1998, Mission Baptist Church became a “disciple making church.” The men </a:t>
            </a:r>
            <a:r>
              <a:rPr lang="en-US" dirty="0" smtClean="0"/>
              <a:t>redefined </a:t>
            </a:r>
            <a:r>
              <a:rPr lang="en-US" dirty="0" smtClean="0"/>
              <a:t>their purpose, added some women to the team and became the Missions Emphasis Team.</a:t>
            </a:r>
          </a:p>
          <a:p>
            <a:r>
              <a:rPr lang="en-US" dirty="0" smtClean="0"/>
              <a:t>By spring 1999, ten of the group committed to go to Honduras on a mission trip. Most of the men were growing disciples and many belonged to the small accountability groups that had sprung up in the church</a:t>
            </a:r>
          </a:p>
          <a:p>
            <a:pPr>
              <a:buNone/>
            </a:pPr>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smtClean="0"/>
              <a:t>Chapter 1 </a:t>
            </a:r>
            <a:br>
              <a:rPr lang="en-US" sz="2800" dirty="0" smtClean="0"/>
            </a:br>
            <a:r>
              <a:rPr lang="en-US" sz="2800" dirty="0" smtClean="0"/>
              <a:t>Holy Discontent</a:t>
            </a:r>
            <a:br>
              <a:rPr lang="en-US" sz="2800" dirty="0" smtClean="0"/>
            </a:br>
            <a:endParaRPr lang="en-US" sz="2800" dirty="0"/>
          </a:p>
        </p:txBody>
      </p:sp>
      <p:sp>
        <p:nvSpPr>
          <p:cNvPr id="3" name="Content Placeholder 2"/>
          <p:cNvSpPr>
            <a:spLocks noGrp="1"/>
          </p:cNvSpPr>
          <p:nvPr>
            <p:ph sz="quarter" idx="1"/>
          </p:nvPr>
        </p:nvSpPr>
        <p:spPr/>
        <p:txBody>
          <a:bodyPr>
            <a:normAutofit lnSpcReduction="10000"/>
          </a:bodyPr>
          <a:lstStyle/>
          <a:p>
            <a:r>
              <a:rPr lang="en-US" dirty="0" smtClean="0"/>
              <a:t>The mission trip to Honduras </a:t>
            </a:r>
            <a:r>
              <a:rPr lang="en-US" dirty="0" smtClean="0"/>
              <a:t>was </a:t>
            </a:r>
            <a:r>
              <a:rPr lang="en-US" dirty="0" smtClean="0"/>
              <a:t>one of those signal events that took the church to the next level in terms of commitment to making disciples.</a:t>
            </a:r>
          </a:p>
          <a:p>
            <a:r>
              <a:rPr lang="en-US" dirty="0" smtClean="0"/>
              <a:t>Back of tee-shirts for the trip read “Building Disciples”</a:t>
            </a:r>
          </a:p>
          <a:p>
            <a:r>
              <a:rPr lang="en-US" dirty="0" smtClean="0"/>
              <a:t>The church had finally moved form program-based church to a ministry-based church, from maintenance to mission.</a:t>
            </a:r>
          </a:p>
          <a:p>
            <a:r>
              <a:rPr lang="en-US" dirty="0" smtClean="0"/>
              <a:t>Other Incidents That Signaled the Churches Transformation</a:t>
            </a:r>
          </a:p>
          <a:p>
            <a:pPr>
              <a:buNone/>
            </a:pPr>
            <a:r>
              <a:rPr lang="en-US" dirty="0" smtClean="0"/>
              <a:t>-You Have Come to the Right Place-The compassion and care that is always present where disciples are being made was  shown with “Delores,” a 22 year old wife who was undertaking her spiritual journey without her husband.</a:t>
            </a:r>
          </a:p>
          <a:p>
            <a:pPr>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smtClean="0"/>
              <a:t>Chapter 1 </a:t>
            </a:r>
            <a:br>
              <a:rPr lang="en-US" sz="2800" dirty="0" smtClean="0"/>
            </a:br>
            <a:r>
              <a:rPr lang="en-US" sz="2800" dirty="0" smtClean="0"/>
              <a:t>Holy Discontent</a:t>
            </a:r>
            <a:br>
              <a:rPr lang="en-US" sz="2800" dirty="0" smtClean="0"/>
            </a:br>
            <a:endParaRPr lang="en-US" sz="2800" dirty="0"/>
          </a:p>
        </p:txBody>
      </p:sp>
      <p:sp>
        <p:nvSpPr>
          <p:cNvPr id="3" name="Content Placeholder 2"/>
          <p:cNvSpPr>
            <a:spLocks noGrp="1"/>
          </p:cNvSpPr>
          <p:nvPr>
            <p:ph sz="quarter" idx="1"/>
          </p:nvPr>
        </p:nvSpPr>
        <p:spPr/>
        <p:txBody>
          <a:bodyPr>
            <a:normAutofit lnSpcReduction="10000"/>
          </a:bodyPr>
          <a:lstStyle/>
          <a:p>
            <a:pPr>
              <a:buNone/>
            </a:pPr>
            <a:r>
              <a:rPr lang="en-US" dirty="0" smtClean="0"/>
              <a:t>-Where Disciples Are Being Made- A 23 year old released from prison the day before came to the church looking for help in his faith journey and basically for someone to disciple him.</a:t>
            </a:r>
          </a:p>
          <a:p>
            <a:pPr>
              <a:buNone/>
            </a:pPr>
            <a:r>
              <a:rPr lang="en-US" dirty="0" smtClean="0"/>
              <a:t>-The Last One Called-Member of one of the adult Bible fellowships activated the prayer chain in this fellowship when the grandfather one of its members died. What was so unusual was they did it without telling the pastor first and getting the pastor to activate the prayer chain. They did it for themselves.</a:t>
            </a:r>
          </a:p>
          <a:p>
            <a:pPr>
              <a:buNone/>
            </a:pPr>
            <a:r>
              <a:rPr lang="en-US" dirty="0" smtClean="0"/>
              <a:t>-A Major Paradigm Shift- The senior pastor was no longer considered the “first responder” in a crisis. In a disciple making church, all members are ministers.</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smtClean="0"/>
              <a:t>Chapter 1 </a:t>
            </a:r>
            <a:br>
              <a:rPr lang="en-US" sz="2800" dirty="0" smtClean="0"/>
            </a:br>
            <a:r>
              <a:rPr lang="en-US" sz="2800" dirty="0" smtClean="0"/>
              <a:t>Holy Discontent</a:t>
            </a:r>
            <a:br>
              <a:rPr lang="en-US" sz="2800" dirty="0" smtClean="0"/>
            </a:br>
            <a:endParaRPr lang="en-US" sz="2800" dirty="0"/>
          </a:p>
        </p:txBody>
      </p:sp>
      <p:sp>
        <p:nvSpPr>
          <p:cNvPr id="3" name="Content Placeholder 2"/>
          <p:cNvSpPr>
            <a:spLocks noGrp="1"/>
          </p:cNvSpPr>
          <p:nvPr>
            <p:ph sz="quarter" idx="1"/>
          </p:nvPr>
        </p:nvSpPr>
        <p:spPr/>
        <p:txBody>
          <a:bodyPr>
            <a:normAutofit fontScale="92500" lnSpcReduction="20000"/>
          </a:bodyPr>
          <a:lstStyle/>
          <a:p>
            <a:pPr>
              <a:buNone/>
            </a:pPr>
            <a:r>
              <a:rPr lang="en-US" dirty="0" smtClean="0"/>
              <a:t>-Heavily Programmed-Before the turnaround, Mission Baptist was a typical Southern Baptist church. The church was heavily programmed, offering Sunday school, Women’s Missionary Union, Royal Ambassadors for boys, Girls in Action for girls, </a:t>
            </a:r>
            <a:r>
              <a:rPr lang="en-US" dirty="0" err="1" smtClean="0"/>
              <a:t>Acteed</a:t>
            </a:r>
            <a:r>
              <a:rPr lang="en-US" dirty="0" smtClean="0"/>
              <a:t> for teenage girls, January Bible Study, Christmas programs, summer camps, etc. Sunday morning service , Sunday evening service , Wednesday night service.</a:t>
            </a:r>
          </a:p>
          <a:p>
            <a:pPr>
              <a:buNone/>
            </a:pPr>
            <a:r>
              <a:rPr lang="en-US" dirty="0" smtClean="0"/>
              <a:t>-A Generation Lost-Around 1990, George </a:t>
            </a:r>
            <a:r>
              <a:rPr lang="en-US" dirty="0" err="1" smtClean="0"/>
              <a:t>Barna</a:t>
            </a:r>
            <a:r>
              <a:rPr lang="en-US" dirty="0" smtClean="0"/>
              <a:t> predicted that unless the church radically reformed , they would lose a whole generation of people-the Boomers.</a:t>
            </a:r>
          </a:p>
          <a:p>
            <a:pPr>
              <a:buNone/>
            </a:pPr>
            <a:r>
              <a:rPr lang="en-US" dirty="0" smtClean="0"/>
              <a:t>-Holy Handyman-Pastor finished seminary in 1975 and was called to  Mission Baptist in 1974. From 1974-1990, pastor function as village priest. He was everyone’s pastor in the community. He did everything in the church- functioned as a Holy handyman.</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smtClean="0"/>
              <a:t>Chapter 1 </a:t>
            </a:r>
            <a:br>
              <a:rPr lang="en-US" sz="2800" dirty="0" smtClean="0"/>
            </a:br>
            <a:r>
              <a:rPr lang="en-US" sz="2800" dirty="0" smtClean="0"/>
              <a:t>Holy Discontent</a:t>
            </a:r>
            <a:br>
              <a:rPr lang="en-US" sz="2800" dirty="0" smtClean="0"/>
            </a:br>
            <a:endParaRPr lang="en-US" sz="2800" dirty="0"/>
          </a:p>
        </p:txBody>
      </p:sp>
      <p:sp>
        <p:nvSpPr>
          <p:cNvPr id="3" name="Content Placeholder 2"/>
          <p:cNvSpPr>
            <a:spLocks noGrp="1"/>
          </p:cNvSpPr>
          <p:nvPr>
            <p:ph sz="quarter" idx="1"/>
          </p:nvPr>
        </p:nvSpPr>
        <p:spPr/>
        <p:txBody>
          <a:bodyPr>
            <a:normAutofit fontScale="92500" lnSpcReduction="20000"/>
          </a:bodyPr>
          <a:lstStyle/>
          <a:p>
            <a:pPr>
              <a:buNone/>
            </a:pPr>
            <a:r>
              <a:rPr lang="en-US" dirty="0" smtClean="0"/>
              <a:t>-Slow Burnout-Pastor was on call  on a 24/7 basis all year round with little time for exercising, the spiritual disciples of prayer, meditation, solitude, or reflection nor physical exercise. Gradual crash and burn. Heart attack in 1993.</a:t>
            </a:r>
          </a:p>
          <a:p>
            <a:pPr>
              <a:buNone/>
            </a:pPr>
            <a:r>
              <a:rPr lang="en-US" dirty="0" smtClean="0"/>
              <a:t>-Not a Home in </a:t>
            </a:r>
            <a:r>
              <a:rPr lang="en-US" dirty="0" err="1" smtClean="0"/>
              <a:t>Midian</a:t>
            </a:r>
            <a:r>
              <a:rPr lang="en-US" dirty="0" smtClean="0"/>
              <a:t>-Just as Moses never felt at home in </a:t>
            </a:r>
            <a:r>
              <a:rPr lang="en-US" dirty="0" err="1" smtClean="0"/>
              <a:t>Midian</a:t>
            </a:r>
            <a:r>
              <a:rPr lang="en-US" dirty="0" smtClean="0"/>
              <a:t>, the pastor the same as he entered midlife. Felt he had not signed up to be the professional clergyperson hired to do all ministry. This became his role by default.</a:t>
            </a:r>
          </a:p>
          <a:p>
            <a:pPr>
              <a:buNone/>
            </a:pPr>
            <a:r>
              <a:rPr lang="en-US" dirty="0" smtClean="0"/>
              <a:t>-Smoldering Tumbleweeds-For the pastor, it was not a burning bush experience like Moses’ but was a process over time in the form of smoldering tumbleweeds.</a:t>
            </a:r>
          </a:p>
          <a:p>
            <a:pPr>
              <a:buNone/>
            </a:pPr>
            <a:r>
              <a:rPr lang="en-US" dirty="0" smtClean="0"/>
              <a:t>    a. Out of seminary, pastor saw church as God’s catalyst to change society’s ills. He was armed with a healthy balance of evangelistic fervor and social justice.</a:t>
            </a:r>
          </a:p>
          <a:p>
            <a:pPr>
              <a:buNone/>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smtClean="0"/>
              <a:t>Chapter 1 </a:t>
            </a:r>
            <a:br>
              <a:rPr lang="en-US" sz="2800" dirty="0" smtClean="0"/>
            </a:br>
            <a:r>
              <a:rPr lang="en-US" sz="2800" dirty="0" smtClean="0"/>
              <a:t>Holy Discontent</a:t>
            </a:r>
            <a:br>
              <a:rPr lang="en-US" sz="2800" dirty="0" smtClean="0"/>
            </a:br>
            <a:endParaRPr lang="en-US" sz="2800" dirty="0"/>
          </a:p>
        </p:txBody>
      </p:sp>
      <p:sp>
        <p:nvSpPr>
          <p:cNvPr id="3" name="Content Placeholder 2"/>
          <p:cNvSpPr>
            <a:spLocks noGrp="1"/>
          </p:cNvSpPr>
          <p:nvPr>
            <p:ph sz="quarter" idx="1"/>
          </p:nvPr>
        </p:nvSpPr>
        <p:spPr/>
        <p:txBody>
          <a:bodyPr>
            <a:normAutofit fontScale="92500"/>
          </a:bodyPr>
          <a:lstStyle/>
          <a:p>
            <a:pPr>
              <a:buNone/>
            </a:pPr>
            <a:r>
              <a:rPr lang="en-US" dirty="0" smtClean="0"/>
              <a:t>b. Somewhere along the way, pastor started following the wrong model. Instead of following Jesus, followed the cultural model of church. This involved hospital visits, preparing sermons, etc. with no time left for saving the world ( Holy Handyman).</a:t>
            </a:r>
          </a:p>
          <a:p>
            <a:pPr>
              <a:buNone/>
            </a:pPr>
            <a:r>
              <a:rPr lang="en-US" dirty="0" smtClean="0"/>
              <a:t>c. What ever happened to “Go into the world and make disciples”?</a:t>
            </a:r>
          </a:p>
          <a:p>
            <a:pPr>
              <a:buNone/>
            </a:pPr>
            <a:r>
              <a:rPr lang="en-US" dirty="0" smtClean="0"/>
              <a:t>d. Holy discontent turned into burning bush when pastor realized  that others people in the church also groaned under the bondage of the wrong model for doing church.</a:t>
            </a:r>
          </a:p>
          <a:p>
            <a:pPr>
              <a:buNone/>
            </a:pPr>
            <a:r>
              <a:rPr lang="en-US" dirty="0" smtClean="0"/>
              <a:t>e. Pastor wondered: …Isn’t there something we could do to make a difference in the world?”</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smtClean="0"/>
              <a:t>Chapter 1 </a:t>
            </a:r>
            <a:br>
              <a:rPr lang="en-US" sz="2800" dirty="0" smtClean="0"/>
            </a:br>
            <a:r>
              <a:rPr lang="en-US" sz="2800" dirty="0" smtClean="0"/>
              <a:t>Holy Discontent</a:t>
            </a:r>
            <a:br>
              <a:rPr lang="en-US" sz="2800" dirty="0" smtClean="0"/>
            </a:br>
            <a:endParaRPr lang="en-US" sz="2800" dirty="0"/>
          </a:p>
        </p:txBody>
      </p:sp>
      <p:sp>
        <p:nvSpPr>
          <p:cNvPr id="3" name="Content Placeholder 2"/>
          <p:cNvSpPr>
            <a:spLocks noGrp="1"/>
          </p:cNvSpPr>
          <p:nvPr>
            <p:ph sz="quarter" idx="1"/>
          </p:nvPr>
        </p:nvSpPr>
        <p:spPr/>
        <p:txBody>
          <a:bodyPr>
            <a:normAutofit fontScale="92500"/>
          </a:bodyPr>
          <a:lstStyle/>
          <a:p>
            <a:pPr>
              <a:buNone/>
            </a:pPr>
            <a:r>
              <a:rPr lang="en-US" dirty="0" smtClean="0"/>
              <a:t>-Why Would Anyone Want to Join This Church- the pastor wondered this and , if they got someone into church, then what?</a:t>
            </a:r>
          </a:p>
          <a:p>
            <a:pPr>
              <a:buNone/>
            </a:pPr>
            <a:r>
              <a:rPr lang="en-US" dirty="0" smtClean="0"/>
              <a:t>-An Unlikely </a:t>
            </a:r>
            <a:r>
              <a:rPr lang="en-US" dirty="0" err="1" smtClean="0"/>
              <a:t>Theophany</a:t>
            </a:r>
            <a:r>
              <a:rPr lang="en-US" dirty="0" smtClean="0"/>
              <a:t>- But Aren’t They All?- Attended a deacons conference in 1989, the gist of the remarks  of the leader of one of the breakout groups “drove straight to the pastor’s heart.”</a:t>
            </a:r>
          </a:p>
          <a:p>
            <a:pPr>
              <a:buNone/>
            </a:pPr>
            <a:r>
              <a:rPr lang="en-US" dirty="0" smtClean="0"/>
              <a:t>-The young man verbalized what the pastor and others had felt for some </a:t>
            </a:r>
            <a:r>
              <a:rPr lang="en-US" smtClean="0"/>
              <a:t>time- discontent </a:t>
            </a:r>
            <a:r>
              <a:rPr lang="en-US" dirty="0" smtClean="0"/>
              <a:t>with the old model of doing church, disdain for church programs that did little to change lives, and dislike for staying on the same path traveled for many years.</a:t>
            </a:r>
          </a:p>
          <a:p>
            <a:pPr>
              <a:buNone/>
            </a:pPr>
            <a:r>
              <a:rPr lang="en-US" dirty="0" smtClean="0"/>
              <a:t>-</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82</TotalTime>
  <Words>891</Words>
  <Application>Microsoft Office PowerPoint</Application>
  <PresentationFormat>On-screen Show (4:3)</PresentationFormat>
  <Paragraphs>41</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Equity</vt:lpstr>
      <vt:lpstr>Can a Church Live Again? The Revitalization of a 21st-Century</vt:lpstr>
      <vt:lpstr>Chapter 1  Holy Discontent </vt:lpstr>
      <vt:lpstr>Chapter 1  Holy Discontent </vt:lpstr>
      <vt:lpstr>Chapter 1  Holy Discontent </vt:lpstr>
      <vt:lpstr>Chapter 1  Holy Discontent </vt:lpstr>
      <vt:lpstr>Chapter 1  Holy Discontent </vt:lpstr>
      <vt:lpstr>Chapter 1  Holy Discontent </vt:lpstr>
      <vt:lpstr>Chapter 1  Holy Discontent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 a Church Live Again</dc:title>
  <dc:creator>Sylvia</dc:creator>
  <cp:lastModifiedBy>Sylvia</cp:lastModifiedBy>
  <cp:revision>15</cp:revision>
  <dcterms:created xsi:type="dcterms:W3CDTF">2011-10-11T03:57:40Z</dcterms:created>
  <dcterms:modified xsi:type="dcterms:W3CDTF">2011-10-13T21:27:24Z</dcterms:modified>
</cp:coreProperties>
</file>