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6" r:id="rId3"/>
    <p:sldId id="258" r:id="rId4"/>
    <p:sldId id="269" r:id="rId5"/>
    <p:sldId id="270" r:id="rId6"/>
    <p:sldId id="272" r:id="rId7"/>
    <p:sldId id="263" r:id="rId8"/>
    <p:sldId id="265" r:id="rId9"/>
    <p:sldId id="271" r:id="rId10"/>
    <p:sldId id="273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A29444-08A5-4357-854A-C7C5C0BB9A28}" type="datetimeFigureOut">
              <a:rPr lang="en-US" smtClean="0"/>
              <a:pPr/>
              <a:t>10/24/2012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2CB148-62AE-4164-9ACE-7D444AF3E78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Department of Religious Studies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Providing Global Leaders with a Biblical and Theological Foundation for Ministry, Profession and Life.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 Advising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Academic advising is available to all </a:t>
            </a:r>
            <a:r>
              <a:rPr lang="en-US" dirty="0" smtClean="0"/>
              <a:t>students. </a:t>
            </a:r>
          </a:p>
          <a:p>
            <a:r>
              <a:rPr lang="en-US" dirty="0" smtClean="0"/>
              <a:t>Students should </a:t>
            </a:r>
            <a:r>
              <a:rPr lang="en-US" dirty="0" smtClean="0"/>
              <a:t>consult their advisor for advising and guidance concerning completion requirements and in their selection of classes. </a:t>
            </a:r>
            <a:endParaRPr lang="en-US" dirty="0" smtClean="0"/>
          </a:p>
          <a:p>
            <a:r>
              <a:rPr lang="en-US" dirty="0" smtClean="0"/>
              <a:t>Students </a:t>
            </a:r>
            <a:r>
              <a:rPr lang="en-US" dirty="0" smtClean="0"/>
              <a:t>will </a:t>
            </a:r>
            <a:r>
              <a:rPr lang="en-US" dirty="0" smtClean="0"/>
              <a:t>have access to a complete list of the requirements for their degree in their student portal. . </a:t>
            </a:r>
            <a:endParaRPr lang="en-US" dirty="0" smtClean="0"/>
          </a:p>
          <a:p>
            <a:r>
              <a:rPr lang="en-US" dirty="0" smtClean="0"/>
              <a:t>The student is solely responsible for meeting all program and major requirements as outlined in the catalog of his or her entry or re-entry year </a:t>
            </a:r>
            <a:endParaRPr lang="en-US" dirty="0" smtClean="0"/>
          </a:p>
          <a:p>
            <a:r>
              <a:rPr lang="en-US" dirty="0" smtClean="0"/>
              <a:t>We strongly encourage you to visit your academic advisor  before registering.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Religious Studies Advisors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Professor Dennis Malone </a:t>
            </a:r>
          </a:p>
          <a:p>
            <a:pPr lvl="2"/>
            <a:r>
              <a:rPr lang="en-US" dirty="0" smtClean="0"/>
              <a:t>Advisor to students whose last name begins with  A – H </a:t>
            </a:r>
          </a:p>
          <a:p>
            <a:pPr lvl="1"/>
            <a:r>
              <a:rPr lang="en-US" dirty="0" smtClean="0"/>
              <a:t>Professor Walter Turner </a:t>
            </a:r>
          </a:p>
          <a:p>
            <a:pPr lvl="2"/>
            <a:r>
              <a:rPr lang="en-US" dirty="0" smtClean="0"/>
              <a:t>Advisor to students whose last name begins </a:t>
            </a:r>
            <a:r>
              <a:rPr lang="en-US" dirty="0" smtClean="0"/>
              <a:t>with I – P </a:t>
            </a:r>
          </a:p>
          <a:p>
            <a:pPr lvl="2"/>
            <a:r>
              <a:rPr lang="en-US" dirty="0" smtClean="0"/>
              <a:t>All graduating students </a:t>
            </a:r>
          </a:p>
          <a:p>
            <a:pPr lvl="1"/>
            <a:r>
              <a:rPr lang="en-US" dirty="0" smtClean="0"/>
              <a:t>Professor John Nash</a:t>
            </a:r>
          </a:p>
          <a:p>
            <a:pPr lvl="2"/>
            <a:r>
              <a:rPr lang="en-US" dirty="0" smtClean="0"/>
              <a:t>Advisor to students whose last name begins </a:t>
            </a:r>
            <a:r>
              <a:rPr lang="en-US" dirty="0" smtClean="0"/>
              <a:t>with Q – Z </a:t>
            </a:r>
          </a:p>
          <a:p>
            <a:r>
              <a:rPr lang="en-US" dirty="0" smtClean="0"/>
              <a:t>Contact Georgia or Ebony in the faculty office to schedule your academic advising appointment  today. (404) 627-2681 ext. 103 or 126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4040188" cy="990600"/>
          </a:xfrm>
        </p:spPr>
        <p:txBody>
          <a:bodyPr/>
          <a:lstStyle/>
          <a:p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676400"/>
            <a:ext cx="4041775" cy="1066800"/>
          </a:xfrm>
        </p:spPr>
        <p:txBody>
          <a:bodyPr/>
          <a:lstStyle/>
          <a:p>
            <a:r>
              <a:rPr lang="en-US" dirty="0" smtClean="0"/>
              <a:t>Vision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819400"/>
            <a:ext cx="4040188" cy="3540920"/>
          </a:xfrm>
        </p:spPr>
        <p:txBody>
          <a:bodyPr/>
          <a:lstStyle/>
          <a:p>
            <a:r>
              <a:rPr lang="en-US" dirty="0" smtClean="0"/>
              <a:t>To plan, promote, and evaluate all courses in the department of Religious Studies, including, Christian Education, and Intercultural Studies, using methods that result in the best learning for students.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19400"/>
            <a:ext cx="4041775" cy="3540920"/>
          </a:xfrm>
        </p:spPr>
        <p:txBody>
          <a:bodyPr/>
          <a:lstStyle/>
          <a:p>
            <a:r>
              <a:rPr lang="en-US" dirty="0" smtClean="0"/>
              <a:t>The Department of Religious Studies offers Christian workers quality Bible and theological training for working in the environmental realities of today’s world—training that is biblically sound and academically excellent.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Department of Religious Studies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200" dirty="0" smtClean="0"/>
              <a:t>Welcome to Beulah Heights University.  We in the Religious Studies Department are so glad you have chosen us to further your education.</a:t>
            </a:r>
          </a:p>
          <a:p>
            <a:pPr algn="ctr">
              <a:buNone/>
            </a:pPr>
            <a:r>
              <a:rPr lang="en-US" sz="3200" dirty="0" smtClean="0"/>
              <a:t> </a:t>
            </a:r>
          </a:p>
          <a:p>
            <a:pPr algn="ctr">
              <a:buNone/>
            </a:pPr>
            <a:r>
              <a:rPr lang="en-US" sz="3200" dirty="0" smtClean="0"/>
              <a:t>The Religious Studies faculty are a dedicated group of men and women who desire to see you grow and mature in your knowledge of God and His Word. </a:t>
            </a:r>
          </a:p>
          <a:p>
            <a:pPr algn="ctr">
              <a:buNone/>
            </a:pPr>
            <a:endParaRPr lang="en-US" sz="32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Religious Studies Faculty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343400" cy="4480715"/>
          </a:xfrm>
        </p:spPr>
        <p:txBody>
          <a:bodyPr/>
          <a:lstStyle/>
          <a:p>
            <a:r>
              <a:rPr lang="en-US" dirty="0" smtClean="0"/>
              <a:t>Professor Walter Turner </a:t>
            </a:r>
          </a:p>
          <a:p>
            <a:r>
              <a:rPr lang="en-US" dirty="0" smtClean="0"/>
              <a:t>Professor John Nash </a:t>
            </a:r>
          </a:p>
          <a:p>
            <a:r>
              <a:rPr lang="en-US" dirty="0" smtClean="0"/>
              <a:t>Professor Dennis Malone </a:t>
            </a:r>
          </a:p>
          <a:p>
            <a:r>
              <a:rPr lang="en-US" dirty="0" smtClean="0"/>
              <a:t>Dr.  Brian Hodges </a:t>
            </a:r>
          </a:p>
          <a:p>
            <a:r>
              <a:rPr lang="en-US" dirty="0" smtClean="0"/>
              <a:t>Professor Shawn Adams </a:t>
            </a:r>
          </a:p>
          <a:p>
            <a:r>
              <a:rPr lang="en-US" dirty="0" smtClean="0"/>
              <a:t>Dr. Douglas Chatham </a:t>
            </a:r>
          </a:p>
          <a:p>
            <a:r>
              <a:rPr lang="en-US" dirty="0" smtClean="0"/>
              <a:t>Dr. Richard Goode</a:t>
            </a:r>
          </a:p>
          <a:p>
            <a:r>
              <a:rPr lang="en-US" dirty="0" smtClean="0"/>
              <a:t>Professor Timothy Frazier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920084"/>
            <a:ext cx="4419600" cy="4480716"/>
          </a:xfrm>
        </p:spPr>
        <p:txBody>
          <a:bodyPr/>
          <a:lstStyle/>
          <a:p>
            <a:r>
              <a:rPr lang="en-US" dirty="0" smtClean="0"/>
              <a:t>Professor Peter Shirokov </a:t>
            </a:r>
          </a:p>
          <a:p>
            <a:r>
              <a:rPr lang="en-US" dirty="0" smtClean="0"/>
              <a:t>Dr. Robert Flournoy </a:t>
            </a:r>
          </a:p>
          <a:p>
            <a:r>
              <a:rPr lang="en-US" dirty="0" smtClean="0"/>
              <a:t>Professor Arlene Robie </a:t>
            </a:r>
          </a:p>
          <a:p>
            <a:r>
              <a:rPr lang="en-US" dirty="0" smtClean="0"/>
              <a:t>Professor Tom Hamilton </a:t>
            </a:r>
          </a:p>
          <a:p>
            <a:r>
              <a:rPr lang="en-US" dirty="0" smtClean="0"/>
              <a:t>Dr. Michael McCrum</a:t>
            </a:r>
          </a:p>
          <a:p>
            <a:r>
              <a:rPr lang="en-US" dirty="0" smtClean="0"/>
              <a:t>Professor Jackie Armstrong </a:t>
            </a:r>
          </a:p>
          <a:p>
            <a:r>
              <a:rPr lang="en-US" dirty="0" smtClean="0"/>
              <a:t>Professor  Andrew Russo </a:t>
            </a:r>
          </a:p>
          <a:p>
            <a:r>
              <a:rPr lang="en-US" dirty="0" smtClean="0"/>
              <a:t>Professor Sonia Adams </a:t>
            </a:r>
          </a:p>
          <a:p>
            <a:r>
              <a:rPr lang="en-US" dirty="0" smtClean="0"/>
              <a:t>Professor Billy Honor 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your time here at Beulah Heights University, your courses will take you all throughout the Old and New Testaments. </a:t>
            </a:r>
          </a:p>
          <a:p>
            <a:r>
              <a:rPr lang="en-US" dirty="0" smtClean="0"/>
              <a:t>You will take a journey through a systematic study of God, Jesus and the Holy Spirit</a:t>
            </a:r>
          </a:p>
          <a:p>
            <a:r>
              <a:rPr lang="en-US" dirty="0" smtClean="0"/>
              <a:t>You will be taught to defend your faith as you study to answer what and why you believe </a:t>
            </a:r>
          </a:p>
          <a:p>
            <a:r>
              <a:rPr lang="en-US" dirty="0" smtClean="0"/>
              <a:t>You will learn methods of Bible study that will encourage you personally and enhance your leadership skills professionally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Religious Studies Curriculum 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8229600" cy="659352"/>
          </a:xfrm>
        </p:spPr>
        <p:txBody>
          <a:bodyPr/>
          <a:lstStyle/>
          <a:p>
            <a:r>
              <a:rPr lang="en-US" b="0" dirty="0" smtClean="0"/>
              <a:t>While at BHU, you will take the following required courses: </a:t>
            </a:r>
            <a:endParaRPr lang="en-US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2209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Bi 105 Pentateuch </a:t>
            </a:r>
          </a:p>
          <a:p>
            <a:r>
              <a:rPr lang="en-US" dirty="0" smtClean="0"/>
              <a:t>Bi 111 Life of Christ </a:t>
            </a:r>
          </a:p>
          <a:p>
            <a:r>
              <a:rPr lang="en-US" dirty="0" smtClean="0"/>
              <a:t>Bi 108 Old Testament Literature </a:t>
            </a:r>
          </a:p>
          <a:p>
            <a:r>
              <a:rPr lang="en-US" dirty="0" smtClean="0"/>
              <a:t>Bi 116 New Testament Literature</a:t>
            </a:r>
          </a:p>
          <a:p>
            <a:r>
              <a:rPr lang="en-US" dirty="0" err="1" smtClean="0"/>
              <a:t>Th</a:t>
            </a:r>
            <a:r>
              <a:rPr lang="en-US" dirty="0" smtClean="0"/>
              <a:t> 203 Systematic Theology I</a:t>
            </a:r>
          </a:p>
          <a:p>
            <a:r>
              <a:rPr lang="en-US" dirty="0" err="1" smtClean="0"/>
              <a:t>Th</a:t>
            </a:r>
            <a:r>
              <a:rPr lang="en-US" dirty="0" smtClean="0"/>
              <a:t> 213 Systematic Theology II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270375" cy="2133600"/>
          </a:xfrm>
        </p:spPr>
        <p:txBody>
          <a:bodyPr>
            <a:normAutofit fontScale="92500"/>
          </a:bodyPr>
          <a:lstStyle/>
          <a:p>
            <a:r>
              <a:rPr lang="en-US" sz="2400" dirty="0" err="1" smtClean="0"/>
              <a:t>Th</a:t>
            </a:r>
            <a:r>
              <a:rPr lang="en-US" sz="2400" dirty="0" smtClean="0"/>
              <a:t> 313 Systematic Theology III</a:t>
            </a:r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Th</a:t>
            </a:r>
            <a:r>
              <a:rPr lang="en-US" sz="2400" dirty="0" smtClean="0"/>
              <a:t> 307 Hermeneutics</a:t>
            </a:r>
          </a:p>
          <a:p>
            <a:r>
              <a:rPr lang="en-US" sz="2400" dirty="0" smtClean="0"/>
              <a:t>Bi 322 Apocalyptic Literature</a:t>
            </a:r>
          </a:p>
          <a:p>
            <a:r>
              <a:rPr lang="en-US" sz="2400" dirty="0" smtClean="0"/>
              <a:t>Bi 323 New Testament Epistles</a:t>
            </a:r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Th</a:t>
            </a:r>
            <a:r>
              <a:rPr lang="en-US" sz="2400" dirty="0" smtClean="0"/>
              <a:t> 325 Apologetics</a:t>
            </a:r>
          </a:p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09600" y="4724400"/>
            <a:ext cx="8229600" cy="1828800"/>
          </a:xfrm>
        </p:spPr>
        <p:txBody>
          <a:bodyPr/>
          <a:lstStyle/>
          <a:p>
            <a:r>
              <a:rPr lang="en-US" sz="2300" b="0" dirty="0" smtClean="0"/>
              <a:t>As a Religious Studies Major, you will also take a minimum of four additional Bible courses of your choice.  We offer a wide variety of Bible and Theology courses, and any additional course you take beyond the four electives can be used as general electives in your program.</a:t>
            </a:r>
            <a:endParaRPr lang="en-US" sz="2300" b="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Religious Studies Majors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Religious </a:t>
            </a:r>
            <a:r>
              <a:rPr lang="en-US" dirty="0"/>
              <a:t>Studies majors will be equipped with skills to move on from here to work in local church settings in a variety of opportunities, move into ministry settings that would open doors for your own developmental callings </a:t>
            </a:r>
            <a:r>
              <a:rPr lang="en-US" dirty="0" smtClean="0"/>
              <a:t> or advance you on </a:t>
            </a:r>
            <a:r>
              <a:rPr lang="en-US" dirty="0"/>
              <a:t>into the business world equipped to keep your faith strong wherever you may serve.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Those receiving a Bachelor of Arts in Religious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Studies</a:t>
            </a:r>
            <a:r>
              <a:rPr lang="en-US" dirty="0" smtClean="0"/>
              <a:t> have </a:t>
            </a:r>
            <a:r>
              <a:rPr lang="en-US" dirty="0" smtClean="0"/>
              <a:t>an </a:t>
            </a:r>
            <a:r>
              <a:rPr lang="en-US" dirty="0" smtClean="0"/>
              <a:t>opportunity to pursue  ministry in local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church </a:t>
            </a:r>
            <a:r>
              <a:rPr lang="en-US" dirty="0" smtClean="0"/>
              <a:t>settings as </a:t>
            </a:r>
          </a:p>
          <a:p>
            <a:r>
              <a:rPr lang="en-US" dirty="0" smtClean="0"/>
              <a:t>Pastor</a:t>
            </a:r>
          </a:p>
          <a:p>
            <a:r>
              <a:rPr lang="en-US" dirty="0" smtClean="0"/>
              <a:t>Associate Pastor  </a:t>
            </a:r>
          </a:p>
          <a:p>
            <a:r>
              <a:rPr lang="en-US" dirty="0" smtClean="0"/>
              <a:t>Youth Pastor </a:t>
            </a:r>
          </a:p>
          <a:p>
            <a:r>
              <a:rPr lang="en-US" dirty="0" smtClean="0"/>
              <a:t>Administrative Pastor </a:t>
            </a:r>
          </a:p>
          <a:p>
            <a:r>
              <a:rPr lang="en-US" dirty="0" smtClean="0"/>
              <a:t>Director of Christian Education </a:t>
            </a:r>
          </a:p>
          <a:p>
            <a:r>
              <a:rPr lang="en-US" dirty="0" smtClean="0"/>
              <a:t>Counseling </a:t>
            </a:r>
          </a:p>
          <a:p>
            <a:r>
              <a:rPr lang="en-US" dirty="0" smtClean="0"/>
              <a:t>Guidance counselor </a:t>
            </a:r>
          </a:p>
          <a:p>
            <a:r>
              <a:rPr lang="en-US" dirty="0" smtClean="0"/>
              <a:t>Educator 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Beyond serving in the local church, you are also prepared for the following: </a:t>
            </a:r>
          </a:p>
          <a:p>
            <a:pPr lvl="1"/>
            <a:r>
              <a:rPr lang="en-US" dirty="0" smtClean="0"/>
              <a:t>Missions  </a:t>
            </a:r>
          </a:p>
          <a:p>
            <a:pPr lvl="2"/>
            <a:r>
              <a:rPr lang="en-US" dirty="0" smtClean="0"/>
              <a:t>Local </a:t>
            </a:r>
          </a:p>
          <a:p>
            <a:pPr lvl="2"/>
            <a:r>
              <a:rPr lang="en-US" dirty="0" smtClean="0"/>
              <a:t>Foreign </a:t>
            </a:r>
          </a:p>
          <a:p>
            <a:pPr lvl="1"/>
            <a:r>
              <a:rPr lang="en-US" dirty="0" smtClean="0"/>
              <a:t>Missions callings will certainly be enhanced through your classroom experience. </a:t>
            </a:r>
          </a:p>
          <a:p>
            <a:r>
              <a:rPr lang="en-US" dirty="0" smtClean="0"/>
              <a:t>Our </a:t>
            </a:r>
            <a:r>
              <a:rPr lang="en-US" dirty="0" smtClean="0"/>
              <a:t>degree program also enhances your marketability in a </a:t>
            </a:r>
            <a:r>
              <a:rPr lang="en-US" dirty="0" smtClean="0"/>
              <a:t> variety </a:t>
            </a:r>
            <a:r>
              <a:rPr lang="en-US" dirty="0" smtClean="0"/>
              <a:t>of marketplace positions in the business world. 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266</TotalTime>
  <Words>586</Words>
  <Application>Microsoft Office PowerPoint</Application>
  <PresentationFormat>On-screen Show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Department of Religious Studies </vt:lpstr>
      <vt:lpstr>Department of Religious Studies </vt:lpstr>
      <vt:lpstr>Slide 3</vt:lpstr>
      <vt:lpstr>Religious Studies Faculty </vt:lpstr>
      <vt:lpstr>Slide 5</vt:lpstr>
      <vt:lpstr>Religious Studies Curriculum  </vt:lpstr>
      <vt:lpstr>Religious Studies Majors </vt:lpstr>
      <vt:lpstr>Slide 8</vt:lpstr>
      <vt:lpstr>Slide 9</vt:lpstr>
      <vt:lpstr>Academic Advising </vt:lpstr>
      <vt:lpstr>Religious Studies Advisors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Department of Religious Studies </dc:title>
  <dc:creator>georgia skinner</dc:creator>
  <cp:lastModifiedBy>georgia skinner</cp:lastModifiedBy>
  <cp:revision>20</cp:revision>
  <dcterms:created xsi:type="dcterms:W3CDTF">2012-10-23T16:48:40Z</dcterms:created>
  <dcterms:modified xsi:type="dcterms:W3CDTF">2012-10-24T20:35:12Z</dcterms:modified>
</cp:coreProperties>
</file>