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305" r:id="rId3"/>
    <p:sldId id="281" r:id="rId4"/>
    <p:sldId id="282" r:id="rId5"/>
    <p:sldId id="283" r:id="rId6"/>
    <p:sldId id="284" r:id="rId7"/>
    <p:sldId id="308" r:id="rId8"/>
    <p:sldId id="285" r:id="rId9"/>
    <p:sldId id="307" r:id="rId10"/>
    <p:sldId id="286" r:id="rId11"/>
    <p:sldId id="287" r:id="rId12"/>
    <p:sldId id="28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637AB-0207-422F-995E-39C74FD1467E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D990C-73D9-4545-8924-A67C2BD844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966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D990C-73D9-4545-8924-A67C2BD8441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D990C-73D9-4545-8924-A67C2BD8441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90A8-6CE9-4825-A743-A4A3C8EF1110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5A255-6BFA-47ED-8071-BE5812EF19E9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38FA-9FC3-4D1C-A7BB-605C22964E35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715EC-E924-4D3B-BC68-3D0686436EEB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9CD5-2FFE-41AC-A01A-0C132B29EB48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7B747-6C4E-426C-BD1A-00F8985E20E4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57A38-3332-4386-BB3C-601CB68AF2B1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9899-901C-4FFD-8403-63528B8A317D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E490-4103-4BE7-9AFB-7574DA60BC9C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466E-5973-4276-A6C0-8C7A859C126E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5256A-803A-4E84-8882-F0AB679E7146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61C0A-C8FE-4437-B3CD-626526B0C942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Religious Studies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828800"/>
          </a:xfrm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</a:rPr>
              <a:t>NEW STUDENT ORIENTATION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en-US" dirty="0"/>
              <a:t>Beyond serving in the local church, you are also prepared for the following: </a:t>
            </a:r>
          </a:p>
          <a:p>
            <a:pPr lvl="1"/>
            <a:r>
              <a:rPr lang="en-US" dirty="0"/>
              <a:t>Missions  </a:t>
            </a:r>
          </a:p>
          <a:p>
            <a:pPr lvl="2"/>
            <a:r>
              <a:rPr lang="en-US" dirty="0"/>
              <a:t>Local </a:t>
            </a:r>
          </a:p>
          <a:p>
            <a:pPr lvl="2"/>
            <a:r>
              <a:rPr lang="en-US" dirty="0"/>
              <a:t>Foreign </a:t>
            </a:r>
          </a:p>
          <a:p>
            <a:pPr lvl="1"/>
            <a:r>
              <a:rPr lang="en-US" dirty="0"/>
              <a:t>Missions callings will certainly be enhanced through your classroom experience. </a:t>
            </a:r>
          </a:p>
          <a:p>
            <a:r>
              <a:rPr lang="en-US" dirty="0"/>
              <a:t>Our degree program also enhances your marketability in a  variety of marketplace positions in the business world.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186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Autofit/>
          </a:bodyPr>
          <a:lstStyle/>
          <a:p>
            <a:r>
              <a:rPr lang="en-US" dirty="0" smtClean="0"/>
              <a:t>Academic Advising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Academic advising is available to all students. 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Students should consult their advisor for advising and guidance concerning completion requirements and in their selection of classes. 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Students will have access to a complete list of the requirements for their degree in their student portal. . 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The student is solely responsible for meeting all program and major requirements as outlined in the catalog of his or her entry or re-entry year 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We strongly encourage you to visit your academic advisor  before registering.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499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sz="4900" dirty="0" smtClean="0"/>
              <a:t>Religious Studies Advisors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Professor Dennis Malone </a:t>
            </a:r>
          </a:p>
          <a:p>
            <a:pPr lvl="2"/>
            <a:r>
              <a:rPr lang="en-US" dirty="0"/>
              <a:t>Advisor to students whose last name begins with  A – H </a:t>
            </a:r>
          </a:p>
          <a:p>
            <a:pPr lvl="1"/>
            <a:r>
              <a:rPr lang="en-US" dirty="0"/>
              <a:t>Professor Walter Turner </a:t>
            </a:r>
          </a:p>
          <a:p>
            <a:pPr lvl="2"/>
            <a:r>
              <a:rPr lang="en-US" dirty="0"/>
              <a:t>Advisor to students whose last name begins with I – P </a:t>
            </a:r>
          </a:p>
          <a:p>
            <a:pPr lvl="2"/>
            <a:r>
              <a:rPr lang="en-US" dirty="0"/>
              <a:t>All graduating students </a:t>
            </a:r>
          </a:p>
          <a:p>
            <a:pPr lvl="1"/>
            <a:r>
              <a:rPr lang="en-US" dirty="0"/>
              <a:t>Professor John Nash</a:t>
            </a:r>
          </a:p>
          <a:p>
            <a:pPr lvl="2"/>
            <a:r>
              <a:rPr lang="en-US" sz="2200" dirty="0"/>
              <a:t>Advisor to students whose last name begins with Q – Z 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*Contact </a:t>
            </a:r>
            <a:r>
              <a:rPr lang="en-US" sz="2200" dirty="0"/>
              <a:t>Georgia or Ebony in the faculty office to schedule your academic advising appointment  today. (404) 627-2681 ext. 103 or 126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961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971800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Department of Religious Studies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sz="3200" i="1" dirty="0" smtClean="0">
                <a:solidFill>
                  <a:schemeClr val="bg1"/>
                </a:solidFill>
              </a:rPr>
              <a:t>Providing Global Leaders with a Biblical and Theological Foundation for Ministry, Profession, and Life.</a:t>
            </a:r>
            <a:endParaRPr lang="en-US" sz="3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11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Religious Studies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Mission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To plan, promote, and evaluate all courses in the department of Religious Studies, including, Christian Education, and Intercultural Studies, using methods that result in the best learning for students.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Vision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The Department of Religious Studies offers Christian workers quality Bible and theological training for working in the environmental realities of today’s world—training that is biblically sound and academically excellent.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52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dirty="0" smtClean="0"/>
              <a:t>Welcome!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Welcome to Beulah Heights University.  We in the Religious Studies Department are so glad you have chosen us to further your education.</a:t>
            </a:r>
          </a:p>
          <a:p>
            <a:pPr>
              <a:buNone/>
            </a:pPr>
            <a:r>
              <a:rPr lang="en-US" dirty="0"/>
              <a:t> </a:t>
            </a:r>
          </a:p>
          <a:p>
            <a:pPr>
              <a:buNone/>
            </a:pPr>
            <a:r>
              <a:rPr lang="en-US" dirty="0"/>
              <a:t>The Religious Studies faculty are a dedicated group of men and women who desire to see you grow and mature in your knowledge of God and His Word.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6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en-US" dirty="0" smtClean="0"/>
              <a:t>Religious Studies Faculty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Professor Walter Turner </a:t>
            </a:r>
          </a:p>
          <a:p>
            <a:r>
              <a:rPr lang="en-US" dirty="0"/>
              <a:t>Professor John Nash </a:t>
            </a:r>
          </a:p>
          <a:p>
            <a:r>
              <a:rPr lang="en-US" dirty="0"/>
              <a:t>Professor Dennis Malone </a:t>
            </a:r>
          </a:p>
          <a:p>
            <a:r>
              <a:rPr lang="en-US" dirty="0"/>
              <a:t>Dr.  Brian Hodges </a:t>
            </a:r>
          </a:p>
          <a:p>
            <a:r>
              <a:rPr lang="en-US" dirty="0"/>
              <a:t>Professor Shawn Adams </a:t>
            </a:r>
          </a:p>
          <a:p>
            <a:r>
              <a:rPr lang="en-US" dirty="0"/>
              <a:t>Professor Sonia Adams </a:t>
            </a:r>
          </a:p>
          <a:p>
            <a:r>
              <a:rPr lang="en-US" dirty="0" smtClean="0"/>
              <a:t>Dr</a:t>
            </a:r>
            <a:r>
              <a:rPr lang="en-US" dirty="0"/>
              <a:t>. Douglas Chatham </a:t>
            </a:r>
          </a:p>
          <a:p>
            <a:r>
              <a:rPr lang="en-US" dirty="0"/>
              <a:t>Dr. Richard Goode</a:t>
            </a:r>
          </a:p>
          <a:p>
            <a:r>
              <a:rPr lang="en-US" dirty="0"/>
              <a:t>Professor Timothy Frazier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Professor Peter </a:t>
            </a:r>
            <a:r>
              <a:rPr lang="en-US" dirty="0" err="1"/>
              <a:t>Shirokov</a:t>
            </a:r>
            <a:r>
              <a:rPr lang="en-US" dirty="0"/>
              <a:t> </a:t>
            </a:r>
          </a:p>
          <a:p>
            <a:r>
              <a:rPr lang="en-US" dirty="0"/>
              <a:t>Dr. Robert </a:t>
            </a:r>
            <a:r>
              <a:rPr lang="en-US" dirty="0" err="1"/>
              <a:t>Flournoy</a:t>
            </a:r>
            <a:r>
              <a:rPr lang="en-US" dirty="0"/>
              <a:t> </a:t>
            </a:r>
          </a:p>
          <a:p>
            <a:r>
              <a:rPr lang="en-US" dirty="0"/>
              <a:t>Professor Arlene </a:t>
            </a:r>
            <a:r>
              <a:rPr lang="en-US" dirty="0" err="1"/>
              <a:t>Robie</a:t>
            </a:r>
            <a:r>
              <a:rPr lang="en-US" dirty="0"/>
              <a:t> </a:t>
            </a:r>
          </a:p>
          <a:p>
            <a:r>
              <a:rPr lang="en-US" dirty="0"/>
              <a:t>Professor Tom Hamilton </a:t>
            </a:r>
          </a:p>
          <a:p>
            <a:r>
              <a:rPr lang="en-US" dirty="0"/>
              <a:t>Dr. Michael </a:t>
            </a:r>
            <a:r>
              <a:rPr lang="en-US" dirty="0" err="1"/>
              <a:t>McCrum</a:t>
            </a:r>
            <a:endParaRPr lang="en-US" dirty="0"/>
          </a:p>
          <a:p>
            <a:r>
              <a:rPr lang="en-US" dirty="0"/>
              <a:t>Professor Jackie Armstrong </a:t>
            </a:r>
          </a:p>
          <a:p>
            <a:r>
              <a:rPr lang="en-US" dirty="0"/>
              <a:t>Professor  Andrew Russo </a:t>
            </a:r>
          </a:p>
          <a:p>
            <a:r>
              <a:rPr lang="en-US" dirty="0" smtClean="0"/>
              <a:t>Professor </a:t>
            </a:r>
            <a:r>
              <a:rPr lang="en-US" dirty="0"/>
              <a:t>Billy Honor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24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What to Expect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During your time here at Beulah Heights University, your courses will take you all throughout the Old and New Testaments. </a:t>
            </a:r>
          </a:p>
          <a:p>
            <a:r>
              <a:rPr lang="en-US" dirty="0"/>
              <a:t>You will take a journey through a systematic study of God, Jesus and the Holy Spirit</a:t>
            </a:r>
          </a:p>
          <a:p>
            <a:r>
              <a:rPr lang="en-US" dirty="0"/>
              <a:t>You will be taught to defend your faith as you study to answer what and why you believe </a:t>
            </a:r>
          </a:p>
          <a:p>
            <a:r>
              <a:rPr lang="en-US" dirty="0"/>
              <a:t>You will learn methods of Bible study that will encourage you personally and enhance your leadership skills </a:t>
            </a:r>
            <a:r>
              <a:rPr lang="en-US" dirty="0" smtClean="0"/>
              <a:t>professionally.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0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en-US" dirty="0" smtClean="0"/>
              <a:t>Religious Studies Curriculum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639762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While at BHU you will take the following required courses: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549525"/>
          </a:xfrm>
        </p:spPr>
        <p:txBody>
          <a:bodyPr>
            <a:normAutofit/>
          </a:bodyPr>
          <a:lstStyle/>
          <a:p>
            <a:r>
              <a:rPr lang="en-US" sz="2000" dirty="0"/>
              <a:t>Bi 105 Pentateuch </a:t>
            </a:r>
          </a:p>
          <a:p>
            <a:r>
              <a:rPr lang="en-US" sz="2000" dirty="0"/>
              <a:t>Bi 111 Life of Christ </a:t>
            </a:r>
          </a:p>
          <a:p>
            <a:r>
              <a:rPr lang="en-US" sz="2000" dirty="0"/>
              <a:t>Bi 108 Old Testament Literature </a:t>
            </a:r>
          </a:p>
          <a:p>
            <a:r>
              <a:rPr lang="en-US" sz="2000" dirty="0"/>
              <a:t>Bi 116 New Testament Literature</a:t>
            </a:r>
          </a:p>
          <a:p>
            <a:r>
              <a:rPr lang="en-US" sz="2000" dirty="0" err="1"/>
              <a:t>Th</a:t>
            </a:r>
            <a:r>
              <a:rPr lang="en-US" sz="2000" dirty="0"/>
              <a:t> 203 Systematic Theology I</a:t>
            </a:r>
          </a:p>
          <a:p>
            <a:r>
              <a:rPr lang="en-US" sz="2000" dirty="0" err="1"/>
              <a:t>Th</a:t>
            </a:r>
            <a:r>
              <a:rPr lang="en-US" sz="2000" dirty="0"/>
              <a:t> 213 Systematic Theology II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473325"/>
          </a:xfrm>
        </p:spPr>
        <p:txBody>
          <a:bodyPr>
            <a:normAutofit/>
          </a:bodyPr>
          <a:lstStyle/>
          <a:p>
            <a:r>
              <a:rPr lang="en-US" sz="2000" dirty="0" err="1"/>
              <a:t>Th</a:t>
            </a:r>
            <a:r>
              <a:rPr lang="en-US" sz="2000" dirty="0"/>
              <a:t> 313 Systematic Theology III</a:t>
            </a:r>
          </a:p>
          <a:p>
            <a:r>
              <a:rPr lang="en-US" sz="2000" dirty="0"/>
              <a:t> </a:t>
            </a:r>
            <a:r>
              <a:rPr lang="en-US" sz="2000" dirty="0" err="1"/>
              <a:t>Th</a:t>
            </a:r>
            <a:r>
              <a:rPr lang="en-US" sz="2000" dirty="0"/>
              <a:t> 307 Hermeneutics</a:t>
            </a:r>
          </a:p>
          <a:p>
            <a:r>
              <a:rPr lang="en-US" sz="2000" dirty="0"/>
              <a:t>Bi 322 Apocalyptic Literature</a:t>
            </a:r>
          </a:p>
          <a:p>
            <a:r>
              <a:rPr lang="en-US" sz="2000" dirty="0"/>
              <a:t>Bi 323 New Testament Epistles</a:t>
            </a:r>
          </a:p>
          <a:p>
            <a:r>
              <a:rPr lang="en-US" sz="2000" dirty="0"/>
              <a:t> </a:t>
            </a:r>
            <a:r>
              <a:rPr lang="en-US" sz="2000" dirty="0" err="1"/>
              <a:t>Th</a:t>
            </a:r>
            <a:r>
              <a:rPr lang="en-US" sz="2000" dirty="0"/>
              <a:t> 325 </a:t>
            </a:r>
            <a:r>
              <a:rPr lang="en-US" sz="2000" dirty="0" smtClean="0"/>
              <a:t>Apologetics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457200" y="4389438"/>
            <a:ext cx="8229600" cy="1858962"/>
          </a:xfrm>
        </p:spPr>
        <p:txBody>
          <a:bodyPr>
            <a:normAutofit lnSpcReduction="10000"/>
          </a:bodyPr>
          <a:lstStyle/>
          <a:p>
            <a:r>
              <a:rPr lang="en-US" b="0" dirty="0">
                <a:solidFill>
                  <a:schemeClr val="tx2">
                    <a:lumMod val="75000"/>
                  </a:schemeClr>
                </a:solidFill>
              </a:rPr>
              <a:t>As a Religious Studies Major, you will also take a minimum of four additional Bible courses of your choice.  We offer a wide variety of Bible and Theology courses, and any additional course you take beyond the four electives can be used as general electives in your program.</a:t>
            </a:r>
          </a:p>
        </p:txBody>
      </p:sp>
    </p:spTree>
    <p:extLst>
      <p:ext uri="{BB962C8B-B14F-4D97-AF65-F5344CB8AC3E}">
        <p14:creationId xmlns:p14="http://schemas.microsoft.com/office/powerpoint/2010/main" xmlns="" val="36315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/>
          <a:lstStyle/>
          <a:p>
            <a:r>
              <a:rPr lang="en-US" dirty="0" smtClean="0"/>
              <a:t>Religious Studies Majors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Religious </a:t>
            </a:r>
            <a:r>
              <a:rPr lang="en-US" dirty="0"/>
              <a:t>Studies majors will </a:t>
            </a:r>
            <a:r>
              <a:rPr lang="en-US" dirty="0" smtClean="0"/>
              <a:t>equip you (1) with </a:t>
            </a:r>
          </a:p>
          <a:p>
            <a:pPr>
              <a:buNone/>
            </a:pPr>
            <a:r>
              <a:rPr lang="en-US" dirty="0" smtClean="0"/>
              <a:t>skills </a:t>
            </a:r>
            <a:r>
              <a:rPr lang="en-US" dirty="0"/>
              <a:t>to move on from here to work </a:t>
            </a:r>
            <a:r>
              <a:rPr lang="en-US" dirty="0" smtClean="0"/>
              <a:t>in local </a:t>
            </a:r>
          </a:p>
          <a:p>
            <a:pPr>
              <a:buNone/>
            </a:pPr>
            <a:r>
              <a:rPr lang="en-US" dirty="0" smtClean="0"/>
              <a:t>church </a:t>
            </a:r>
            <a:r>
              <a:rPr lang="en-US" dirty="0"/>
              <a:t>settings in a variety </a:t>
            </a:r>
            <a:r>
              <a:rPr lang="en-US" dirty="0" smtClean="0"/>
              <a:t>of opportunities</a:t>
            </a:r>
            <a:r>
              <a:rPr lang="en-US" dirty="0"/>
              <a:t>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(2) to move </a:t>
            </a:r>
            <a:r>
              <a:rPr lang="en-US" dirty="0"/>
              <a:t>into ministry settings that would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open </a:t>
            </a:r>
            <a:r>
              <a:rPr lang="en-US" dirty="0"/>
              <a:t>doors for your own developmental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callings,  </a:t>
            </a:r>
            <a:r>
              <a:rPr lang="en-US" dirty="0"/>
              <a:t>or </a:t>
            </a:r>
            <a:r>
              <a:rPr lang="en-US" dirty="0" smtClean="0"/>
              <a:t>(3) to advance </a:t>
            </a:r>
            <a:r>
              <a:rPr lang="en-US" dirty="0"/>
              <a:t>into the business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world </a:t>
            </a:r>
            <a:r>
              <a:rPr lang="en-US" dirty="0"/>
              <a:t>equipped to keep your faith strong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wherever </a:t>
            </a:r>
            <a:r>
              <a:rPr lang="en-US" dirty="0"/>
              <a:t>you may serve.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58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Those receiving a Bachelor of Arts in Religious </a:t>
            </a:r>
          </a:p>
          <a:p>
            <a:pPr>
              <a:buNone/>
            </a:pPr>
            <a:r>
              <a:rPr lang="en-US" dirty="0"/>
              <a:t>Studies have an opportunity to pursue  ministry in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local church </a:t>
            </a:r>
            <a:r>
              <a:rPr lang="en-US" dirty="0"/>
              <a:t>settings </a:t>
            </a:r>
            <a:r>
              <a:rPr lang="en-US" dirty="0" smtClean="0"/>
              <a:t>as: </a:t>
            </a:r>
            <a:endParaRPr lang="en-US" dirty="0"/>
          </a:p>
          <a:p>
            <a:r>
              <a:rPr lang="en-US" dirty="0"/>
              <a:t>Pastor</a:t>
            </a:r>
          </a:p>
          <a:p>
            <a:r>
              <a:rPr lang="en-US" dirty="0"/>
              <a:t>Associate Pastor  </a:t>
            </a:r>
          </a:p>
          <a:p>
            <a:r>
              <a:rPr lang="en-US" dirty="0"/>
              <a:t>Youth Pastor </a:t>
            </a:r>
          </a:p>
          <a:p>
            <a:r>
              <a:rPr lang="en-US" dirty="0"/>
              <a:t>Administrative Pastor </a:t>
            </a:r>
          </a:p>
          <a:p>
            <a:r>
              <a:rPr lang="en-US" dirty="0"/>
              <a:t>Director of Christian Education </a:t>
            </a:r>
          </a:p>
          <a:p>
            <a:r>
              <a:rPr lang="en-US" dirty="0"/>
              <a:t>Counseling </a:t>
            </a:r>
          </a:p>
          <a:p>
            <a:r>
              <a:rPr lang="en-US" dirty="0"/>
              <a:t>Guidance counselor </a:t>
            </a:r>
          </a:p>
          <a:p>
            <a:r>
              <a:rPr lang="en-US" dirty="0"/>
              <a:t>Educator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67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658</Words>
  <Application>Microsoft Office PowerPoint</Application>
  <PresentationFormat>On-screen Show (4:3)</PresentationFormat>
  <Paragraphs>103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Religious Studies</vt:lpstr>
      <vt:lpstr>Department of Religious Studies Providing Global Leaders with a Biblical and Theological Foundation for Ministry, Profession, and Life.</vt:lpstr>
      <vt:lpstr>Religious Studies</vt:lpstr>
      <vt:lpstr>Welcome!</vt:lpstr>
      <vt:lpstr>Religious Studies Faculty</vt:lpstr>
      <vt:lpstr>What to Expect</vt:lpstr>
      <vt:lpstr>Religious Studies Curriculum</vt:lpstr>
      <vt:lpstr>Religious Studies Majors</vt:lpstr>
      <vt:lpstr>Slide 9</vt:lpstr>
      <vt:lpstr>Slide 10</vt:lpstr>
      <vt:lpstr>Academic Advising</vt:lpstr>
      <vt:lpstr>Religious Studies Advisors</vt:lpstr>
    </vt:vector>
  </TitlesOfParts>
  <Company>BHU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Marcelo Silva</dc:creator>
  <cp:lastModifiedBy>shawn adams</cp:lastModifiedBy>
  <cp:revision>20</cp:revision>
  <dcterms:created xsi:type="dcterms:W3CDTF">2012-10-30T21:11:01Z</dcterms:created>
  <dcterms:modified xsi:type="dcterms:W3CDTF">2012-11-27T14:35:46Z</dcterms:modified>
</cp:coreProperties>
</file>