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470F18F-E782-4007-8AD5-025D627A9DFA}"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0F18F-E782-4007-8AD5-025D627A9D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0F18F-E782-4007-8AD5-025D627A9D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0F18F-E782-4007-8AD5-025D627A9DFA}"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470F18F-E782-4007-8AD5-025D627A9D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0F18F-E782-4007-8AD5-025D627A9DFA}"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70F18F-E782-4007-8AD5-025D627A9DFA}"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70F18F-E782-4007-8AD5-025D627A9D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70F18F-E782-4007-8AD5-025D627A9D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0F18F-E782-4007-8AD5-025D627A9DFA}"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A3DBB6-40D5-4A36-AFC9-BE258BCC40BC}" type="datetimeFigureOut">
              <a:rPr lang="en-US" smtClean="0"/>
              <a:pPr/>
              <a:t>10/11/2011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470F18F-E782-4007-8AD5-025D627A9DF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1A3DBB6-40D5-4A36-AFC9-BE258BCC40BC}" type="datetimeFigureOut">
              <a:rPr lang="en-US" smtClean="0"/>
              <a:pPr/>
              <a:t>10/11/2011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470F18F-E782-4007-8AD5-025D627A9DF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Chapter 3</a:t>
            </a:r>
          </a:p>
          <a:p>
            <a:r>
              <a:rPr lang="en-US" dirty="0" smtClean="0"/>
              <a:t>Stirring the Waters</a:t>
            </a:r>
            <a:endParaRPr lang="en-US" dirty="0"/>
          </a:p>
        </p:txBody>
      </p:sp>
      <p:sp>
        <p:nvSpPr>
          <p:cNvPr id="2" name="Title 1"/>
          <p:cNvSpPr>
            <a:spLocks noGrp="1"/>
          </p:cNvSpPr>
          <p:nvPr>
            <p:ph type="ctrTitle"/>
          </p:nvPr>
        </p:nvSpPr>
        <p:spPr/>
        <p:txBody>
          <a:bodyPr/>
          <a:lstStyle/>
          <a:p>
            <a:r>
              <a:rPr lang="en-US" dirty="0" smtClean="0"/>
              <a:t>Can a Church Live Again?</a:t>
            </a:r>
            <a:br>
              <a:rPr lang="en-US" dirty="0" smtClean="0"/>
            </a:br>
            <a:r>
              <a:rPr lang="en-US" smtClean="0"/>
              <a:t>The Revitalization of a 21</a:t>
            </a:r>
            <a:r>
              <a:rPr lang="en-US" baseline="30000" smtClean="0"/>
              <a:t>st</a:t>
            </a:r>
            <a:r>
              <a:rPr lang="en-US" smtClean="0"/>
              <a:t>-Century</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Stirring the Waters</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10000"/>
          </a:bodyPr>
          <a:lstStyle/>
          <a:p>
            <a:r>
              <a:rPr lang="en-US" dirty="0" smtClean="0"/>
              <a:t>It has often been estimated by church experts that as many as 75% of all churches presently in existence will close their doors in the next 25 years ( Statement made in 2004)</a:t>
            </a:r>
          </a:p>
          <a:p>
            <a:r>
              <a:rPr lang="en-US" dirty="0" smtClean="0"/>
              <a:t>In Need of a Story- Church renewal needs many stories. The Bible is a chronology of God’s renewing work in the lives of his people so this pattern must be followed in church renewals so people will know that the renewal is working.</a:t>
            </a:r>
          </a:p>
          <a:p>
            <a:r>
              <a:rPr lang="en-US" dirty="0" smtClean="0"/>
              <a:t>Stagnancy and Stirring- Must find creative ways to stir the waters of stagnation</a:t>
            </a:r>
          </a:p>
          <a:p>
            <a:pPr marL="514350" indent="-514350">
              <a:buAutoNum type="alphaLcPeriod"/>
            </a:pPr>
            <a:r>
              <a:rPr lang="en-US" dirty="0" smtClean="0"/>
              <a:t>One effective way is telling and retelling the Bible stories.</a:t>
            </a:r>
          </a:p>
          <a:p>
            <a:pPr marL="514350" indent="-514350">
              <a:buAutoNum type="alphaLcPeriod"/>
            </a:pPr>
            <a:r>
              <a:rPr lang="en-US" dirty="0" smtClean="0"/>
              <a:t>Preaching stirs the waters like nothing else</a:t>
            </a:r>
          </a:p>
          <a:p>
            <a:pPr marL="514350" indent="-514350">
              <a:buAutoNum type="alphaLcPeriod"/>
            </a:pPr>
            <a:r>
              <a:rPr lang="en-US" dirty="0" smtClean="0"/>
              <a:t>Judicious use of books and tapes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Stirring the Waters</a:t>
            </a:r>
            <a:br>
              <a:rPr lang="en-US" sz="2800" dirty="0" smtClean="0"/>
            </a:br>
            <a:endParaRPr lang="en-US" sz="2800" dirty="0"/>
          </a:p>
        </p:txBody>
      </p:sp>
      <p:sp>
        <p:nvSpPr>
          <p:cNvPr id="3" name="Content Placeholder 2"/>
          <p:cNvSpPr>
            <a:spLocks noGrp="1"/>
          </p:cNvSpPr>
          <p:nvPr>
            <p:ph sz="quarter" idx="1"/>
          </p:nvPr>
        </p:nvSpPr>
        <p:spPr/>
        <p:txBody>
          <a:bodyPr>
            <a:normAutofit lnSpcReduction="10000"/>
          </a:bodyPr>
          <a:lstStyle/>
          <a:p>
            <a:r>
              <a:rPr lang="en-US" dirty="0" smtClean="0"/>
              <a:t>Notable </a:t>
            </a:r>
            <a:r>
              <a:rPr lang="en-US" dirty="0" err="1" smtClean="0"/>
              <a:t>Quotables</a:t>
            </a:r>
            <a:r>
              <a:rPr lang="en-US" dirty="0" smtClean="0"/>
              <a:t>-Share quotations that speak to your situation at the moment</a:t>
            </a:r>
          </a:p>
          <a:p>
            <a:r>
              <a:rPr lang="en-US" dirty="0" smtClean="0"/>
              <a:t>Read, Read, Read</a:t>
            </a:r>
          </a:p>
          <a:p>
            <a:r>
              <a:rPr lang="en-US" dirty="0" smtClean="0"/>
              <a:t>Disturbing the Status Quo-”Stirring the waters” of discontent simply means helping people begin thinking outside the box and coloring outside the lines. The transitioning pastor sees this stirring of the waters as part of his/her prophetic role</a:t>
            </a:r>
          </a:p>
          <a:p>
            <a:r>
              <a:rPr lang="en-US" dirty="0" smtClean="0"/>
              <a:t>Friends in Low Places-Finding positive power in negative emotions. Pastor experienced depression yet his discouraged and depressed state led him to work hard in the future to avoid that kind of melancholy.</a:t>
            </a:r>
          </a:p>
          <a:p>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Stirring the Waters</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r>
              <a:rPr lang="en-US" dirty="0" smtClean="0"/>
              <a:t>Bubble-up People-Pastor does not believe that church renewal can take place without one key ingredient strategically employed- referred to as the “remnant group.” This involved gathering people together in small groups . Position is that the most effective small groups are relationship-driven, not curriculum driven.( Think about Jesus and the 12 disciples)</a:t>
            </a:r>
          </a:p>
          <a:p>
            <a:pPr>
              <a:buNone/>
            </a:pPr>
            <a:r>
              <a:rPr lang="en-US" dirty="0" smtClean="0"/>
              <a:t>-Approach was to gather 15 people together, spent a year working together, trained individuals to become small group leaders, when year was over, many of the 14 were deployed as small group leaders themselves.</a:t>
            </a:r>
          </a:p>
          <a:p>
            <a:pPr>
              <a:buNone/>
            </a:pPr>
            <a:r>
              <a:rPr lang="en-US" dirty="0" smtClean="0"/>
              <a:t>-Where do you find such people? They bubble-up</a:t>
            </a:r>
          </a:p>
          <a:p>
            <a:r>
              <a:rPr lang="en-US" dirty="0" smtClean="0"/>
              <a:t>Oh, the Places You’ll Go-These early experiences with bubble-up people will take you to far-away places.</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Stirring the Waters</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r>
              <a:rPr lang="en-US" dirty="0" smtClean="0"/>
              <a:t>Messiness Rules- Messiness is something the transitioning pastor will have to get used to . Remnant people often lack mercy; that are results-oriented people; and they can be grenade </a:t>
            </a:r>
            <a:r>
              <a:rPr lang="en-US" dirty="0" err="1" smtClean="0"/>
              <a:t>tossers</a:t>
            </a:r>
            <a:r>
              <a:rPr lang="en-US" dirty="0" smtClean="0"/>
              <a:t>. Bottom-line: remnant people must be allowed to do their work. Let someone else pick up the pieces and bind the wounds.</a:t>
            </a:r>
          </a:p>
          <a:p>
            <a:pPr>
              <a:buNone/>
            </a:pPr>
            <a:r>
              <a:rPr lang="en-US" dirty="0" smtClean="0"/>
              <a:t>-Three rules of work per Albert Einstein</a:t>
            </a:r>
          </a:p>
          <a:p>
            <a:pPr>
              <a:buNone/>
            </a:pPr>
            <a:r>
              <a:rPr lang="en-US" dirty="0" smtClean="0"/>
              <a:t>   1. Out of clutter, find simplicity</a:t>
            </a:r>
          </a:p>
          <a:p>
            <a:pPr>
              <a:buNone/>
            </a:pPr>
            <a:r>
              <a:rPr lang="en-US" dirty="0" smtClean="0"/>
              <a:t>   2. From discord, find harmony</a:t>
            </a:r>
          </a:p>
          <a:p>
            <a:pPr>
              <a:buNone/>
            </a:pPr>
            <a:r>
              <a:rPr lang="en-US" dirty="0" smtClean="0"/>
              <a:t>   3. In the middle of difficulty lies opportunity</a:t>
            </a:r>
          </a:p>
          <a:p>
            <a:r>
              <a:rPr lang="en-US" dirty="0" smtClean="0"/>
              <a:t>Casting the Vision-Once stirred and then left undisturbed, waters return to their original placid state. They must be stirred and stirred again and again. The pastor calls it casting the vision, and it must be done repeatedly. There are numerous ways to where the waters can be stirred:</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Stirring the Waters</a:t>
            </a:r>
            <a:br>
              <a:rPr lang="en-US" sz="2800" dirty="0" smtClean="0"/>
            </a:br>
            <a:endParaRPr lang="en-US" sz="2800" dirty="0"/>
          </a:p>
        </p:txBody>
      </p:sp>
      <p:sp>
        <p:nvSpPr>
          <p:cNvPr id="3" name="Content Placeholder 2"/>
          <p:cNvSpPr>
            <a:spLocks noGrp="1"/>
          </p:cNvSpPr>
          <p:nvPr>
            <p:ph sz="quarter" idx="1"/>
          </p:nvPr>
        </p:nvSpPr>
        <p:spPr/>
        <p:txBody>
          <a:bodyPr>
            <a:normAutofit fontScale="77500" lnSpcReduction="20000"/>
          </a:bodyPr>
          <a:lstStyle/>
          <a:p>
            <a:r>
              <a:rPr lang="en-US" dirty="0" smtClean="0"/>
              <a:t>Casting the Vision, </a:t>
            </a:r>
            <a:r>
              <a:rPr lang="en-US" dirty="0" err="1" smtClean="0"/>
              <a:t>con’t</a:t>
            </a:r>
            <a:endParaRPr lang="en-US" dirty="0" smtClean="0"/>
          </a:p>
          <a:p>
            <a:r>
              <a:rPr lang="en-US" dirty="0" smtClean="0"/>
              <a:t>There are numerous ways to where the waters can be stirred:</a:t>
            </a:r>
          </a:p>
          <a:p>
            <a:pPr>
              <a:buNone/>
            </a:pPr>
            <a:r>
              <a:rPr lang="en-US" dirty="0" smtClean="0"/>
              <a:t>  1. The pulpit</a:t>
            </a:r>
          </a:p>
          <a:p>
            <a:pPr>
              <a:buNone/>
            </a:pPr>
            <a:r>
              <a:rPr lang="en-US" dirty="0" smtClean="0"/>
              <a:t>   2. Weekly publications</a:t>
            </a:r>
          </a:p>
          <a:p>
            <a:pPr>
              <a:buNone/>
            </a:pPr>
            <a:r>
              <a:rPr lang="en-US" dirty="0" smtClean="0"/>
              <a:t>   3. Other publications</a:t>
            </a:r>
          </a:p>
          <a:p>
            <a:pPr>
              <a:buNone/>
            </a:pPr>
            <a:r>
              <a:rPr lang="en-US" dirty="0" smtClean="0"/>
              <a:t>   4. Committee meetings</a:t>
            </a:r>
          </a:p>
          <a:p>
            <a:pPr>
              <a:buNone/>
            </a:pPr>
            <a:r>
              <a:rPr lang="en-US" dirty="0" smtClean="0"/>
              <a:t>   5. Staff meetings</a:t>
            </a:r>
          </a:p>
          <a:p>
            <a:pPr>
              <a:buNone/>
            </a:pPr>
            <a:r>
              <a:rPr lang="en-US" dirty="0" smtClean="0"/>
              <a:t>   6. Share the stories</a:t>
            </a:r>
          </a:p>
          <a:p>
            <a:pPr>
              <a:buNone/>
            </a:pPr>
            <a:r>
              <a:rPr lang="en-US" dirty="0" smtClean="0"/>
              <a:t>   7. Symbols</a:t>
            </a:r>
          </a:p>
          <a:p>
            <a:pPr>
              <a:buNone/>
            </a:pPr>
            <a:r>
              <a:rPr lang="en-US" dirty="0" smtClean="0"/>
              <a:t>    8. Conversations</a:t>
            </a:r>
          </a:p>
          <a:p>
            <a:pPr>
              <a:buNone/>
            </a:pPr>
            <a:r>
              <a:rPr lang="en-US" dirty="0" smtClean="0"/>
              <a:t>Do not try to bypass the step of “stirring the waters” in moving a church from a state of stagnancy to renewal and vitality. Stirring the waters can help create a readiness for change, </a:t>
            </a:r>
            <a:r>
              <a:rPr lang="en-US" smtClean="0"/>
              <a:t>Without their </a:t>
            </a:r>
            <a:r>
              <a:rPr lang="en-US" dirty="0" smtClean="0"/>
              <a:t>readiness, efforts at change and transition will be futile.</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56</TotalTime>
  <Words>607</Words>
  <Application>Microsoft Office PowerPoint</Application>
  <PresentationFormat>On-screen Show (4:3)</PresentationFormat>
  <Paragraphs>39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Equity</vt:lpstr>
      <vt:lpstr>Can a Church Live Again? The Revitalization of a 21st-Century</vt:lpstr>
      <vt:lpstr>Chapter 3 Stirring the Waters </vt:lpstr>
      <vt:lpstr>Chapter 3 Stirring the Waters </vt:lpstr>
      <vt:lpstr>Chapter 3 Stirring the Waters </vt:lpstr>
      <vt:lpstr>Chapter 3 Stirring the Waters </vt:lpstr>
      <vt:lpstr>Chapter 3 Stirring the Waters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 a Church Live Again?</dc:title>
  <dc:creator>Sylvia</dc:creator>
  <cp:lastModifiedBy>Sylvia</cp:lastModifiedBy>
  <cp:revision>11</cp:revision>
  <dcterms:created xsi:type="dcterms:W3CDTF">2011-10-11T14:37:44Z</dcterms:created>
  <dcterms:modified xsi:type="dcterms:W3CDTF">2011-10-11T15:36:17Z</dcterms:modified>
</cp:coreProperties>
</file>