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9" r:id="rId2"/>
    <p:sldId id="374" r:id="rId3"/>
    <p:sldId id="306" r:id="rId4"/>
    <p:sldId id="356" r:id="rId5"/>
    <p:sldId id="362" r:id="rId6"/>
    <p:sldId id="357" r:id="rId7"/>
    <p:sldId id="361" r:id="rId8"/>
    <p:sldId id="358" r:id="rId9"/>
    <p:sldId id="363" r:id="rId10"/>
    <p:sldId id="364" r:id="rId11"/>
    <p:sldId id="365" r:id="rId12"/>
    <p:sldId id="369" r:id="rId13"/>
    <p:sldId id="370" r:id="rId14"/>
    <p:sldId id="371" r:id="rId15"/>
    <p:sldId id="372" r:id="rId16"/>
    <p:sldId id="373" r:id="rId17"/>
    <p:sldId id="359" r:id="rId18"/>
    <p:sldId id="366" r:id="rId19"/>
    <p:sldId id="360" r:id="rId20"/>
    <p:sldId id="36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0F2"/>
    <a:srgbClr val="D7E0F2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4317" autoAdjust="0"/>
  </p:normalViewPr>
  <p:slideViewPr>
    <p:cSldViewPr snapToGrid="0" snapToObjects="1">
      <p:cViewPr varScale="1">
        <p:scale>
          <a:sx n="61" d="100"/>
          <a:sy n="61" d="100"/>
        </p:scale>
        <p:origin x="2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7202C-B70F-8B41-9496-9509FF565787}" type="doc">
      <dgm:prSet loTypeId="urn:microsoft.com/office/officeart/2005/8/layout/vProcess5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808843-5615-A045-8327-C2EFD3F9FFCB}">
      <dgm:prSet/>
      <dgm:spPr/>
      <dgm:t>
        <a:bodyPr/>
        <a:lstStyle/>
        <a:p>
          <a:pPr rtl="0"/>
          <a:r>
            <a:rPr lang="en-US"/>
            <a:t>Problem statement</a:t>
          </a:r>
        </a:p>
      </dgm:t>
    </dgm:pt>
    <dgm:pt modelId="{CCC48AC1-ACDB-9A4B-9D41-01D34E158013}" type="parTrans" cxnId="{2DF9E817-1709-1E4E-BEFC-8CAE69B657C7}">
      <dgm:prSet/>
      <dgm:spPr/>
      <dgm:t>
        <a:bodyPr/>
        <a:lstStyle/>
        <a:p>
          <a:endParaRPr lang="en-US"/>
        </a:p>
      </dgm:t>
    </dgm:pt>
    <dgm:pt modelId="{29578DC6-66D3-8945-BFBF-29AB86ED81B2}" type="sibTrans" cxnId="{2DF9E817-1709-1E4E-BEFC-8CAE69B657C7}">
      <dgm:prSet/>
      <dgm:spPr/>
      <dgm:t>
        <a:bodyPr/>
        <a:lstStyle/>
        <a:p>
          <a:endParaRPr lang="en-US"/>
        </a:p>
      </dgm:t>
    </dgm:pt>
    <dgm:pt modelId="{07C9892F-8BEB-234F-AFC6-33A2D2CFBF01}">
      <dgm:prSet/>
      <dgm:spPr/>
      <dgm:t>
        <a:bodyPr/>
        <a:lstStyle/>
        <a:p>
          <a:pPr rtl="0"/>
          <a:r>
            <a:rPr lang="en-US"/>
            <a:t>Purpose statement</a:t>
          </a:r>
        </a:p>
      </dgm:t>
    </dgm:pt>
    <dgm:pt modelId="{FA9DE7A6-7478-AA48-93A5-1890D87E3FD3}" type="parTrans" cxnId="{798495AA-FFB8-4549-A069-71C721A1DE8A}">
      <dgm:prSet/>
      <dgm:spPr/>
      <dgm:t>
        <a:bodyPr/>
        <a:lstStyle/>
        <a:p>
          <a:endParaRPr lang="en-US"/>
        </a:p>
      </dgm:t>
    </dgm:pt>
    <dgm:pt modelId="{619F8608-9631-2E44-BEEE-7BC264469C68}" type="sibTrans" cxnId="{798495AA-FFB8-4549-A069-71C721A1DE8A}">
      <dgm:prSet/>
      <dgm:spPr/>
      <dgm:t>
        <a:bodyPr/>
        <a:lstStyle/>
        <a:p>
          <a:endParaRPr lang="en-US"/>
        </a:p>
      </dgm:t>
    </dgm:pt>
    <dgm:pt modelId="{40778E12-F09C-874E-BA19-1B060CAF2F69}">
      <dgm:prSet/>
      <dgm:spPr/>
      <dgm:t>
        <a:bodyPr/>
        <a:lstStyle/>
        <a:p>
          <a:pPr rtl="0"/>
          <a:r>
            <a:rPr lang="en-US" dirty="0"/>
            <a:t>Research question</a:t>
          </a:r>
        </a:p>
      </dgm:t>
    </dgm:pt>
    <dgm:pt modelId="{EFC7FBB3-142F-1849-B804-EA8AE8E55226}" type="parTrans" cxnId="{CE8D1A58-D095-5D49-99B6-A5D1051CCB04}">
      <dgm:prSet/>
      <dgm:spPr/>
      <dgm:t>
        <a:bodyPr/>
        <a:lstStyle/>
        <a:p>
          <a:endParaRPr lang="en-US"/>
        </a:p>
      </dgm:t>
    </dgm:pt>
    <dgm:pt modelId="{83B89B5D-6F31-E94F-ADB1-8073126AD852}" type="sibTrans" cxnId="{CE8D1A58-D095-5D49-99B6-A5D1051CCB04}">
      <dgm:prSet/>
      <dgm:spPr/>
      <dgm:t>
        <a:bodyPr/>
        <a:lstStyle/>
        <a:p>
          <a:endParaRPr lang="en-US"/>
        </a:p>
      </dgm:t>
    </dgm:pt>
    <dgm:pt modelId="{A3FC2531-C7AB-0D45-8872-51C4AAD2970A}">
      <dgm:prSet/>
      <dgm:spPr/>
      <dgm:t>
        <a:bodyPr/>
        <a:lstStyle/>
        <a:p>
          <a:pPr rtl="0"/>
          <a:r>
            <a:rPr lang="en-US"/>
            <a:t>Subquestions</a:t>
          </a:r>
        </a:p>
      </dgm:t>
    </dgm:pt>
    <dgm:pt modelId="{4CDADB34-396E-1E47-9428-6004D531A906}" type="parTrans" cxnId="{A109F818-761B-5048-87CB-197CF03F00E0}">
      <dgm:prSet/>
      <dgm:spPr/>
      <dgm:t>
        <a:bodyPr/>
        <a:lstStyle/>
        <a:p>
          <a:endParaRPr lang="en-US"/>
        </a:p>
      </dgm:t>
    </dgm:pt>
    <dgm:pt modelId="{E1F1C484-214D-C44F-9214-5A6719DBD4AA}" type="sibTrans" cxnId="{A109F818-761B-5048-87CB-197CF03F00E0}">
      <dgm:prSet/>
      <dgm:spPr/>
      <dgm:t>
        <a:bodyPr/>
        <a:lstStyle/>
        <a:p>
          <a:endParaRPr lang="en-US"/>
        </a:p>
      </dgm:t>
    </dgm:pt>
    <dgm:pt modelId="{ED1FECAF-C2AA-7D4F-80C6-F39529184FEB}" type="pres">
      <dgm:prSet presAssocID="{0117202C-B70F-8B41-9496-9509FF565787}" presName="outerComposite" presStyleCnt="0">
        <dgm:presLayoutVars>
          <dgm:chMax val="5"/>
          <dgm:dir/>
          <dgm:resizeHandles val="exact"/>
        </dgm:presLayoutVars>
      </dgm:prSet>
      <dgm:spPr/>
    </dgm:pt>
    <dgm:pt modelId="{4F3BD077-3A74-5C4D-A6ED-98F50048A30D}" type="pres">
      <dgm:prSet presAssocID="{0117202C-B70F-8B41-9496-9509FF565787}" presName="dummyMaxCanvas" presStyleCnt="0">
        <dgm:presLayoutVars/>
      </dgm:prSet>
      <dgm:spPr/>
    </dgm:pt>
    <dgm:pt modelId="{53AE490B-66C2-104A-8ABC-0E8C3B609F49}" type="pres">
      <dgm:prSet presAssocID="{0117202C-B70F-8B41-9496-9509FF565787}" presName="FourNodes_1" presStyleLbl="node1" presStyleIdx="0" presStyleCnt="4">
        <dgm:presLayoutVars>
          <dgm:bulletEnabled val="1"/>
        </dgm:presLayoutVars>
      </dgm:prSet>
      <dgm:spPr/>
    </dgm:pt>
    <dgm:pt modelId="{D2BC8BE4-7937-E741-8B0A-F2E81CF59959}" type="pres">
      <dgm:prSet presAssocID="{0117202C-B70F-8B41-9496-9509FF565787}" presName="FourNodes_2" presStyleLbl="node1" presStyleIdx="1" presStyleCnt="4">
        <dgm:presLayoutVars>
          <dgm:bulletEnabled val="1"/>
        </dgm:presLayoutVars>
      </dgm:prSet>
      <dgm:spPr/>
    </dgm:pt>
    <dgm:pt modelId="{89BAB316-50CE-1245-AE93-872B78C7C96C}" type="pres">
      <dgm:prSet presAssocID="{0117202C-B70F-8B41-9496-9509FF565787}" presName="FourNodes_3" presStyleLbl="node1" presStyleIdx="2" presStyleCnt="4">
        <dgm:presLayoutVars>
          <dgm:bulletEnabled val="1"/>
        </dgm:presLayoutVars>
      </dgm:prSet>
      <dgm:spPr/>
    </dgm:pt>
    <dgm:pt modelId="{A60E6474-E3D3-D343-9745-F614AC7AFA70}" type="pres">
      <dgm:prSet presAssocID="{0117202C-B70F-8B41-9496-9509FF565787}" presName="FourNodes_4" presStyleLbl="node1" presStyleIdx="3" presStyleCnt="4">
        <dgm:presLayoutVars>
          <dgm:bulletEnabled val="1"/>
        </dgm:presLayoutVars>
      </dgm:prSet>
      <dgm:spPr/>
    </dgm:pt>
    <dgm:pt modelId="{DBBB4A35-4E50-5046-A966-828CE2685F0C}" type="pres">
      <dgm:prSet presAssocID="{0117202C-B70F-8B41-9496-9509FF565787}" presName="FourConn_1-2" presStyleLbl="fgAccFollowNode1" presStyleIdx="0" presStyleCnt="3">
        <dgm:presLayoutVars>
          <dgm:bulletEnabled val="1"/>
        </dgm:presLayoutVars>
      </dgm:prSet>
      <dgm:spPr/>
    </dgm:pt>
    <dgm:pt modelId="{07A030C3-89F6-7342-BE33-CEA06BCC106F}" type="pres">
      <dgm:prSet presAssocID="{0117202C-B70F-8B41-9496-9509FF565787}" presName="FourConn_2-3" presStyleLbl="fgAccFollowNode1" presStyleIdx="1" presStyleCnt="3">
        <dgm:presLayoutVars>
          <dgm:bulletEnabled val="1"/>
        </dgm:presLayoutVars>
      </dgm:prSet>
      <dgm:spPr/>
    </dgm:pt>
    <dgm:pt modelId="{D8E3FB72-5C39-B949-8A05-C62AB0DD77CF}" type="pres">
      <dgm:prSet presAssocID="{0117202C-B70F-8B41-9496-9509FF565787}" presName="FourConn_3-4" presStyleLbl="fgAccFollowNode1" presStyleIdx="2" presStyleCnt="3">
        <dgm:presLayoutVars>
          <dgm:bulletEnabled val="1"/>
        </dgm:presLayoutVars>
      </dgm:prSet>
      <dgm:spPr/>
    </dgm:pt>
    <dgm:pt modelId="{EAFFC45F-9CDD-794C-AB10-BE43CD303F02}" type="pres">
      <dgm:prSet presAssocID="{0117202C-B70F-8B41-9496-9509FF565787}" presName="FourNodes_1_text" presStyleLbl="node1" presStyleIdx="3" presStyleCnt="4">
        <dgm:presLayoutVars>
          <dgm:bulletEnabled val="1"/>
        </dgm:presLayoutVars>
      </dgm:prSet>
      <dgm:spPr/>
    </dgm:pt>
    <dgm:pt modelId="{A368BFD2-57A4-0545-AF41-F6154BC3FD19}" type="pres">
      <dgm:prSet presAssocID="{0117202C-B70F-8B41-9496-9509FF565787}" presName="FourNodes_2_text" presStyleLbl="node1" presStyleIdx="3" presStyleCnt="4">
        <dgm:presLayoutVars>
          <dgm:bulletEnabled val="1"/>
        </dgm:presLayoutVars>
      </dgm:prSet>
      <dgm:spPr/>
    </dgm:pt>
    <dgm:pt modelId="{574CD56A-C651-D946-A5E1-3D1502D285C2}" type="pres">
      <dgm:prSet presAssocID="{0117202C-B70F-8B41-9496-9509FF565787}" presName="FourNodes_3_text" presStyleLbl="node1" presStyleIdx="3" presStyleCnt="4">
        <dgm:presLayoutVars>
          <dgm:bulletEnabled val="1"/>
        </dgm:presLayoutVars>
      </dgm:prSet>
      <dgm:spPr/>
    </dgm:pt>
    <dgm:pt modelId="{B8B40685-8E95-3E4B-93E9-FB9FCFEC13D0}" type="pres">
      <dgm:prSet presAssocID="{0117202C-B70F-8B41-9496-9509FF56578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4C35615-4CEB-1144-9060-2802A2294C03}" type="presOf" srcId="{29578DC6-66D3-8945-BFBF-29AB86ED81B2}" destId="{DBBB4A35-4E50-5046-A966-828CE2685F0C}" srcOrd="0" destOrd="0" presId="urn:microsoft.com/office/officeart/2005/8/layout/vProcess5"/>
    <dgm:cxn modelId="{2DF9E817-1709-1E4E-BEFC-8CAE69B657C7}" srcId="{0117202C-B70F-8B41-9496-9509FF565787}" destId="{6F808843-5615-A045-8327-C2EFD3F9FFCB}" srcOrd="0" destOrd="0" parTransId="{CCC48AC1-ACDB-9A4B-9D41-01D34E158013}" sibTransId="{29578DC6-66D3-8945-BFBF-29AB86ED81B2}"/>
    <dgm:cxn modelId="{A109F818-761B-5048-87CB-197CF03F00E0}" srcId="{0117202C-B70F-8B41-9496-9509FF565787}" destId="{A3FC2531-C7AB-0D45-8872-51C4AAD2970A}" srcOrd="3" destOrd="0" parTransId="{4CDADB34-396E-1E47-9428-6004D531A906}" sibTransId="{E1F1C484-214D-C44F-9214-5A6719DBD4AA}"/>
    <dgm:cxn modelId="{FCEF7828-C5A0-E644-902A-0E5E4F27068B}" type="presOf" srcId="{0117202C-B70F-8B41-9496-9509FF565787}" destId="{ED1FECAF-C2AA-7D4F-80C6-F39529184FEB}" srcOrd="0" destOrd="0" presId="urn:microsoft.com/office/officeart/2005/8/layout/vProcess5"/>
    <dgm:cxn modelId="{6BDC572A-8629-0F49-AF5F-9F7EB043EA12}" type="presOf" srcId="{619F8608-9631-2E44-BEEE-7BC264469C68}" destId="{07A030C3-89F6-7342-BE33-CEA06BCC106F}" srcOrd="0" destOrd="0" presId="urn:microsoft.com/office/officeart/2005/8/layout/vProcess5"/>
    <dgm:cxn modelId="{5B506D6A-B650-044C-9853-AA2AA8ABFB65}" type="presOf" srcId="{A3FC2531-C7AB-0D45-8872-51C4AAD2970A}" destId="{B8B40685-8E95-3E4B-93E9-FB9FCFEC13D0}" srcOrd="1" destOrd="0" presId="urn:microsoft.com/office/officeart/2005/8/layout/vProcess5"/>
    <dgm:cxn modelId="{6073B275-5787-304C-B6A4-003A8E3D0C6E}" type="presOf" srcId="{6F808843-5615-A045-8327-C2EFD3F9FFCB}" destId="{EAFFC45F-9CDD-794C-AB10-BE43CD303F02}" srcOrd="1" destOrd="0" presId="urn:microsoft.com/office/officeart/2005/8/layout/vProcess5"/>
    <dgm:cxn modelId="{CE8D1A58-D095-5D49-99B6-A5D1051CCB04}" srcId="{0117202C-B70F-8B41-9496-9509FF565787}" destId="{40778E12-F09C-874E-BA19-1B060CAF2F69}" srcOrd="2" destOrd="0" parTransId="{EFC7FBB3-142F-1849-B804-EA8AE8E55226}" sibTransId="{83B89B5D-6F31-E94F-ADB1-8073126AD852}"/>
    <dgm:cxn modelId="{1F6BA97E-965D-604B-84BE-BEDEB08091E7}" type="presOf" srcId="{6F808843-5615-A045-8327-C2EFD3F9FFCB}" destId="{53AE490B-66C2-104A-8ABC-0E8C3B609F49}" srcOrd="0" destOrd="0" presId="urn:microsoft.com/office/officeart/2005/8/layout/vProcess5"/>
    <dgm:cxn modelId="{46507E8A-B939-B640-9D34-AAB8E9738E51}" type="presOf" srcId="{40778E12-F09C-874E-BA19-1B060CAF2F69}" destId="{89BAB316-50CE-1245-AE93-872B78C7C96C}" srcOrd="0" destOrd="0" presId="urn:microsoft.com/office/officeart/2005/8/layout/vProcess5"/>
    <dgm:cxn modelId="{798495AA-FFB8-4549-A069-71C721A1DE8A}" srcId="{0117202C-B70F-8B41-9496-9509FF565787}" destId="{07C9892F-8BEB-234F-AFC6-33A2D2CFBF01}" srcOrd="1" destOrd="0" parTransId="{FA9DE7A6-7478-AA48-93A5-1890D87E3FD3}" sibTransId="{619F8608-9631-2E44-BEEE-7BC264469C68}"/>
    <dgm:cxn modelId="{E8D97BB9-7215-1547-BCC2-9D533D7F82D1}" type="presOf" srcId="{40778E12-F09C-874E-BA19-1B060CAF2F69}" destId="{574CD56A-C651-D946-A5E1-3D1502D285C2}" srcOrd="1" destOrd="0" presId="urn:microsoft.com/office/officeart/2005/8/layout/vProcess5"/>
    <dgm:cxn modelId="{577CAFBF-002D-634B-9E11-6D0E1DA37E0C}" type="presOf" srcId="{A3FC2531-C7AB-0D45-8872-51C4AAD2970A}" destId="{A60E6474-E3D3-D343-9745-F614AC7AFA70}" srcOrd="0" destOrd="0" presId="urn:microsoft.com/office/officeart/2005/8/layout/vProcess5"/>
    <dgm:cxn modelId="{9E70F8C4-C832-2145-B7EC-B901F8119E14}" type="presOf" srcId="{07C9892F-8BEB-234F-AFC6-33A2D2CFBF01}" destId="{A368BFD2-57A4-0545-AF41-F6154BC3FD19}" srcOrd="1" destOrd="0" presId="urn:microsoft.com/office/officeart/2005/8/layout/vProcess5"/>
    <dgm:cxn modelId="{DA518ECC-1C84-464E-B9FA-ABA803402206}" type="presOf" srcId="{83B89B5D-6F31-E94F-ADB1-8073126AD852}" destId="{D8E3FB72-5C39-B949-8A05-C62AB0DD77CF}" srcOrd="0" destOrd="0" presId="urn:microsoft.com/office/officeart/2005/8/layout/vProcess5"/>
    <dgm:cxn modelId="{F714BCEB-43DC-014E-B898-2F621060D9AA}" type="presOf" srcId="{07C9892F-8BEB-234F-AFC6-33A2D2CFBF01}" destId="{D2BC8BE4-7937-E741-8B0A-F2E81CF59959}" srcOrd="0" destOrd="0" presId="urn:microsoft.com/office/officeart/2005/8/layout/vProcess5"/>
    <dgm:cxn modelId="{F59A2486-C3C5-5843-B1FC-0AC8096C379D}" type="presParOf" srcId="{ED1FECAF-C2AA-7D4F-80C6-F39529184FEB}" destId="{4F3BD077-3A74-5C4D-A6ED-98F50048A30D}" srcOrd="0" destOrd="0" presId="urn:microsoft.com/office/officeart/2005/8/layout/vProcess5"/>
    <dgm:cxn modelId="{5190CEA8-2A1D-D243-869E-1BB80A887D7E}" type="presParOf" srcId="{ED1FECAF-C2AA-7D4F-80C6-F39529184FEB}" destId="{53AE490B-66C2-104A-8ABC-0E8C3B609F49}" srcOrd="1" destOrd="0" presId="urn:microsoft.com/office/officeart/2005/8/layout/vProcess5"/>
    <dgm:cxn modelId="{94FA3C29-94DC-AB43-8537-5F17CDF7FD95}" type="presParOf" srcId="{ED1FECAF-C2AA-7D4F-80C6-F39529184FEB}" destId="{D2BC8BE4-7937-E741-8B0A-F2E81CF59959}" srcOrd="2" destOrd="0" presId="urn:microsoft.com/office/officeart/2005/8/layout/vProcess5"/>
    <dgm:cxn modelId="{4FE60909-ACAF-914E-99F8-08BE87C925F3}" type="presParOf" srcId="{ED1FECAF-C2AA-7D4F-80C6-F39529184FEB}" destId="{89BAB316-50CE-1245-AE93-872B78C7C96C}" srcOrd="3" destOrd="0" presId="urn:microsoft.com/office/officeart/2005/8/layout/vProcess5"/>
    <dgm:cxn modelId="{4AF286F6-D720-B847-AF22-6033F8A81F89}" type="presParOf" srcId="{ED1FECAF-C2AA-7D4F-80C6-F39529184FEB}" destId="{A60E6474-E3D3-D343-9745-F614AC7AFA70}" srcOrd="4" destOrd="0" presId="urn:microsoft.com/office/officeart/2005/8/layout/vProcess5"/>
    <dgm:cxn modelId="{34856C17-528B-2840-94F7-24F0E3E38D46}" type="presParOf" srcId="{ED1FECAF-C2AA-7D4F-80C6-F39529184FEB}" destId="{DBBB4A35-4E50-5046-A966-828CE2685F0C}" srcOrd="5" destOrd="0" presId="urn:microsoft.com/office/officeart/2005/8/layout/vProcess5"/>
    <dgm:cxn modelId="{6418C1BE-C566-924F-B74A-714FC8F04B1E}" type="presParOf" srcId="{ED1FECAF-C2AA-7D4F-80C6-F39529184FEB}" destId="{07A030C3-89F6-7342-BE33-CEA06BCC106F}" srcOrd="6" destOrd="0" presId="urn:microsoft.com/office/officeart/2005/8/layout/vProcess5"/>
    <dgm:cxn modelId="{C9C942D8-6CA0-0F46-AE58-605EF5FB873D}" type="presParOf" srcId="{ED1FECAF-C2AA-7D4F-80C6-F39529184FEB}" destId="{D8E3FB72-5C39-B949-8A05-C62AB0DD77CF}" srcOrd="7" destOrd="0" presId="urn:microsoft.com/office/officeart/2005/8/layout/vProcess5"/>
    <dgm:cxn modelId="{B053264E-704E-1C4C-AE71-BEFA87BEAE78}" type="presParOf" srcId="{ED1FECAF-C2AA-7D4F-80C6-F39529184FEB}" destId="{EAFFC45F-9CDD-794C-AB10-BE43CD303F02}" srcOrd="8" destOrd="0" presId="urn:microsoft.com/office/officeart/2005/8/layout/vProcess5"/>
    <dgm:cxn modelId="{40500C4B-A8B1-FD41-AFB1-182F289D7A5A}" type="presParOf" srcId="{ED1FECAF-C2AA-7D4F-80C6-F39529184FEB}" destId="{A368BFD2-57A4-0545-AF41-F6154BC3FD19}" srcOrd="9" destOrd="0" presId="urn:microsoft.com/office/officeart/2005/8/layout/vProcess5"/>
    <dgm:cxn modelId="{784039B5-C0BA-414B-ADA0-58F77F02F6D7}" type="presParOf" srcId="{ED1FECAF-C2AA-7D4F-80C6-F39529184FEB}" destId="{574CD56A-C651-D946-A5E1-3D1502D285C2}" srcOrd="10" destOrd="0" presId="urn:microsoft.com/office/officeart/2005/8/layout/vProcess5"/>
    <dgm:cxn modelId="{F0B1586B-3CB6-0D41-9070-4246A7B9881D}" type="presParOf" srcId="{ED1FECAF-C2AA-7D4F-80C6-F39529184FEB}" destId="{B8B40685-8E95-3E4B-93E9-FB9FCFEC13D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DF441F-2B35-8D44-8D57-D31362CD7D09}" type="doc">
      <dgm:prSet loTypeId="urn:microsoft.com/office/officeart/2005/8/layout/vList5" loCatId="" qsTypeId="urn:microsoft.com/office/officeart/2005/8/quickstyle/simple1" qsCatId="simple" csTypeId="urn:microsoft.com/office/officeart/2005/8/colors/colorful1#1" csCatId="colorful" phldr="1"/>
      <dgm:spPr/>
    </dgm:pt>
    <dgm:pt modelId="{6511A338-E9FB-0A41-997E-51F7725D27AF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Topic</a:t>
          </a:r>
        </a:p>
      </dgm:t>
    </dgm:pt>
    <dgm:pt modelId="{FA60CF70-523C-AC4D-8741-BCE9E358080A}" type="parTrans" cxnId="{2AB131E2-BD85-0141-92F7-DA7A0CA3437A}">
      <dgm:prSet/>
      <dgm:spPr/>
      <dgm:t>
        <a:bodyPr/>
        <a:lstStyle/>
        <a:p>
          <a:endParaRPr lang="en-US"/>
        </a:p>
      </dgm:t>
    </dgm:pt>
    <dgm:pt modelId="{6D406ED0-51E4-4547-849E-E4771B2E6DB9}" type="sibTrans" cxnId="{2AB131E2-BD85-0141-92F7-DA7A0CA3437A}">
      <dgm:prSet/>
      <dgm:spPr/>
      <dgm:t>
        <a:bodyPr/>
        <a:lstStyle/>
        <a:p>
          <a:endParaRPr lang="en-US"/>
        </a:p>
      </dgm:t>
    </dgm:pt>
    <dgm:pt modelId="{2779F2ED-FC70-9A4B-8E26-4BA484D2C76F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Research problem</a:t>
          </a:r>
        </a:p>
      </dgm:t>
    </dgm:pt>
    <dgm:pt modelId="{FECDD01C-675B-FE47-B2B3-BB767F8816BE}" type="parTrans" cxnId="{0DE13655-A7FA-854C-BA45-553D910545BB}">
      <dgm:prSet/>
      <dgm:spPr/>
      <dgm:t>
        <a:bodyPr/>
        <a:lstStyle/>
        <a:p>
          <a:endParaRPr lang="en-US"/>
        </a:p>
      </dgm:t>
    </dgm:pt>
    <dgm:pt modelId="{C4F18188-099F-DC41-B722-E82494F290BD}" type="sibTrans" cxnId="{0DE13655-A7FA-854C-BA45-553D910545BB}">
      <dgm:prSet/>
      <dgm:spPr/>
      <dgm:t>
        <a:bodyPr/>
        <a:lstStyle/>
        <a:p>
          <a:endParaRPr lang="en-US"/>
        </a:p>
      </dgm:t>
    </dgm:pt>
    <dgm:pt modelId="{B52809F8-1AEC-1D4B-AEE4-B686BC55B47A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Scholarly literature</a:t>
          </a:r>
        </a:p>
      </dgm:t>
    </dgm:pt>
    <dgm:pt modelId="{477B044A-C42D-B743-9093-78FD45004F3D}" type="parTrans" cxnId="{91B4A685-8C0E-4740-A39A-EB81D65D1ACB}">
      <dgm:prSet/>
      <dgm:spPr/>
      <dgm:t>
        <a:bodyPr/>
        <a:lstStyle/>
        <a:p>
          <a:endParaRPr lang="en-US"/>
        </a:p>
      </dgm:t>
    </dgm:pt>
    <dgm:pt modelId="{5485363F-5460-E34D-8E43-FCB616D77D97}" type="sibTrans" cxnId="{91B4A685-8C0E-4740-A39A-EB81D65D1ACB}">
      <dgm:prSet/>
      <dgm:spPr/>
      <dgm:t>
        <a:bodyPr/>
        <a:lstStyle/>
        <a:p>
          <a:endParaRPr lang="en-US"/>
        </a:p>
      </dgm:t>
    </dgm:pt>
    <dgm:pt modelId="{31DF246D-D9BD-D345-9176-ACF49598D88A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Deficiencies</a:t>
          </a:r>
        </a:p>
      </dgm:t>
    </dgm:pt>
    <dgm:pt modelId="{F32D67D0-2F93-B24E-8EC2-4F6E573AEA7C}" type="parTrans" cxnId="{496F8663-E459-4C42-8DD1-5494ACF34033}">
      <dgm:prSet/>
      <dgm:spPr/>
      <dgm:t>
        <a:bodyPr/>
        <a:lstStyle/>
        <a:p>
          <a:endParaRPr lang="en-US"/>
        </a:p>
      </dgm:t>
    </dgm:pt>
    <dgm:pt modelId="{C97EB9B1-D3A9-944F-88CA-E1802B80A624}" type="sibTrans" cxnId="{496F8663-E459-4C42-8DD1-5494ACF34033}">
      <dgm:prSet/>
      <dgm:spPr/>
      <dgm:t>
        <a:bodyPr/>
        <a:lstStyle/>
        <a:p>
          <a:endParaRPr lang="en-US"/>
        </a:p>
      </dgm:t>
    </dgm:pt>
    <dgm:pt modelId="{F077A78E-D382-D24F-A306-7943501DE097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Audiences or stakeholders</a:t>
          </a:r>
        </a:p>
      </dgm:t>
    </dgm:pt>
    <dgm:pt modelId="{904C190F-455B-D647-A227-3A85E5AC86FF}" type="parTrans" cxnId="{3F4194FF-D41A-3742-9D24-9A6B3C9D54A6}">
      <dgm:prSet/>
      <dgm:spPr/>
      <dgm:t>
        <a:bodyPr/>
        <a:lstStyle/>
        <a:p>
          <a:endParaRPr lang="en-US"/>
        </a:p>
      </dgm:t>
    </dgm:pt>
    <dgm:pt modelId="{FB56AAF7-2B66-184F-94DF-8EC7C7804DAD}" type="sibTrans" cxnId="{3F4194FF-D41A-3742-9D24-9A6B3C9D54A6}">
      <dgm:prSet/>
      <dgm:spPr/>
      <dgm:t>
        <a:bodyPr/>
        <a:lstStyle/>
        <a:p>
          <a:endParaRPr lang="en-US"/>
        </a:p>
      </dgm:t>
    </dgm:pt>
    <dgm:pt modelId="{D4630771-EFED-7147-994A-29A329C662EE}">
      <dgm:prSet phldrT="[Text]" custT="1"/>
      <dgm:spPr/>
      <dgm:t>
        <a:bodyPr/>
        <a:lstStyle/>
        <a:p>
          <a:r>
            <a:rPr lang="en-US" sz="1800" dirty="0"/>
            <a:t>Create reader interest</a:t>
          </a:r>
        </a:p>
      </dgm:t>
    </dgm:pt>
    <dgm:pt modelId="{25ABE3B4-747F-2F4A-BC97-4B9128429821}" type="parTrans" cxnId="{03746151-02BC-3942-BA96-28F2974FFDB5}">
      <dgm:prSet/>
      <dgm:spPr/>
      <dgm:t>
        <a:bodyPr/>
        <a:lstStyle/>
        <a:p>
          <a:endParaRPr lang="en-US"/>
        </a:p>
      </dgm:t>
    </dgm:pt>
    <dgm:pt modelId="{D1BE1E64-E23A-D640-88F9-C1E0619F366A}" type="sibTrans" cxnId="{03746151-02BC-3942-BA96-28F2974FFDB5}">
      <dgm:prSet/>
      <dgm:spPr/>
      <dgm:t>
        <a:bodyPr/>
        <a:lstStyle/>
        <a:p>
          <a:endParaRPr lang="en-US"/>
        </a:p>
      </dgm:t>
    </dgm:pt>
    <dgm:pt modelId="{7E68E0A7-F75E-9D47-BBD0-6363FC66CC47}">
      <dgm:prSet phldrT="[Text]" custT="1"/>
      <dgm:spPr/>
      <dgm:t>
        <a:bodyPr/>
        <a:lstStyle/>
        <a:p>
          <a:r>
            <a:rPr lang="en-US" sz="1800" dirty="0"/>
            <a:t>Need for study</a:t>
          </a:r>
        </a:p>
      </dgm:t>
    </dgm:pt>
    <dgm:pt modelId="{7845A9B6-073F-A94D-B632-DCB73DABA263}" type="parTrans" cxnId="{CADFCC4E-42BD-E744-9B6C-698C8CCC4E2F}">
      <dgm:prSet/>
      <dgm:spPr/>
      <dgm:t>
        <a:bodyPr/>
        <a:lstStyle/>
        <a:p>
          <a:endParaRPr lang="en-US"/>
        </a:p>
      </dgm:t>
    </dgm:pt>
    <dgm:pt modelId="{5FA86B17-B47F-D34E-8EB0-E68876E42702}" type="sibTrans" cxnId="{CADFCC4E-42BD-E744-9B6C-698C8CCC4E2F}">
      <dgm:prSet/>
      <dgm:spPr/>
      <dgm:t>
        <a:bodyPr/>
        <a:lstStyle/>
        <a:p>
          <a:endParaRPr lang="en-US"/>
        </a:p>
      </dgm:t>
    </dgm:pt>
    <dgm:pt modelId="{78EF3B5B-9C22-8546-B34A-06BE9ABC1CC1}">
      <dgm:prSet phldrT="[Text]" custT="1"/>
      <dgm:spPr/>
      <dgm:t>
        <a:bodyPr/>
        <a:lstStyle/>
        <a:p>
          <a:r>
            <a:rPr lang="en-US" sz="1800" dirty="0"/>
            <a:t>Directly, generally, relatively related to study</a:t>
          </a:r>
        </a:p>
      </dgm:t>
    </dgm:pt>
    <dgm:pt modelId="{EDED6445-D69F-DB4B-80E0-185BA1A38142}" type="parTrans" cxnId="{090FF0C4-9D2E-A640-8B99-EF84811CD4A1}">
      <dgm:prSet/>
      <dgm:spPr/>
      <dgm:t>
        <a:bodyPr/>
        <a:lstStyle/>
        <a:p>
          <a:endParaRPr lang="en-US"/>
        </a:p>
      </dgm:t>
    </dgm:pt>
    <dgm:pt modelId="{CAD4BB99-770C-604C-9B5C-A77873698690}" type="sibTrans" cxnId="{090FF0C4-9D2E-A640-8B99-EF84811CD4A1}">
      <dgm:prSet/>
      <dgm:spPr/>
      <dgm:t>
        <a:bodyPr/>
        <a:lstStyle/>
        <a:p>
          <a:endParaRPr lang="en-US"/>
        </a:p>
      </dgm:t>
    </dgm:pt>
    <dgm:pt modelId="{614AC13D-9366-6B40-AC4D-6C28C7072A1A}">
      <dgm:prSet phldrT="[Text]" custT="1"/>
      <dgm:spPr/>
      <dgm:t>
        <a:bodyPr/>
        <a:lstStyle/>
        <a:p>
          <a:r>
            <a:rPr lang="en-US" sz="1800" dirty="0"/>
            <a:t>Gaps that exist</a:t>
          </a:r>
        </a:p>
      </dgm:t>
    </dgm:pt>
    <dgm:pt modelId="{4529D365-2DB7-8B47-8F40-3DC96F949A30}" type="parTrans" cxnId="{7437039F-8608-1141-8A2C-647CBD1FAF5A}">
      <dgm:prSet/>
      <dgm:spPr/>
      <dgm:t>
        <a:bodyPr/>
        <a:lstStyle/>
        <a:p>
          <a:endParaRPr lang="en-US"/>
        </a:p>
      </dgm:t>
    </dgm:pt>
    <dgm:pt modelId="{43C0F032-4433-1049-9F4B-8D11EE4CBF7C}" type="sibTrans" cxnId="{7437039F-8608-1141-8A2C-647CBD1FAF5A}">
      <dgm:prSet/>
      <dgm:spPr/>
      <dgm:t>
        <a:bodyPr/>
        <a:lstStyle/>
        <a:p>
          <a:endParaRPr lang="en-US"/>
        </a:p>
      </dgm:t>
    </dgm:pt>
    <dgm:pt modelId="{5FD3F8DE-E638-4242-82B4-6070ABB51895}">
      <dgm:prSet phldrT="[Text]" custT="1"/>
      <dgm:spPr/>
      <dgm:t>
        <a:bodyPr/>
        <a:lstStyle/>
        <a:p>
          <a:r>
            <a:rPr lang="en-US" sz="1800" dirty="0"/>
            <a:t>Relate to one of the approaches</a:t>
          </a:r>
        </a:p>
      </dgm:t>
    </dgm:pt>
    <dgm:pt modelId="{59F1FB64-D13A-BF47-9197-FC5E4BB436DE}" type="parTrans" cxnId="{3F75462C-BC10-4649-9328-09312783B895}">
      <dgm:prSet/>
      <dgm:spPr/>
      <dgm:t>
        <a:bodyPr/>
        <a:lstStyle/>
        <a:p>
          <a:endParaRPr lang="en-US"/>
        </a:p>
      </dgm:t>
    </dgm:pt>
    <dgm:pt modelId="{324E5784-63C0-3346-8F42-D141A31FAD65}" type="sibTrans" cxnId="{3F75462C-BC10-4649-9328-09312783B895}">
      <dgm:prSet/>
      <dgm:spPr/>
      <dgm:t>
        <a:bodyPr/>
        <a:lstStyle/>
        <a:p>
          <a:endParaRPr lang="en-US"/>
        </a:p>
      </dgm:t>
    </dgm:pt>
    <dgm:pt modelId="{5542360F-8F5D-8245-8A13-E0264E36CB96}">
      <dgm:prSet phldrT="[Text]" custT="1"/>
      <dgm:spPr/>
      <dgm:t>
        <a:bodyPr/>
        <a:lstStyle/>
        <a:p>
          <a:r>
            <a:rPr lang="en-US" sz="1800" dirty="0"/>
            <a:t>How each will benefit</a:t>
          </a:r>
        </a:p>
      </dgm:t>
    </dgm:pt>
    <dgm:pt modelId="{996697A6-C9D8-144A-BE1C-E0400491779F}" type="parTrans" cxnId="{AA99997C-2A91-AD45-B33E-C049739F0BE7}">
      <dgm:prSet/>
      <dgm:spPr/>
      <dgm:t>
        <a:bodyPr/>
        <a:lstStyle/>
        <a:p>
          <a:endParaRPr lang="en-US"/>
        </a:p>
      </dgm:t>
    </dgm:pt>
    <dgm:pt modelId="{15C577C3-C134-7B4F-A28E-F1797BE07EE3}" type="sibTrans" cxnId="{AA99997C-2A91-AD45-B33E-C049739F0BE7}">
      <dgm:prSet/>
      <dgm:spPr/>
      <dgm:t>
        <a:bodyPr/>
        <a:lstStyle/>
        <a:p>
          <a:endParaRPr lang="en-US"/>
        </a:p>
      </dgm:t>
    </dgm:pt>
    <dgm:pt modelId="{7E500D67-EF5B-A642-A94E-A9D93F3B01D4}">
      <dgm:prSet phldrT="[Text]" custT="1"/>
      <dgm:spPr/>
      <dgm:t>
        <a:bodyPr/>
        <a:lstStyle/>
        <a:p>
          <a:r>
            <a:rPr lang="en-US" sz="1800" dirty="0"/>
            <a:t>Narrative hook</a:t>
          </a:r>
        </a:p>
      </dgm:t>
    </dgm:pt>
    <dgm:pt modelId="{718789D7-6681-5D46-9FC6-467048D9A068}" type="parTrans" cxnId="{1C97C80F-B5CC-034B-B2E9-544B49AEC39D}">
      <dgm:prSet/>
      <dgm:spPr/>
      <dgm:t>
        <a:bodyPr/>
        <a:lstStyle/>
        <a:p>
          <a:endParaRPr lang="en-US"/>
        </a:p>
      </dgm:t>
    </dgm:pt>
    <dgm:pt modelId="{780833A8-2281-2841-9B9C-A5DAE1241032}" type="sibTrans" cxnId="{1C97C80F-B5CC-034B-B2E9-544B49AEC39D}">
      <dgm:prSet/>
      <dgm:spPr/>
      <dgm:t>
        <a:bodyPr/>
        <a:lstStyle/>
        <a:p>
          <a:endParaRPr lang="en-US"/>
        </a:p>
      </dgm:t>
    </dgm:pt>
    <dgm:pt modelId="{192C861A-A06D-4940-BF03-E7777E8C30BE}">
      <dgm:prSet phldrT="[Text]" custT="1"/>
      <dgm:spPr/>
      <dgm:t>
        <a:bodyPr/>
        <a:lstStyle/>
        <a:p>
          <a:r>
            <a:rPr lang="en-US" sz="1800" dirty="0"/>
            <a:t>Real life issues or literature gaps</a:t>
          </a:r>
        </a:p>
      </dgm:t>
    </dgm:pt>
    <dgm:pt modelId="{80F91F4D-FF67-2046-8F2D-B313E5D2DB5D}" type="parTrans" cxnId="{FC457059-C032-294A-836D-91500B9C6988}">
      <dgm:prSet/>
      <dgm:spPr/>
      <dgm:t>
        <a:bodyPr/>
        <a:lstStyle/>
        <a:p>
          <a:endParaRPr lang="en-US"/>
        </a:p>
      </dgm:t>
    </dgm:pt>
    <dgm:pt modelId="{63ACD1B4-23F3-A445-B03B-E7A0BC4F821C}" type="sibTrans" cxnId="{FC457059-C032-294A-836D-91500B9C6988}">
      <dgm:prSet/>
      <dgm:spPr/>
      <dgm:t>
        <a:bodyPr/>
        <a:lstStyle/>
        <a:p>
          <a:endParaRPr lang="en-US"/>
        </a:p>
      </dgm:t>
    </dgm:pt>
    <dgm:pt modelId="{E0E2E310-B09B-6B47-BB0F-8E1B5E51A6C5}" type="pres">
      <dgm:prSet presAssocID="{3EDF441F-2B35-8D44-8D57-D31362CD7D09}" presName="Name0" presStyleCnt="0">
        <dgm:presLayoutVars>
          <dgm:dir/>
          <dgm:animLvl val="lvl"/>
          <dgm:resizeHandles val="exact"/>
        </dgm:presLayoutVars>
      </dgm:prSet>
      <dgm:spPr/>
    </dgm:pt>
    <dgm:pt modelId="{FD915585-2C2D-0B45-9680-3316A2C5D2C4}" type="pres">
      <dgm:prSet presAssocID="{6511A338-E9FB-0A41-997E-51F7725D27AF}" presName="linNode" presStyleCnt="0"/>
      <dgm:spPr/>
    </dgm:pt>
    <dgm:pt modelId="{D4E5A273-752F-9246-AC1E-D440C347723A}" type="pres">
      <dgm:prSet presAssocID="{6511A338-E9FB-0A41-997E-51F7725D27AF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9331F45-B3CA-5047-A135-FDE0A1AE6346}" type="pres">
      <dgm:prSet presAssocID="{6511A338-E9FB-0A41-997E-51F7725D27AF}" presName="descendantText" presStyleLbl="alignAccFollowNode1" presStyleIdx="0" presStyleCnt="5">
        <dgm:presLayoutVars>
          <dgm:bulletEnabled val="1"/>
        </dgm:presLayoutVars>
      </dgm:prSet>
      <dgm:spPr/>
    </dgm:pt>
    <dgm:pt modelId="{8F7298A0-9999-C048-A39C-BD90F033DC46}" type="pres">
      <dgm:prSet presAssocID="{6D406ED0-51E4-4547-849E-E4771B2E6DB9}" presName="sp" presStyleCnt="0"/>
      <dgm:spPr/>
    </dgm:pt>
    <dgm:pt modelId="{0F9162B4-06CE-A843-BD98-2CB451E9EB9D}" type="pres">
      <dgm:prSet presAssocID="{2779F2ED-FC70-9A4B-8E26-4BA484D2C76F}" presName="linNode" presStyleCnt="0"/>
      <dgm:spPr/>
    </dgm:pt>
    <dgm:pt modelId="{694C8EF8-1F64-1741-A5EE-4382323342E9}" type="pres">
      <dgm:prSet presAssocID="{2779F2ED-FC70-9A4B-8E26-4BA484D2C76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F22F418B-90E5-014F-AF9F-864FF61CA07E}" type="pres">
      <dgm:prSet presAssocID="{2779F2ED-FC70-9A4B-8E26-4BA484D2C76F}" presName="descendantText" presStyleLbl="alignAccFollowNode1" presStyleIdx="1" presStyleCnt="5">
        <dgm:presLayoutVars>
          <dgm:bulletEnabled val="1"/>
        </dgm:presLayoutVars>
      </dgm:prSet>
      <dgm:spPr/>
    </dgm:pt>
    <dgm:pt modelId="{2EA63E64-F5A0-7846-B5A5-B7CCED2817B3}" type="pres">
      <dgm:prSet presAssocID="{C4F18188-099F-DC41-B722-E82494F290BD}" presName="sp" presStyleCnt="0"/>
      <dgm:spPr/>
    </dgm:pt>
    <dgm:pt modelId="{F09B384A-B6D5-BE44-8015-74AD684397F5}" type="pres">
      <dgm:prSet presAssocID="{B52809F8-1AEC-1D4B-AEE4-B686BC55B47A}" presName="linNode" presStyleCnt="0"/>
      <dgm:spPr/>
    </dgm:pt>
    <dgm:pt modelId="{579B5AD0-04E3-1F4E-A2B5-5AC905E52B10}" type="pres">
      <dgm:prSet presAssocID="{B52809F8-1AEC-1D4B-AEE4-B686BC55B47A}" presName="parentText" presStyleLbl="node1" presStyleIdx="2" presStyleCnt="5" custLinFactNeighborY="172">
        <dgm:presLayoutVars>
          <dgm:chMax val="1"/>
          <dgm:bulletEnabled val="1"/>
        </dgm:presLayoutVars>
      </dgm:prSet>
      <dgm:spPr/>
    </dgm:pt>
    <dgm:pt modelId="{F1D6A9A3-B0F2-EC46-B19D-7687BF623636}" type="pres">
      <dgm:prSet presAssocID="{B52809F8-1AEC-1D4B-AEE4-B686BC55B47A}" presName="descendantText" presStyleLbl="alignAccFollowNode1" presStyleIdx="2" presStyleCnt="5">
        <dgm:presLayoutVars>
          <dgm:bulletEnabled val="1"/>
        </dgm:presLayoutVars>
      </dgm:prSet>
      <dgm:spPr/>
    </dgm:pt>
    <dgm:pt modelId="{E9913CCD-65CE-9145-88DB-C06815A19A7E}" type="pres">
      <dgm:prSet presAssocID="{5485363F-5460-E34D-8E43-FCB616D77D97}" presName="sp" presStyleCnt="0"/>
      <dgm:spPr/>
    </dgm:pt>
    <dgm:pt modelId="{36446FC5-FF2A-7D4E-B4FE-1956A0D6ACC3}" type="pres">
      <dgm:prSet presAssocID="{31DF246D-D9BD-D345-9176-ACF49598D88A}" presName="linNode" presStyleCnt="0"/>
      <dgm:spPr/>
    </dgm:pt>
    <dgm:pt modelId="{DB192AAC-871C-0A40-9D17-1BEFDCE1DC66}" type="pres">
      <dgm:prSet presAssocID="{31DF246D-D9BD-D345-9176-ACF49598D88A}" presName="parentText" presStyleLbl="node1" presStyleIdx="3" presStyleCnt="5" custLinFactNeighborY="172">
        <dgm:presLayoutVars>
          <dgm:chMax val="1"/>
          <dgm:bulletEnabled val="1"/>
        </dgm:presLayoutVars>
      </dgm:prSet>
      <dgm:spPr/>
    </dgm:pt>
    <dgm:pt modelId="{49A1DE96-E674-FC48-B342-7FA964E2BC21}" type="pres">
      <dgm:prSet presAssocID="{31DF246D-D9BD-D345-9176-ACF49598D88A}" presName="descendantText" presStyleLbl="alignAccFollowNode1" presStyleIdx="3" presStyleCnt="5">
        <dgm:presLayoutVars>
          <dgm:bulletEnabled val="1"/>
        </dgm:presLayoutVars>
      </dgm:prSet>
      <dgm:spPr/>
    </dgm:pt>
    <dgm:pt modelId="{771CCA07-5ECD-6E43-80E9-59C5363119EA}" type="pres">
      <dgm:prSet presAssocID="{C97EB9B1-D3A9-944F-88CA-E1802B80A624}" presName="sp" presStyleCnt="0"/>
      <dgm:spPr/>
    </dgm:pt>
    <dgm:pt modelId="{6337F393-6B1C-E344-BC51-94C8ECB8CEA3}" type="pres">
      <dgm:prSet presAssocID="{F077A78E-D382-D24F-A306-7943501DE097}" presName="linNode" presStyleCnt="0"/>
      <dgm:spPr/>
    </dgm:pt>
    <dgm:pt modelId="{DF1B4B83-C179-F345-A49A-B8CC23FECEE5}" type="pres">
      <dgm:prSet presAssocID="{F077A78E-D382-D24F-A306-7943501DE097}" presName="parentText" presStyleLbl="node1" presStyleIdx="4" presStyleCnt="5" custLinFactNeighborY="172">
        <dgm:presLayoutVars>
          <dgm:chMax val="1"/>
          <dgm:bulletEnabled val="1"/>
        </dgm:presLayoutVars>
      </dgm:prSet>
      <dgm:spPr/>
    </dgm:pt>
    <dgm:pt modelId="{FC622F8D-BB16-154A-9ADD-48DE2C89FD80}" type="pres">
      <dgm:prSet presAssocID="{F077A78E-D382-D24F-A306-7943501DE097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A30C9F0E-EF7F-6D42-AED7-9855C4BE6742}" type="presOf" srcId="{D4630771-EFED-7147-994A-29A329C662EE}" destId="{59331F45-B3CA-5047-A135-FDE0A1AE6346}" srcOrd="0" destOrd="0" presId="urn:microsoft.com/office/officeart/2005/8/layout/vList5"/>
    <dgm:cxn modelId="{1C97C80F-B5CC-034B-B2E9-544B49AEC39D}" srcId="{6511A338-E9FB-0A41-997E-51F7725D27AF}" destId="{7E500D67-EF5B-A642-A94E-A9D93F3B01D4}" srcOrd="1" destOrd="0" parTransId="{718789D7-6681-5D46-9FC6-467048D9A068}" sibTransId="{780833A8-2281-2841-9B9C-A5DAE1241032}"/>
    <dgm:cxn modelId="{C46EC720-D087-F647-9C1A-60864A6641F0}" type="presOf" srcId="{2779F2ED-FC70-9A4B-8E26-4BA484D2C76F}" destId="{694C8EF8-1F64-1741-A5EE-4382323342E9}" srcOrd="0" destOrd="0" presId="urn:microsoft.com/office/officeart/2005/8/layout/vList5"/>
    <dgm:cxn modelId="{3F75462C-BC10-4649-9328-09312783B895}" srcId="{31DF246D-D9BD-D345-9176-ACF49598D88A}" destId="{5FD3F8DE-E638-4242-82B4-6070ABB51895}" srcOrd="1" destOrd="0" parTransId="{59F1FB64-D13A-BF47-9197-FC5E4BB436DE}" sibTransId="{324E5784-63C0-3346-8F42-D141A31FAD65}"/>
    <dgm:cxn modelId="{0F1F3F30-9E1C-734E-943A-1166D1CA6911}" type="presOf" srcId="{192C861A-A06D-4940-BF03-E7777E8C30BE}" destId="{F22F418B-90E5-014F-AF9F-864FF61CA07E}" srcOrd="0" destOrd="1" presId="urn:microsoft.com/office/officeart/2005/8/layout/vList5"/>
    <dgm:cxn modelId="{AB7B375C-783C-1046-B3FA-F66E9320685A}" type="presOf" srcId="{3EDF441F-2B35-8D44-8D57-D31362CD7D09}" destId="{E0E2E310-B09B-6B47-BB0F-8E1B5E51A6C5}" srcOrd="0" destOrd="0" presId="urn:microsoft.com/office/officeart/2005/8/layout/vList5"/>
    <dgm:cxn modelId="{496F8663-E459-4C42-8DD1-5494ACF34033}" srcId="{3EDF441F-2B35-8D44-8D57-D31362CD7D09}" destId="{31DF246D-D9BD-D345-9176-ACF49598D88A}" srcOrd="3" destOrd="0" parTransId="{F32D67D0-2F93-B24E-8EC2-4F6E573AEA7C}" sibTransId="{C97EB9B1-D3A9-944F-88CA-E1802B80A624}"/>
    <dgm:cxn modelId="{70915B4A-F0FD-C54E-8C9E-EFEAA2E657A2}" type="presOf" srcId="{5FD3F8DE-E638-4242-82B4-6070ABB51895}" destId="{49A1DE96-E674-FC48-B342-7FA964E2BC21}" srcOrd="0" destOrd="1" presId="urn:microsoft.com/office/officeart/2005/8/layout/vList5"/>
    <dgm:cxn modelId="{4276E26C-3668-554E-B7D9-D5D26DA14BCF}" type="presOf" srcId="{78EF3B5B-9C22-8546-B34A-06BE9ABC1CC1}" destId="{F1D6A9A3-B0F2-EC46-B19D-7687BF623636}" srcOrd="0" destOrd="0" presId="urn:microsoft.com/office/officeart/2005/8/layout/vList5"/>
    <dgm:cxn modelId="{CADFCC4E-42BD-E744-9B6C-698C8CCC4E2F}" srcId="{2779F2ED-FC70-9A4B-8E26-4BA484D2C76F}" destId="{7E68E0A7-F75E-9D47-BBD0-6363FC66CC47}" srcOrd="0" destOrd="0" parTransId="{7845A9B6-073F-A94D-B632-DCB73DABA263}" sibTransId="{5FA86B17-B47F-D34E-8EB0-E68876E42702}"/>
    <dgm:cxn modelId="{03746151-02BC-3942-BA96-28F2974FFDB5}" srcId="{6511A338-E9FB-0A41-997E-51F7725D27AF}" destId="{D4630771-EFED-7147-994A-29A329C662EE}" srcOrd="0" destOrd="0" parTransId="{25ABE3B4-747F-2F4A-BC97-4B9128429821}" sibTransId="{D1BE1E64-E23A-D640-88F9-C1E0619F366A}"/>
    <dgm:cxn modelId="{0DE13655-A7FA-854C-BA45-553D910545BB}" srcId="{3EDF441F-2B35-8D44-8D57-D31362CD7D09}" destId="{2779F2ED-FC70-9A4B-8E26-4BA484D2C76F}" srcOrd="1" destOrd="0" parTransId="{FECDD01C-675B-FE47-B2B3-BB767F8816BE}" sibTransId="{C4F18188-099F-DC41-B722-E82494F290BD}"/>
    <dgm:cxn modelId="{9202A058-D9B5-5D4F-BCBB-C5A8CE2C6E6A}" type="presOf" srcId="{7E68E0A7-F75E-9D47-BBD0-6363FC66CC47}" destId="{F22F418B-90E5-014F-AF9F-864FF61CA07E}" srcOrd="0" destOrd="0" presId="urn:microsoft.com/office/officeart/2005/8/layout/vList5"/>
    <dgm:cxn modelId="{FC457059-C032-294A-836D-91500B9C6988}" srcId="{2779F2ED-FC70-9A4B-8E26-4BA484D2C76F}" destId="{192C861A-A06D-4940-BF03-E7777E8C30BE}" srcOrd="1" destOrd="0" parTransId="{80F91F4D-FF67-2046-8F2D-B313E5D2DB5D}" sibTransId="{63ACD1B4-23F3-A445-B03B-E7A0BC4F821C}"/>
    <dgm:cxn modelId="{AA99997C-2A91-AD45-B33E-C049739F0BE7}" srcId="{F077A78E-D382-D24F-A306-7943501DE097}" destId="{5542360F-8F5D-8245-8A13-E0264E36CB96}" srcOrd="0" destOrd="0" parTransId="{996697A6-C9D8-144A-BE1C-E0400491779F}" sibTransId="{15C577C3-C134-7B4F-A28E-F1797BE07EE3}"/>
    <dgm:cxn modelId="{91B4A685-8C0E-4740-A39A-EB81D65D1ACB}" srcId="{3EDF441F-2B35-8D44-8D57-D31362CD7D09}" destId="{B52809F8-1AEC-1D4B-AEE4-B686BC55B47A}" srcOrd="2" destOrd="0" parTransId="{477B044A-C42D-B743-9093-78FD45004F3D}" sibTransId="{5485363F-5460-E34D-8E43-FCB616D77D97}"/>
    <dgm:cxn modelId="{CC30AB8F-F380-9D4B-9565-905C9E5524B7}" type="presOf" srcId="{B52809F8-1AEC-1D4B-AEE4-B686BC55B47A}" destId="{579B5AD0-04E3-1F4E-A2B5-5AC905E52B10}" srcOrd="0" destOrd="0" presId="urn:microsoft.com/office/officeart/2005/8/layout/vList5"/>
    <dgm:cxn modelId="{DDE6FA97-8B50-8C44-BC25-3FD56E45DDC4}" type="presOf" srcId="{7E500D67-EF5B-A642-A94E-A9D93F3B01D4}" destId="{59331F45-B3CA-5047-A135-FDE0A1AE6346}" srcOrd="0" destOrd="1" presId="urn:microsoft.com/office/officeart/2005/8/layout/vList5"/>
    <dgm:cxn modelId="{7437039F-8608-1141-8A2C-647CBD1FAF5A}" srcId="{31DF246D-D9BD-D345-9176-ACF49598D88A}" destId="{614AC13D-9366-6B40-AC4D-6C28C7072A1A}" srcOrd="0" destOrd="0" parTransId="{4529D365-2DB7-8B47-8F40-3DC96F949A30}" sibTransId="{43C0F032-4433-1049-9F4B-8D11EE4CBF7C}"/>
    <dgm:cxn modelId="{442E9BA6-1F68-B64D-B8BB-F6B99065AA48}" type="presOf" srcId="{614AC13D-9366-6B40-AC4D-6C28C7072A1A}" destId="{49A1DE96-E674-FC48-B342-7FA964E2BC21}" srcOrd="0" destOrd="0" presId="urn:microsoft.com/office/officeart/2005/8/layout/vList5"/>
    <dgm:cxn modelId="{49DD5DA7-D285-A24B-A0B3-AA5C44BE1DC9}" type="presOf" srcId="{F077A78E-D382-D24F-A306-7943501DE097}" destId="{DF1B4B83-C179-F345-A49A-B8CC23FECEE5}" srcOrd="0" destOrd="0" presId="urn:microsoft.com/office/officeart/2005/8/layout/vList5"/>
    <dgm:cxn modelId="{20C0B8B5-49C5-6747-A08C-0D3E27F23B11}" type="presOf" srcId="{5542360F-8F5D-8245-8A13-E0264E36CB96}" destId="{FC622F8D-BB16-154A-9ADD-48DE2C89FD80}" srcOrd="0" destOrd="0" presId="urn:microsoft.com/office/officeart/2005/8/layout/vList5"/>
    <dgm:cxn modelId="{090FF0C4-9D2E-A640-8B99-EF84811CD4A1}" srcId="{B52809F8-1AEC-1D4B-AEE4-B686BC55B47A}" destId="{78EF3B5B-9C22-8546-B34A-06BE9ABC1CC1}" srcOrd="0" destOrd="0" parTransId="{EDED6445-D69F-DB4B-80E0-185BA1A38142}" sibTransId="{CAD4BB99-770C-604C-9B5C-A77873698690}"/>
    <dgm:cxn modelId="{FC49D2C6-E450-344D-BB37-EA6BA757B74F}" type="presOf" srcId="{6511A338-E9FB-0A41-997E-51F7725D27AF}" destId="{D4E5A273-752F-9246-AC1E-D440C347723A}" srcOrd="0" destOrd="0" presId="urn:microsoft.com/office/officeart/2005/8/layout/vList5"/>
    <dgm:cxn modelId="{2AB131E2-BD85-0141-92F7-DA7A0CA3437A}" srcId="{3EDF441F-2B35-8D44-8D57-D31362CD7D09}" destId="{6511A338-E9FB-0A41-997E-51F7725D27AF}" srcOrd="0" destOrd="0" parTransId="{FA60CF70-523C-AC4D-8741-BCE9E358080A}" sibTransId="{6D406ED0-51E4-4547-849E-E4771B2E6DB9}"/>
    <dgm:cxn modelId="{18354FE9-130A-EB41-A747-932C84C4AC84}" type="presOf" srcId="{31DF246D-D9BD-D345-9176-ACF49598D88A}" destId="{DB192AAC-871C-0A40-9D17-1BEFDCE1DC66}" srcOrd="0" destOrd="0" presId="urn:microsoft.com/office/officeart/2005/8/layout/vList5"/>
    <dgm:cxn modelId="{3F4194FF-D41A-3742-9D24-9A6B3C9D54A6}" srcId="{3EDF441F-2B35-8D44-8D57-D31362CD7D09}" destId="{F077A78E-D382-D24F-A306-7943501DE097}" srcOrd="4" destOrd="0" parTransId="{904C190F-455B-D647-A227-3A85E5AC86FF}" sibTransId="{FB56AAF7-2B66-184F-94DF-8EC7C7804DAD}"/>
    <dgm:cxn modelId="{692EF2D2-6F22-4C44-BBB1-F895A7341D48}" type="presParOf" srcId="{E0E2E310-B09B-6B47-BB0F-8E1B5E51A6C5}" destId="{FD915585-2C2D-0B45-9680-3316A2C5D2C4}" srcOrd="0" destOrd="0" presId="urn:microsoft.com/office/officeart/2005/8/layout/vList5"/>
    <dgm:cxn modelId="{38206E7E-04D5-8A4A-A112-AF90397C70ED}" type="presParOf" srcId="{FD915585-2C2D-0B45-9680-3316A2C5D2C4}" destId="{D4E5A273-752F-9246-AC1E-D440C347723A}" srcOrd="0" destOrd="0" presId="urn:microsoft.com/office/officeart/2005/8/layout/vList5"/>
    <dgm:cxn modelId="{8345AD30-E3B6-204E-8CF4-003F15A95CBF}" type="presParOf" srcId="{FD915585-2C2D-0B45-9680-3316A2C5D2C4}" destId="{59331F45-B3CA-5047-A135-FDE0A1AE6346}" srcOrd="1" destOrd="0" presId="urn:microsoft.com/office/officeart/2005/8/layout/vList5"/>
    <dgm:cxn modelId="{01C22EBA-9371-9240-BCD2-F57F476EB84D}" type="presParOf" srcId="{E0E2E310-B09B-6B47-BB0F-8E1B5E51A6C5}" destId="{8F7298A0-9999-C048-A39C-BD90F033DC46}" srcOrd="1" destOrd="0" presId="urn:microsoft.com/office/officeart/2005/8/layout/vList5"/>
    <dgm:cxn modelId="{8BF56A5F-6025-2043-B22E-575F95B7CF2B}" type="presParOf" srcId="{E0E2E310-B09B-6B47-BB0F-8E1B5E51A6C5}" destId="{0F9162B4-06CE-A843-BD98-2CB451E9EB9D}" srcOrd="2" destOrd="0" presId="urn:microsoft.com/office/officeart/2005/8/layout/vList5"/>
    <dgm:cxn modelId="{5DFEDACF-1F52-BD47-A2DC-B96A05DC59A7}" type="presParOf" srcId="{0F9162B4-06CE-A843-BD98-2CB451E9EB9D}" destId="{694C8EF8-1F64-1741-A5EE-4382323342E9}" srcOrd="0" destOrd="0" presId="urn:microsoft.com/office/officeart/2005/8/layout/vList5"/>
    <dgm:cxn modelId="{2CC0A255-321B-9E48-A3E1-CC6971E9C7DD}" type="presParOf" srcId="{0F9162B4-06CE-A843-BD98-2CB451E9EB9D}" destId="{F22F418B-90E5-014F-AF9F-864FF61CA07E}" srcOrd="1" destOrd="0" presId="urn:microsoft.com/office/officeart/2005/8/layout/vList5"/>
    <dgm:cxn modelId="{14726EFC-F751-2648-B3A4-012D999DC19D}" type="presParOf" srcId="{E0E2E310-B09B-6B47-BB0F-8E1B5E51A6C5}" destId="{2EA63E64-F5A0-7846-B5A5-B7CCED2817B3}" srcOrd="3" destOrd="0" presId="urn:microsoft.com/office/officeart/2005/8/layout/vList5"/>
    <dgm:cxn modelId="{3B60B2EE-0485-C843-892C-1FA45813D0B2}" type="presParOf" srcId="{E0E2E310-B09B-6B47-BB0F-8E1B5E51A6C5}" destId="{F09B384A-B6D5-BE44-8015-74AD684397F5}" srcOrd="4" destOrd="0" presId="urn:microsoft.com/office/officeart/2005/8/layout/vList5"/>
    <dgm:cxn modelId="{CD5B12EA-7F7B-6145-A18A-0087BE915A9B}" type="presParOf" srcId="{F09B384A-B6D5-BE44-8015-74AD684397F5}" destId="{579B5AD0-04E3-1F4E-A2B5-5AC905E52B10}" srcOrd="0" destOrd="0" presId="urn:microsoft.com/office/officeart/2005/8/layout/vList5"/>
    <dgm:cxn modelId="{5705630A-A454-CC4C-8A06-6669015FE03C}" type="presParOf" srcId="{F09B384A-B6D5-BE44-8015-74AD684397F5}" destId="{F1D6A9A3-B0F2-EC46-B19D-7687BF623636}" srcOrd="1" destOrd="0" presId="urn:microsoft.com/office/officeart/2005/8/layout/vList5"/>
    <dgm:cxn modelId="{5CF950B6-FDA7-BC40-A1B7-EF3CAE253025}" type="presParOf" srcId="{E0E2E310-B09B-6B47-BB0F-8E1B5E51A6C5}" destId="{E9913CCD-65CE-9145-88DB-C06815A19A7E}" srcOrd="5" destOrd="0" presId="urn:microsoft.com/office/officeart/2005/8/layout/vList5"/>
    <dgm:cxn modelId="{F3AFC448-64CB-6C4B-8EA2-2C80514CFFF8}" type="presParOf" srcId="{E0E2E310-B09B-6B47-BB0F-8E1B5E51A6C5}" destId="{36446FC5-FF2A-7D4E-B4FE-1956A0D6ACC3}" srcOrd="6" destOrd="0" presId="urn:microsoft.com/office/officeart/2005/8/layout/vList5"/>
    <dgm:cxn modelId="{425E1894-800A-7446-A7B2-A0780DE0D04F}" type="presParOf" srcId="{36446FC5-FF2A-7D4E-B4FE-1956A0D6ACC3}" destId="{DB192AAC-871C-0A40-9D17-1BEFDCE1DC66}" srcOrd="0" destOrd="0" presId="urn:microsoft.com/office/officeart/2005/8/layout/vList5"/>
    <dgm:cxn modelId="{81322B75-C87C-B548-A32E-15BE1B4B42E3}" type="presParOf" srcId="{36446FC5-FF2A-7D4E-B4FE-1956A0D6ACC3}" destId="{49A1DE96-E674-FC48-B342-7FA964E2BC21}" srcOrd="1" destOrd="0" presId="urn:microsoft.com/office/officeart/2005/8/layout/vList5"/>
    <dgm:cxn modelId="{D2B3E215-9391-A746-B707-64CA0E3AAAD9}" type="presParOf" srcId="{E0E2E310-B09B-6B47-BB0F-8E1B5E51A6C5}" destId="{771CCA07-5ECD-6E43-80E9-59C5363119EA}" srcOrd="7" destOrd="0" presId="urn:microsoft.com/office/officeart/2005/8/layout/vList5"/>
    <dgm:cxn modelId="{D831B7F0-F5E9-2248-8822-BE84A35A611A}" type="presParOf" srcId="{E0E2E310-B09B-6B47-BB0F-8E1B5E51A6C5}" destId="{6337F393-6B1C-E344-BC51-94C8ECB8CEA3}" srcOrd="8" destOrd="0" presId="urn:microsoft.com/office/officeart/2005/8/layout/vList5"/>
    <dgm:cxn modelId="{CC8BF5EA-F509-1345-9EEB-6993589A83F4}" type="presParOf" srcId="{6337F393-6B1C-E344-BC51-94C8ECB8CEA3}" destId="{DF1B4B83-C179-F345-A49A-B8CC23FECEE5}" srcOrd="0" destOrd="0" presId="urn:microsoft.com/office/officeart/2005/8/layout/vList5"/>
    <dgm:cxn modelId="{4C507229-0DBD-F149-BB6D-7AC365B88694}" type="presParOf" srcId="{6337F393-6B1C-E344-BC51-94C8ECB8CEA3}" destId="{FC622F8D-BB16-154A-9ADD-48DE2C89FD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E490B-66C2-104A-8ABC-0E8C3B609F49}">
      <dsp:nvSpPr>
        <dsp:cNvPr id="0" name=""/>
        <dsp:cNvSpPr/>
      </dsp:nvSpPr>
      <dsp:spPr>
        <a:xfrm>
          <a:off x="0" y="0"/>
          <a:ext cx="6583680" cy="997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Problem statement</a:t>
          </a:r>
        </a:p>
      </dsp:txBody>
      <dsp:txXfrm>
        <a:off x="29225" y="29225"/>
        <a:ext cx="5422653" cy="939357"/>
      </dsp:txXfrm>
    </dsp:sp>
    <dsp:sp modelId="{D2BC8BE4-7937-E741-8B0A-F2E81CF59959}">
      <dsp:nvSpPr>
        <dsp:cNvPr id="0" name=""/>
        <dsp:cNvSpPr/>
      </dsp:nvSpPr>
      <dsp:spPr>
        <a:xfrm>
          <a:off x="551383" y="1179226"/>
          <a:ext cx="6583680" cy="997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Purpose statement</a:t>
          </a:r>
        </a:p>
      </dsp:txBody>
      <dsp:txXfrm>
        <a:off x="580608" y="1208451"/>
        <a:ext cx="5325272" cy="939357"/>
      </dsp:txXfrm>
    </dsp:sp>
    <dsp:sp modelId="{89BAB316-50CE-1245-AE93-872B78C7C96C}">
      <dsp:nvSpPr>
        <dsp:cNvPr id="0" name=""/>
        <dsp:cNvSpPr/>
      </dsp:nvSpPr>
      <dsp:spPr>
        <a:xfrm>
          <a:off x="1094536" y="2358453"/>
          <a:ext cx="6583680" cy="997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Research question</a:t>
          </a:r>
        </a:p>
      </dsp:txBody>
      <dsp:txXfrm>
        <a:off x="1123761" y="2387678"/>
        <a:ext cx="5333501" cy="939357"/>
      </dsp:txXfrm>
    </dsp:sp>
    <dsp:sp modelId="{A60E6474-E3D3-D343-9745-F614AC7AFA70}">
      <dsp:nvSpPr>
        <dsp:cNvPr id="0" name=""/>
        <dsp:cNvSpPr/>
      </dsp:nvSpPr>
      <dsp:spPr>
        <a:xfrm>
          <a:off x="1645920" y="3537679"/>
          <a:ext cx="6583680" cy="997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Subquestions</a:t>
          </a:r>
        </a:p>
      </dsp:txBody>
      <dsp:txXfrm>
        <a:off x="1675145" y="3566904"/>
        <a:ext cx="5325272" cy="939357"/>
      </dsp:txXfrm>
    </dsp:sp>
    <dsp:sp modelId="{DBBB4A35-4E50-5046-A966-828CE2685F0C}">
      <dsp:nvSpPr>
        <dsp:cNvPr id="0" name=""/>
        <dsp:cNvSpPr/>
      </dsp:nvSpPr>
      <dsp:spPr>
        <a:xfrm>
          <a:off x="5935105" y="764229"/>
          <a:ext cx="648574" cy="6485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6081034" y="764229"/>
        <a:ext cx="356716" cy="488052"/>
      </dsp:txXfrm>
    </dsp:sp>
    <dsp:sp modelId="{07A030C3-89F6-7342-BE33-CEA06BCC106F}">
      <dsp:nvSpPr>
        <dsp:cNvPr id="0" name=""/>
        <dsp:cNvSpPr/>
      </dsp:nvSpPr>
      <dsp:spPr>
        <a:xfrm>
          <a:off x="6486488" y="1943456"/>
          <a:ext cx="648574" cy="6485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6632417" y="1943456"/>
        <a:ext cx="356716" cy="488052"/>
      </dsp:txXfrm>
    </dsp:sp>
    <dsp:sp modelId="{D8E3FB72-5C39-B949-8A05-C62AB0DD77CF}">
      <dsp:nvSpPr>
        <dsp:cNvPr id="0" name=""/>
        <dsp:cNvSpPr/>
      </dsp:nvSpPr>
      <dsp:spPr>
        <a:xfrm>
          <a:off x="7029642" y="3122682"/>
          <a:ext cx="648574" cy="6485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175571" y="3122682"/>
        <a:ext cx="356716" cy="488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31F45-B3CA-5047-A135-FDE0A1AE6346}">
      <dsp:nvSpPr>
        <dsp:cNvPr id="0" name=""/>
        <dsp:cNvSpPr/>
      </dsp:nvSpPr>
      <dsp:spPr>
        <a:xfrm rot="5400000">
          <a:off x="4096444" y="-1682510"/>
          <a:ext cx="624681" cy="414944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 reader interest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Narrative hook</a:t>
          </a:r>
        </a:p>
      </dsp:txBody>
      <dsp:txXfrm rot="-5400000">
        <a:off x="2334062" y="110366"/>
        <a:ext cx="4118951" cy="563693"/>
      </dsp:txXfrm>
    </dsp:sp>
    <dsp:sp modelId="{D4E5A273-752F-9246-AC1E-D440C347723A}">
      <dsp:nvSpPr>
        <dsp:cNvPr id="0" name=""/>
        <dsp:cNvSpPr/>
      </dsp:nvSpPr>
      <dsp:spPr>
        <a:xfrm>
          <a:off x="0" y="1785"/>
          <a:ext cx="2334062" cy="7808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Topic</a:t>
          </a:r>
        </a:p>
      </dsp:txBody>
      <dsp:txXfrm>
        <a:off x="38118" y="39903"/>
        <a:ext cx="2257826" cy="704615"/>
      </dsp:txXfrm>
    </dsp:sp>
    <dsp:sp modelId="{F22F418B-90E5-014F-AF9F-864FF61CA07E}">
      <dsp:nvSpPr>
        <dsp:cNvPr id="0" name=""/>
        <dsp:cNvSpPr/>
      </dsp:nvSpPr>
      <dsp:spPr>
        <a:xfrm rot="5400000">
          <a:off x="4096444" y="-862616"/>
          <a:ext cx="624681" cy="414944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Need for study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Real life issues or literature gaps</a:t>
          </a:r>
        </a:p>
      </dsp:txBody>
      <dsp:txXfrm rot="-5400000">
        <a:off x="2334062" y="930260"/>
        <a:ext cx="4118951" cy="563693"/>
      </dsp:txXfrm>
    </dsp:sp>
    <dsp:sp modelId="{694C8EF8-1F64-1741-A5EE-4382323342E9}">
      <dsp:nvSpPr>
        <dsp:cNvPr id="0" name=""/>
        <dsp:cNvSpPr/>
      </dsp:nvSpPr>
      <dsp:spPr>
        <a:xfrm>
          <a:off x="0" y="821680"/>
          <a:ext cx="2334062" cy="7808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Research problem</a:t>
          </a:r>
        </a:p>
      </dsp:txBody>
      <dsp:txXfrm>
        <a:off x="38118" y="859798"/>
        <a:ext cx="2257826" cy="704615"/>
      </dsp:txXfrm>
    </dsp:sp>
    <dsp:sp modelId="{F1D6A9A3-B0F2-EC46-B19D-7687BF623636}">
      <dsp:nvSpPr>
        <dsp:cNvPr id="0" name=""/>
        <dsp:cNvSpPr/>
      </dsp:nvSpPr>
      <dsp:spPr>
        <a:xfrm rot="5400000">
          <a:off x="4096444" y="-42722"/>
          <a:ext cx="624681" cy="414944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Directly, generally, relatively related to study</a:t>
          </a:r>
        </a:p>
      </dsp:txBody>
      <dsp:txXfrm rot="-5400000">
        <a:off x="2334062" y="1750154"/>
        <a:ext cx="4118951" cy="563693"/>
      </dsp:txXfrm>
    </dsp:sp>
    <dsp:sp modelId="{579B5AD0-04E3-1F4E-A2B5-5AC905E52B10}">
      <dsp:nvSpPr>
        <dsp:cNvPr id="0" name=""/>
        <dsp:cNvSpPr/>
      </dsp:nvSpPr>
      <dsp:spPr>
        <a:xfrm>
          <a:off x="0" y="1642917"/>
          <a:ext cx="2334062" cy="78085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Scholarly literature</a:t>
          </a:r>
        </a:p>
      </dsp:txBody>
      <dsp:txXfrm>
        <a:off x="38118" y="1681035"/>
        <a:ext cx="2257826" cy="704615"/>
      </dsp:txXfrm>
    </dsp:sp>
    <dsp:sp modelId="{49A1DE96-E674-FC48-B342-7FA964E2BC21}">
      <dsp:nvSpPr>
        <dsp:cNvPr id="0" name=""/>
        <dsp:cNvSpPr/>
      </dsp:nvSpPr>
      <dsp:spPr>
        <a:xfrm rot="5400000">
          <a:off x="4096444" y="777171"/>
          <a:ext cx="624681" cy="4149445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Gaps that exist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Relate to one of the approaches</a:t>
          </a:r>
        </a:p>
      </dsp:txBody>
      <dsp:txXfrm rot="-5400000">
        <a:off x="2334062" y="2570047"/>
        <a:ext cx="4118951" cy="563693"/>
      </dsp:txXfrm>
    </dsp:sp>
    <dsp:sp modelId="{DB192AAC-871C-0A40-9D17-1BEFDCE1DC66}">
      <dsp:nvSpPr>
        <dsp:cNvPr id="0" name=""/>
        <dsp:cNvSpPr/>
      </dsp:nvSpPr>
      <dsp:spPr>
        <a:xfrm>
          <a:off x="0" y="2462811"/>
          <a:ext cx="2334062" cy="7808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Deficiencies</a:t>
          </a:r>
        </a:p>
      </dsp:txBody>
      <dsp:txXfrm>
        <a:off x="38118" y="2500929"/>
        <a:ext cx="2257826" cy="704615"/>
      </dsp:txXfrm>
    </dsp:sp>
    <dsp:sp modelId="{FC622F8D-BB16-154A-9ADD-48DE2C89FD80}">
      <dsp:nvSpPr>
        <dsp:cNvPr id="0" name=""/>
        <dsp:cNvSpPr/>
      </dsp:nvSpPr>
      <dsp:spPr>
        <a:xfrm rot="5400000">
          <a:off x="4096444" y="1597065"/>
          <a:ext cx="624681" cy="4149445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How each will benefit</a:t>
          </a:r>
        </a:p>
      </dsp:txBody>
      <dsp:txXfrm rot="-5400000">
        <a:off x="2334062" y="3389941"/>
        <a:ext cx="4118951" cy="563693"/>
      </dsp:txXfrm>
    </dsp:sp>
    <dsp:sp modelId="{DF1B4B83-C179-F345-A49A-B8CC23FECEE5}">
      <dsp:nvSpPr>
        <dsp:cNvPr id="0" name=""/>
        <dsp:cNvSpPr/>
      </dsp:nvSpPr>
      <dsp:spPr>
        <a:xfrm>
          <a:off x="0" y="3282705"/>
          <a:ext cx="2334062" cy="78085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Audiences or stakeholders</a:t>
          </a:r>
        </a:p>
      </dsp:txBody>
      <dsp:txXfrm>
        <a:off x="38118" y="3320823"/>
        <a:ext cx="2257826" cy="704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6778B-EBC9-9A42-B4BC-4498AD36A5BB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4DBEE-87D6-D447-88DA-1BCF65441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483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7BA52-BA29-E845-AE20-843CA46203C0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2A957-B8E9-284B-9BC3-FCFA6BD69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10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97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1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4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1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8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9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1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2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37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3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A957-B8E9-284B-9BC3-FCFA6BD692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91430" y="2513559"/>
            <a:ext cx="5348614" cy="764088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91431" y="3344447"/>
            <a:ext cx="5348614" cy="25427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75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1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6"/>
            <a:ext cx="8229600" cy="9403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0467" y="6356350"/>
            <a:ext cx="3908120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3194" y="6356350"/>
            <a:ext cx="1133605" cy="365125"/>
          </a:xfrm>
        </p:spPr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6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5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7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1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00730"/>
            <a:ext cx="8229600" cy="75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3644"/>
            <a:ext cx="8229600" cy="4535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459A5-8857-0A41-8F31-3584217A96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Chapter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Introducing and Focusing the Study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5C3672-A878-4129-897B-5558E3FE0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6088"/>
            <a:ext cx="8229600" cy="1071528"/>
          </a:xfrm>
        </p:spPr>
        <p:txBody>
          <a:bodyPr>
            <a:noAutofit/>
          </a:bodyPr>
          <a:lstStyle/>
          <a:p>
            <a:r>
              <a:rPr lang="en-US" sz="3400" dirty="0"/>
              <a:t>Purpose Statement: Script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404"/>
            <a:ext cx="8229600" cy="4114800"/>
          </a:xfrm>
        </p:spPr>
        <p:txBody>
          <a:bodyPr/>
          <a:lstStyle/>
          <a:p>
            <a:r>
              <a:rPr lang="en-US" dirty="0"/>
              <a:t>Identify qualitative approach</a:t>
            </a:r>
          </a:p>
          <a:p>
            <a:r>
              <a:rPr lang="en-US" dirty="0"/>
              <a:t>Encode with words to indicate action and approach</a:t>
            </a:r>
          </a:p>
          <a:p>
            <a:r>
              <a:rPr lang="en-US" dirty="0"/>
              <a:t>Identify central phenomenon</a:t>
            </a:r>
          </a:p>
          <a:p>
            <a:r>
              <a:rPr lang="en-US" dirty="0"/>
              <a:t>Foreshadow participants and site</a:t>
            </a:r>
          </a:p>
          <a:p>
            <a:r>
              <a:rPr lang="en-US" dirty="0"/>
              <a:t>General definition of central phenomenon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C69FF-2B9A-42E2-82A7-7B4453546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Purpose Statement: Encoding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099"/>
            <a:ext cx="9144000" cy="332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B5BB0-18BE-4F3F-A5C7-4F93B7C2F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6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9755"/>
            <a:ext cx="8229600" cy="1129003"/>
          </a:xfrm>
        </p:spPr>
        <p:txBody>
          <a:bodyPr>
            <a:noAutofit/>
          </a:bodyPr>
          <a:lstStyle/>
          <a:p>
            <a:r>
              <a:rPr lang="en-US" sz="4000" dirty="0"/>
              <a:t>Purpose Statement:</a:t>
            </a:r>
            <a:br>
              <a:rPr lang="en-US" sz="4000" dirty="0"/>
            </a:br>
            <a:r>
              <a:rPr lang="en-US" sz="4000" dirty="0"/>
              <a:t>Narrative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105650" y="4352926"/>
            <a:ext cx="1352550" cy="95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57350" y="4600575"/>
            <a:ext cx="3714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46100" y="2295331"/>
            <a:ext cx="8234006" cy="2579622"/>
            <a:chOff x="838830" y="2222500"/>
            <a:chExt cx="8140700" cy="2413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830" y="2222500"/>
              <a:ext cx="8140700" cy="241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369746" y="3685365"/>
              <a:ext cx="423064" cy="369332"/>
            </a:xfrm>
            <a:prstGeom prst="rect">
              <a:avLst/>
            </a:prstGeom>
            <a:solidFill>
              <a:srgbClr val="D2E0F2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6912" y="3962679"/>
              <a:ext cx="420624" cy="457200"/>
            </a:xfrm>
            <a:prstGeom prst="rect">
              <a:avLst/>
            </a:prstGeom>
            <a:solidFill>
              <a:srgbClr val="D2E0F2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781925" y="4208359"/>
            <a:ext cx="381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69417" y="4494757"/>
            <a:ext cx="16247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92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5"/>
            <a:ext cx="8229600" cy="1276801"/>
          </a:xfrm>
        </p:spPr>
        <p:txBody>
          <a:bodyPr>
            <a:normAutofit fontScale="90000"/>
          </a:bodyPr>
          <a:lstStyle/>
          <a:p>
            <a:r>
              <a:rPr lang="en-US" dirty="0"/>
              <a:t>Purpose Statement:</a:t>
            </a:r>
            <a:br>
              <a:rPr lang="en-US" dirty="0"/>
            </a:br>
            <a:r>
              <a:rPr lang="en-US" dirty="0"/>
              <a:t>Phenomenological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59572" y="2581684"/>
            <a:ext cx="8166100" cy="3035300"/>
            <a:chOff x="597112" y="2581684"/>
            <a:chExt cx="8166100" cy="3035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112" y="2581684"/>
              <a:ext cx="8166100" cy="30353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186128" y="4632729"/>
              <a:ext cx="3987080" cy="104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596272" y="4639381"/>
              <a:ext cx="1523631" cy="37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148021" y="4927119"/>
              <a:ext cx="214158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1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5"/>
            <a:ext cx="8229600" cy="1248810"/>
          </a:xfrm>
        </p:spPr>
        <p:txBody>
          <a:bodyPr>
            <a:normAutofit fontScale="90000"/>
          </a:bodyPr>
          <a:lstStyle/>
          <a:p>
            <a:r>
              <a:rPr lang="en-US" dirty="0"/>
              <a:t>Purpose Statement:</a:t>
            </a:r>
            <a:br>
              <a:rPr lang="en-US" dirty="0"/>
            </a:br>
            <a:r>
              <a:rPr lang="en-US" dirty="0"/>
              <a:t>Grounded Theory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70" y="2458851"/>
            <a:ext cx="8191500" cy="27813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16318" y="4258646"/>
            <a:ext cx="8697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41982" y="4554978"/>
            <a:ext cx="18751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5"/>
            <a:ext cx="8229600" cy="1211487"/>
          </a:xfrm>
        </p:spPr>
        <p:txBody>
          <a:bodyPr>
            <a:normAutofit fontScale="90000"/>
          </a:bodyPr>
          <a:lstStyle/>
          <a:p>
            <a:r>
              <a:rPr lang="en-US" dirty="0"/>
              <a:t>Purpose Statement:</a:t>
            </a:r>
            <a:br>
              <a:rPr lang="en-US" dirty="0"/>
            </a:br>
            <a:r>
              <a:rPr lang="en-US" dirty="0"/>
              <a:t>Ethnographic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2543036"/>
            <a:ext cx="8333004" cy="31329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175500" y="4332724"/>
            <a:ext cx="10377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91878" y="4967719"/>
            <a:ext cx="16021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6"/>
            <a:ext cx="8229600" cy="1136842"/>
          </a:xfrm>
        </p:spPr>
        <p:txBody>
          <a:bodyPr>
            <a:normAutofit fontScale="90000"/>
          </a:bodyPr>
          <a:lstStyle/>
          <a:p>
            <a:r>
              <a:rPr lang="en-US" dirty="0"/>
              <a:t>Purpose Statement:</a:t>
            </a:r>
            <a:br>
              <a:rPr lang="en-US" dirty="0"/>
            </a:br>
            <a:r>
              <a:rPr lang="en-US" dirty="0"/>
              <a:t>Case Study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19180" y="2206106"/>
            <a:ext cx="8267700" cy="3403600"/>
            <a:chOff x="619180" y="2206106"/>
            <a:chExt cx="8267700" cy="3403600"/>
          </a:xfrm>
        </p:grpSpPr>
        <p:grpSp>
          <p:nvGrpSpPr>
            <p:cNvPr id="10" name="Group 9"/>
            <p:cNvGrpSpPr/>
            <p:nvPr/>
          </p:nvGrpSpPr>
          <p:grpSpPr>
            <a:xfrm>
              <a:off x="619180" y="2206106"/>
              <a:ext cx="8267700" cy="3403600"/>
              <a:chOff x="619180" y="2206106"/>
              <a:chExt cx="8267700" cy="34036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9180" y="2206106"/>
                <a:ext cx="8267700" cy="3403600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2914837" y="4913816"/>
                <a:ext cx="2498432" cy="104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7064728" y="4004332"/>
              <a:ext cx="118009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0072" y="4312891"/>
              <a:ext cx="19854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8130"/>
            <a:ext cx="8229600" cy="4264090"/>
          </a:xfrm>
        </p:spPr>
        <p:txBody>
          <a:bodyPr/>
          <a:lstStyle/>
          <a:p>
            <a:r>
              <a:rPr lang="en-US" dirty="0"/>
              <a:t>Open-ended, evolving, and </a:t>
            </a:r>
            <a:r>
              <a:rPr lang="en-US" dirty="0" err="1"/>
              <a:t>nondirectional</a:t>
            </a:r>
            <a:endParaRPr lang="en-US" dirty="0"/>
          </a:p>
          <a:p>
            <a:r>
              <a:rPr lang="en-US" dirty="0"/>
              <a:t>Restate purpose in specific terms</a:t>
            </a:r>
          </a:p>
          <a:p>
            <a:r>
              <a:rPr lang="en-US" dirty="0"/>
              <a:t>Start with what or how</a:t>
            </a:r>
          </a:p>
          <a:p>
            <a:r>
              <a:rPr lang="en-US" dirty="0"/>
              <a:t>‘Grand tour’ (</a:t>
            </a:r>
            <a:r>
              <a:rPr lang="en-US" dirty="0" err="1"/>
              <a:t>Spradley</a:t>
            </a:r>
            <a:r>
              <a:rPr lang="en-US" dirty="0"/>
              <a:t>, 1979, 1980)</a:t>
            </a:r>
          </a:p>
          <a:p>
            <a:pPr lvl="1"/>
            <a:r>
              <a:rPr lang="en-US" dirty="0"/>
              <a:t>‘Tell me about yourself’</a:t>
            </a:r>
          </a:p>
          <a:p>
            <a:r>
              <a:rPr lang="en-US" dirty="0"/>
              <a:t>Overarching central question</a:t>
            </a:r>
          </a:p>
          <a:p>
            <a:pPr lvl="1"/>
            <a:r>
              <a:rPr lang="en-US" dirty="0"/>
              <a:t>Several </a:t>
            </a:r>
            <a:r>
              <a:rPr lang="en-US" dirty="0" err="1"/>
              <a:t>subquestions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023575-E903-4E5F-A691-0009D3F43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6"/>
            <a:ext cx="8229600" cy="1024876"/>
          </a:xfrm>
        </p:spPr>
        <p:txBody>
          <a:bodyPr>
            <a:noAutofit/>
          </a:bodyPr>
          <a:lstStyle/>
          <a:p>
            <a:r>
              <a:rPr lang="en-US" sz="3600" dirty="0"/>
              <a:t>Research Questions: Central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0767"/>
            <a:ext cx="8229600" cy="4348234"/>
          </a:xfrm>
        </p:spPr>
        <p:txBody>
          <a:bodyPr/>
          <a:lstStyle/>
          <a:p>
            <a:r>
              <a:rPr lang="en-US" dirty="0"/>
              <a:t>Write broadest question to address research problem</a:t>
            </a:r>
          </a:p>
          <a:p>
            <a:endParaRPr lang="en-US" dirty="0"/>
          </a:p>
          <a:p>
            <a:r>
              <a:rPr lang="en-US" dirty="0"/>
              <a:t>Encode language of 5 approaches</a:t>
            </a:r>
          </a:p>
          <a:p>
            <a:endParaRPr lang="en-US" dirty="0"/>
          </a:p>
          <a:p>
            <a:r>
              <a:rPr lang="en-US" dirty="0"/>
              <a:t>Begin with how or what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52B0F-AB9F-422E-84FB-50539F41C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1094"/>
            <a:ext cx="8229600" cy="101652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Questions: </a:t>
            </a:r>
            <a:r>
              <a:rPr lang="en-US" dirty="0" err="1"/>
              <a:t>Subquestions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5101"/>
            <a:ext cx="8229600" cy="4124642"/>
          </a:xfrm>
        </p:spPr>
        <p:txBody>
          <a:bodyPr/>
          <a:lstStyle/>
          <a:p>
            <a:r>
              <a:rPr lang="en-US" dirty="0"/>
              <a:t>State small number of </a:t>
            </a:r>
            <a:r>
              <a:rPr lang="en-US" dirty="0" err="1"/>
              <a:t>subquestions</a:t>
            </a:r>
            <a:endParaRPr lang="en-US" dirty="0"/>
          </a:p>
          <a:p>
            <a:r>
              <a:rPr lang="en-US" dirty="0"/>
              <a:t>Subdivide central question</a:t>
            </a:r>
          </a:p>
          <a:p>
            <a:r>
              <a:rPr lang="en-US" dirty="0"/>
              <a:t>Begin with ‘how’ or ‘what’</a:t>
            </a:r>
          </a:p>
          <a:p>
            <a:r>
              <a:rPr lang="en-US" dirty="0"/>
              <a:t>Keep </a:t>
            </a:r>
            <a:r>
              <a:rPr lang="en-US" dirty="0" err="1"/>
              <a:t>subquestions</a:t>
            </a:r>
            <a:r>
              <a:rPr lang="en-US" dirty="0"/>
              <a:t> open-ended</a:t>
            </a:r>
          </a:p>
          <a:p>
            <a:r>
              <a:rPr lang="en-US" dirty="0"/>
              <a:t>Form core collection questions from </a:t>
            </a:r>
            <a:r>
              <a:rPr lang="en-US" dirty="0" err="1"/>
              <a:t>subquestions</a:t>
            </a:r>
            <a:endParaRPr lang="en-US" dirty="0"/>
          </a:p>
          <a:p>
            <a:r>
              <a:rPr lang="en-US" dirty="0"/>
              <a:t>5-7 </a:t>
            </a:r>
            <a:r>
              <a:rPr lang="en-US" dirty="0" err="1"/>
              <a:t>subquestions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153516-7B32-42FF-8751-497642FAC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for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What does evidence of interrelationship across the research problem, purpose, and questions look like?</a:t>
            </a:r>
          </a:p>
          <a:p>
            <a:pPr lvl="0"/>
            <a:r>
              <a:rPr lang="en-US" dirty="0"/>
              <a:t>How can the problem statement be best written to reflect one of the approaches to qualitative research?</a:t>
            </a:r>
          </a:p>
          <a:p>
            <a:pPr lvl="0"/>
            <a:r>
              <a:rPr lang="en-US" dirty="0"/>
              <a:t>How can the purpose statement be best written to convey the orientation of an approach to research?</a:t>
            </a:r>
          </a:p>
          <a:p>
            <a:pPr lvl="0"/>
            <a:r>
              <a:rPr lang="en-US" dirty="0"/>
              <a:t>How can a central question be written so that it encodes and foreshadows an approach to qualitative research?</a:t>
            </a:r>
          </a:p>
          <a:p>
            <a:pPr lvl="0"/>
            <a:r>
              <a:rPr lang="en-US" dirty="0"/>
              <a:t>How can </a:t>
            </a:r>
            <a:r>
              <a:rPr lang="en-US" dirty="0" err="1"/>
              <a:t>subquestions</a:t>
            </a:r>
            <a:r>
              <a:rPr lang="en-US" dirty="0"/>
              <a:t> be presented so that they subdivide the central question into several parts?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F34FA2-AF8C-49AA-AC49-33604EDA3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256"/>
            <a:ext cx="8229600" cy="1164834"/>
          </a:xfrm>
        </p:spPr>
        <p:txBody>
          <a:bodyPr>
            <a:normAutofit/>
          </a:bodyPr>
          <a:lstStyle/>
          <a:p>
            <a:r>
              <a:rPr lang="en-US" sz="3600" dirty="0" err="1"/>
              <a:t>Subquestions</a:t>
            </a:r>
            <a:r>
              <a:rPr lang="en-US" sz="3600" dirty="0"/>
              <a:t> by Qualitative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670017"/>
              </p:ext>
            </p:extLst>
          </p:nvPr>
        </p:nvGraphicFramePr>
        <p:xfrm>
          <a:off x="786102" y="2318759"/>
          <a:ext cx="7714086" cy="33121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62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Subquestion</a:t>
                      </a:r>
                      <a:r>
                        <a:rPr lang="en-US" baseline="0" dirty="0"/>
                        <a:t> Focus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Narrative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Probe meaning of stories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Phenomenology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Establish components of ‘essence’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Grounded</a:t>
                      </a:r>
                      <a:r>
                        <a:rPr lang="en-US" baseline="0" dirty="0"/>
                        <a:t> Theory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Detail emerging 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Ethnography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Detail aspects of culture-sharing group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Members’ rituals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Communication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Economic way of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Address elements of case or 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65C2A4-8CCE-4243-9B89-E8C7154C2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83770"/>
            <a:ext cx="8229600" cy="848575"/>
          </a:xfrm>
        </p:spPr>
        <p:txBody>
          <a:bodyPr/>
          <a:lstStyle/>
          <a:p>
            <a:r>
              <a:rPr lang="en-US" dirty="0"/>
              <a:t>Methodological Congruence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72245"/>
              </p:ext>
            </p:extLst>
          </p:nvPr>
        </p:nvGraphicFramePr>
        <p:xfrm>
          <a:off x="457200" y="1754188"/>
          <a:ext cx="8229600" cy="453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CAC07-0631-4D48-AFF3-571883D23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13256"/>
            <a:ext cx="8229600" cy="1258140"/>
          </a:xfrm>
        </p:spPr>
        <p:txBody>
          <a:bodyPr>
            <a:noAutofit/>
          </a:bodyPr>
          <a:lstStyle/>
          <a:p>
            <a:r>
              <a:rPr lang="en-US" dirty="0"/>
              <a:t>The Research Problem Statement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2332142"/>
            <a:ext cx="8229600" cy="3070282"/>
          </a:xfrm>
        </p:spPr>
        <p:txBody>
          <a:bodyPr>
            <a:normAutofit/>
          </a:bodyPr>
          <a:lstStyle/>
          <a:p>
            <a:r>
              <a:rPr lang="en-US" sz="4000" dirty="0"/>
              <a:t>Need for study</a:t>
            </a:r>
          </a:p>
          <a:p>
            <a:r>
              <a:rPr lang="en-US" sz="4000" dirty="0"/>
              <a:t>Create a rationale</a:t>
            </a:r>
          </a:p>
          <a:p>
            <a:r>
              <a:rPr lang="en-US" sz="4000" dirty="0"/>
              <a:t>Opening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AB71E6-C069-40B9-B99A-094D85415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Qualitative Studies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18959"/>
            <a:ext cx="8229600" cy="43672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Add to deficiencies in the literature</a:t>
            </a:r>
          </a:p>
          <a:p>
            <a:r>
              <a:rPr lang="en-US" dirty="0"/>
              <a:t>Give voice to under-represented groups</a:t>
            </a:r>
          </a:p>
          <a:p>
            <a:r>
              <a:rPr lang="en-US" dirty="0"/>
              <a:t>Probe understanding of central phenomenon</a:t>
            </a:r>
          </a:p>
          <a:p>
            <a:r>
              <a:rPr lang="en-US" dirty="0"/>
              <a:t>Lead to outcomes such as </a:t>
            </a:r>
          </a:p>
          <a:p>
            <a:pPr lvl="1"/>
            <a:r>
              <a:rPr lang="en-US" dirty="0"/>
              <a:t>Stories</a:t>
            </a:r>
          </a:p>
          <a:p>
            <a:pPr lvl="1"/>
            <a:r>
              <a:rPr lang="en-US" dirty="0"/>
              <a:t>Essence of a phenomenon</a:t>
            </a:r>
          </a:p>
          <a:p>
            <a:pPr lvl="1"/>
            <a:r>
              <a:rPr lang="en-US" dirty="0"/>
              <a:t>Generate theory</a:t>
            </a:r>
          </a:p>
          <a:p>
            <a:pPr lvl="1"/>
            <a:r>
              <a:rPr lang="en-US" dirty="0"/>
              <a:t>Cultural life of group</a:t>
            </a:r>
          </a:p>
          <a:p>
            <a:pPr lvl="1"/>
            <a:r>
              <a:rPr lang="en-US" dirty="0"/>
              <a:t>In-depth analysis of a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86D23D-6E32-421C-B205-6E5E5079B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Introduction: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6586572"/>
              </p:ext>
            </p:extLst>
          </p:nvPr>
        </p:nvGraphicFramePr>
        <p:xfrm>
          <a:off x="1413468" y="2024311"/>
          <a:ext cx="64835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F5AC97-5857-4002-847D-453455804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441"/>
            <a:ext cx="8229600" cy="942392"/>
          </a:xfrm>
        </p:spPr>
        <p:txBody>
          <a:bodyPr>
            <a:noAutofit/>
          </a:bodyPr>
          <a:lstStyle/>
          <a:p>
            <a:r>
              <a:rPr lang="en-US" sz="2800" dirty="0"/>
              <a:t>Sample Introduction:</a:t>
            </a:r>
            <a:br>
              <a:rPr lang="en-US" sz="2800" dirty="0"/>
            </a:br>
            <a:r>
              <a:rPr lang="en-US" sz="2800" dirty="0" err="1"/>
              <a:t>McVea</a:t>
            </a:r>
            <a:r>
              <a:rPr lang="en-US" sz="2800" dirty="0"/>
              <a:t>, Harter, McEntarffer, &amp; Creswell, 1999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498483"/>
              </p:ext>
            </p:extLst>
          </p:nvPr>
        </p:nvGraphicFramePr>
        <p:xfrm>
          <a:off x="367543" y="1968759"/>
          <a:ext cx="8413974" cy="427901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687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6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69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Conceptions &amp; Misconceptions</a:t>
                      </a:r>
                      <a:r>
                        <a:rPr lang="en-US" baseline="0" dirty="0"/>
                        <a:t> of Teen Smoking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985">
                <a:tc>
                  <a:txBody>
                    <a:bodyPr/>
                    <a:lstStyle/>
                    <a:p>
                      <a:r>
                        <a:rPr lang="en-US" dirty="0"/>
                        <a:t>Advance 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Exploring the conceptions and misconceptions of teen smoking in high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690">
                <a:tc>
                  <a:txBody>
                    <a:bodyPr/>
                    <a:lstStyle/>
                    <a:p>
                      <a:r>
                        <a:rPr lang="en-US" dirty="0"/>
                        <a:t>Research</a:t>
                      </a:r>
                      <a:r>
                        <a:rPr lang="en-US" baseline="0" dirty="0"/>
                        <a:t> 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Tobacco is leading cause of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985">
                <a:tc>
                  <a:txBody>
                    <a:bodyPr/>
                    <a:lstStyle/>
                    <a:p>
                      <a:r>
                        <a:rPr lang="en-US" dirty="0"/>
                        <a:t>Evidence from 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Previous research focused on 4 topics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Fewer</a:t>
                      </a:r>
                      <a:r>
                        <a:rPr lang="en-US" baseline="0" dirty="0"/>
                        <a:t> studies examined smoking cessation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3116">
                <a:tc>
                  <a:txBody>
                    <a:bodyPr/>
                    <a:lstStyle/>
                    <a:p>
                      <a:r>
                        <a:rPr lang="en-US" dirty="0"/>
                        <a:t>Deficiencies in 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Minimal research on social context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Existing studies quantitative, transtheoretical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Qualitative</a:t>
                      </a:r>
                      <a:r>
                        <a:rPr lang="en-US" baseline="0" dirty="0"/>
                        <a:t> investigations provide detailed views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dirty="0"/>
                        <a:t>Allow high school students</a:t>
                      </a:r>
                      <a:r>
                        <a:rPr lang="en-US" baseline="0" dirty="0"/>
                        <a:t> as co-researchers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551">
                <a:tc>
                  <a:txBody>
                    <a:bodyPr/>
                    <a:lstStyle/>
                    <a:p>
                      <a:r>
                        <a:rPr lang="en-US" dirty="0"/>
                        <a:t>Importance for audiences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Understand tobacco use in high schools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Researchers</a:t>
                      </a:r>
                      <a:r>
                        <a:rPr lang="en-US" baseline="0" dirty="0"/>
                        <a:t> isolate variables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Administrators and teachers plan interventions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F921A1-316A-4244-9FF6-B19A48FC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644"/>
            <a:ext cx="8229600" cy="4535357"/>
          </a:xfrm>
        </p:spPr>
        <p:txBody>
          <a:bodyPr/>
          <a:lstStyle/>
          <a:p>
            <a:r>
              <a:rPr lang="en-US" dirty="0"/>
              <a:t>Major objective or “road map”</a:t>
            </a:r>
          </a:p>
          <a:p>
            <a:endParaRPr lang="en-US" dirty="0"/>
          </a:p>
          <a:p>
            <a:r>
              <a:rPr lang="en-US" dirty="0"/>
              <a:t>Most important statement in qualitative study</a:t>
            </a:r>
          </a:p>
          <a:p>
            <a:endParaRPr lang="en-US" dirty="0"/>
          </a:p>
          <a:p>
            <a:r>
              <a:rPr lang="en-US" dirty="0"/>
              <a:t>Clear &amp; concise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5451E7-9291-419A-9493-2CBE68D3E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Statement: Script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59A5-8857-0A41-8F31-3584217A964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73" y="2301143"/>
            <a:ext cx="8751137" cy="2588919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Creswell, Qualitative Inquiry &amp; Research Design 4e. SAGE Publishing, 2018.</a:t>
            </a: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72FF49-EE20-4C1C-987C-2B2577B1B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eswellQI4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CreswellQI4e</Template>
  <TotalTime>4171</TotalTime>
  <Words>804</Words>
  <Application>Microsoft Office PowerPoint</Application>
  <PresentationFormat>On-screen Show (4:3)</PresentationFormat>
  <Paragraphs>168</Paragraphs>
  <Slides>20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CreswellQI4e</vt:lpstr>
      <vt:lpstr>Chapter 6</vt:lpstr>
      <vt:lpstr>Questions for Discussion</vt:lpstr>
      <vt:lpstr>Methodological Congruence</vt:lpstr>
      <vt:lpstr>The Research Problem Statement</vt:lpstr>
      <vt:lpstr>Reasons for Qualitative Studies</vt:lpstr>
      <vt:lpstr>Introduction: Elements</vt:lpstr>
      <vt:lpstr>Sample Introduction: McVea, Harter, McEntarffer, &amp; Creswell, 1999</vt:lpstr>
      <vt:lpstr>Purpose Statement</vt:lpstr>
      <vt:lpstr>Purpose Statement: Script</vt:lpstr>
      <vt:lpstr>Purpose Statement: Script Components</vt:lpstr>
      <vt:lpstr>Purpose Statement: Encoding Words</vt:lpstr>
      <vt:lpstr>Purpose Statement: Narrative Example</vt:lpstr>
      <vt:lpstr>Purpose Statement: Phenomenological Example</vt:lpstr>
      <vt:lpstr>Purpose Statement: Grounded Theory Example</vt:lpstr>
      <vt:lpstr>Purpose Statement: Ethnographic Example</vt:lpstr>
      <vt:lpstr>Purpose Statement: Case Study Example</vt:lpstr>
      <vt:lpstr>The Research Questions</vt:lpstr>
      <vt:lpstr>Research Questions: Central Question</vt:lpstr>
      <vt:lpstr>Research Questions: Subquestions</vt:lpstr>
      <vt:lpstr>Subquestions by Qualitative Approach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Henry</dc:creator>
  <cp:lastModifiedBy>Julian G. Ivey</cp:lastModifiedBy>
  <cp:revision>271</cp:revision>
  <dcterms:created xsi:type="dcterms:W3CDTF">2012-02-26T17:42:37Z</dcterms:created>
  <dcterms:modified xsi:type="dcterms:W3CDTF">2018-01-26T18:05:31Z</dcterms:modified>
</cp:coreProperties>
</file>