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sldIdLst>
    <p:sldId id="256" r:id="rId3"/>
    <p:sldId id="259" r:id="rId4"/>
    <p:sldId id="279" r:id="rId5"/>
    <p:sldId id="261" r:id="rId6"/>
    <p:sldId id="262" r:id="rId7"/>
    <p:sldId id="263" r:id="rId8"/>
    <p:sldId id="264" r:id="rId9"/>
    <p:sldId id="265" r:id="rId10"/>
    <p:sldId id="276" r:id="rId11"/>
    <p:sldId id="278" r:id="rId12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3D4B"/>
    <a:srgbClr val="113744"/>
    <a:srgbClr val="022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03878-839B-43D9-8E21-4EF0929A60F1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9FDE11-7B5A-4674-97CB-53CF8CE4F8DB}">
      <dgm:prSet phldrT="[Text]"/>
      <dgm:spPr/>
      <dgm:t>
        <a:bodyPr/>
        <a:lstStyle/>
        <a:p>
          <a:r>
            <a:rPr lang="en-US" dirty="0"/>
            <a:t>Evaporation</a:t>
          </a:r>
        </a:p>
      </dgm:t>
    </dgm:pt>
    <dgm:pt modelId="{42DA4ACF-228C-4481-A555-0A87259DFA5E}" type="parTrans" cxnId="{85A003E5-5D97-4CF2-90F2-EF5D1833141C}">
      <dgm:prSet/>
      <dgm:spPr/>
      <dgm:t>
        <a:bodyPr/>
        <a:lstStyle/>
        <a:p>
          <a:endParaRPr lang="en-US"/>
        </a:p>
      </dgm:t>
    </dgm:pt>
    <dgm:pt modelId="{2AA85B26-90DF-4051-B2BC-6067ECF87ED2}" type="sibTrans" cxnId="{85A003E5-5D97-4CF2-90F2-EF5D1833141C}">
      <dgm:prSet/>
      <dgm:spPr/>
      <dgm:t>
        <a:bodyPr/>
        <a:lstStyle/>
        <a:p>
          <a:endParaRPr lang="en-US"/>
        </a:p>
      </dgm:t>
    </dgm:pt>
    <dgm:pt modelId="{0EACDD1E-F452-415E-A69D-56273AAF12E3}">
      <dgm:prSet phldrT="[Text]"/>
      <dgm:spPr/>
      <dgm:t>
        <a:bodyPr/>
        <a:lstStyle/>
        <a:p>
          <a:r>
            <a:rPr lang="en-US" dirty="0"/>
            <a:t>Condensation</a:t>
          </a:r>
        </a:p>
      </dgm:t>
    </dgm:pt>
    <dgm:pt modelId="{ED793DB4-27EE-406F-AC83-EB789D7D5C5F}" type="parTrans" cxnId="{172CDEF0-5250-4746-B052-292B151EBF76}">
      <dgm:prSet/>
      <dgm:spPr/>
      <dgm:t>
        <a:bodyPr/>
        <a:lstStyle/>
        <a:p>
          <a:endParaRPr lang="en-US"/>
        </a:p>
      </dgm:t>
    </dgm:pt>
    <dgm:pt modelId="{D79894E1-1090-4665-BC9D-EB4990BE1BFB}" type="sibTrans" cxnId="{172CDEF0-5250-4746-B052-292B151EBF76}">
      <dgm:prSet/>
      <dgm:spPr/>
      <dgm:t>
        <a:bodyPr/>
        <a:lstStyle/>
        <a:p>
          <a:endParaRPr lang="en-US" dirty="0"/>
        </a:p>
      </dgm:t>
    </dgm:pt>
    <dgm:pt modelId="{A08EBFC1-FCD5-4487-BE9E-C570546D909D}">
      <dgm:prSet phldrT="[Text]"/>
      <dgm:spPr/>
      <dgm:t>
        <a:bodyPr/>
        <a:lstStyle/>
        <a:p>
          <a:r>
            <a:rPr lang="en-US" dirty="0"/>
            <a:t>Precipitation</a:t>
          </a:r>
        </a:p>
        <a:p>
          <a:r>
            <a:rPr lang="en-US" dirty="0"/>
            <a:t>Rain</a:t>
          </a:r>
        </a:p>
        <a:p>
          <a:r>
            <a:rPr lang="en-US" baseline="0" dirty="0"/>
            <a:t> </a:t>
          </a:r>
          <a:endParaRPr lang="en-US" dirty="0"/>
        </a:p>
      </dgm:t>
    </dgm:pt>
    <dgm:pt modelId="{1CE62FF5-A501-4C4E-9EFE-2C404398728F}" type="parTrans" cxnId="{E05F0171-7B25-4740-8C3F-6BF372E73B20}">
      <dgm:prSet/>
      <dgm:spPr/>
      <dgm:t>
        <a:bodyPr/>
        <a:lstStyle/>
        <a:p>
          <a:endParaRPr lang="en-US"/>
        </a:p>
      </dgm:t>
    </dgm:pt>
    <dgm:pt modelId="{78FAA53B-24A5-499E-BB81-CD6DABEEF3AE}" type="sibTrans" cxnId="{E05F0171-7B25-4740-8C3F-6BF372E73B20}">
      <dgm:prSet/>
      <dgm:spPr/>
      <dgm:t>
        <a:bodyPr/>
        <a:lstStyle/>
        <a:p>
          <a:endParaRPr lang="en-US"/>
        </a:p>
      </dgm:t>
    </dgm:pt>
    <dgm:pt modelId="{65CEA85A-CC95-42DD-8C85-DC3C2FF533AB}" type="pres">
      <dgm:prSet presAssocID="{96603878-839B-43D9-8E21-4EF0929A60F1}" presName="Name0" presStyleCnt="0">
        <dgm:presLayoutVars>
          <dgm:dir/>
          <dgm:resizeHandles val="exact"/>
        </dgm:presLayoutVars>
      </dgm:prSet>
      <dgm:spPr/>
    </dgm:pt>
    <dgm:pt modelId="{43EB49EF-57BC-412D-8B97-CA4959382FD6}" type="pres">
      <dgm:prSet presAssocID="{96603878-839B-43D9-8E21-4EF0929A60F1}" presName="vNodes" presStyleCnt="0"/>
      <dgm:spPr/>
    </dgm:pt>
    <dgm:pt modelId="{E8E8F839-C5A5-456B-8DBF-B774987FD497}" type="pres">
      <dgm:prSet presAssocID="{359FDE11-7B5A-4674-97CB-53CF8CE4F8DB}" presName="node" presStyleLbl="node1" presStyleIdx="0" presStyleCnt="3" custLinFactY="-36050" custLinFactNeighborX="324" custLinFactNeighborY="-100000">
        <dgm:presLayoutVars>
          <dgm:bulletEnabled val="1"/>
        </dgm:presLayoutVars>
      </dgm:prSet>
      <dgm:spPr/>
    </dgm:pt>
    <dgm:pt modelId="{B116464E-02D8-4CD9-B734-4C0DBE0C7130}" type="pres">
      <dgm:prSet presAssocID="{2AA85B26-90DF-4051-B2BC-6067ECF87ED2}" presName="spacerT" presStyleCnt="0"/>
      <dgm:spPr/>
    </dgm:pt>
    <dgm:pt modelId="{5D6E97DE-5343-4661-94F4-6AF3B323EC34}" type="pres">
      <dgm:prSet presAssocID="{2AA85B26-90DF-4051-B2BC-6067ECF87ED2}" presName="sibTrans" presStyleLbl="sibTrans2D1" presStyleIdx="0" presStyleCnt="2" custLinFactY="-53158" custLinFactNeighborX="-3973" custLinFactNeighborY="-100000"/>
      <dgm:spPr/>
    </dgm:pt>
    <dgm:pt modelId="{96911894-08A7-4C3F-B2D8-87C8DA02A361}" type="pres">
      <dgm:prSet presAssocID="{2AA85B26-90DF-4051-B2BC-6067ECF87ED2}" presName="spacerB" presStyleCnt="0"/>
      <dgm:spPr/>
    </dgm:pt>
    <dgm:pt modelId="{494A0A54-6012-420B-AA29-15568D823728}" type="pres">
      <dgm:prSet presAssocID="{0EACDD1E-F452-415E-A69D-56273AAF12E3}" presName="node" presStyleLbl="node1" presStyleIdx="1" presStyleCnt="3" custLinFactY="-32710" custLinFactNeighborX="324" custLinFactNeighborY="-100000">
        <dgm:presLayoutVars>
          <dgm:bulletEnabled val="1"/>
        </dgm:presLayoutVars>
      </dgm:prSet>
      <dgm:spPr/>
    </dgm:pt>
    <dgm:pt modelId="{A4774A9D-F244-4B46-935C-DCB980EA9E4B}" type="pres">
      <dgm:prSet presAssocID="{96603878-839B-43D9-8E21-4EF0929A60F1}" presName="sibTransLast" presStyleLbl="sibTrans2D1" presStyleIdx="1" presStyleCnt="2" custAng="21239512"/>
      <dgm:spPr/>
    </dgm:pt>
    <dgm:pt modelId="{CB924DF3-3001-4E49-A890-C037386C8383}" type="pres">
      <dgm:prSet presAssocID="{96603878-839B-43D9-8E21-4EF0929A60F1}" presName="connectorText" presStyleLbl="sibTrans2D1" presStyleIdx="1" presStyleCnt="2"/>
      <dgm:spPr/>
    </dgm:pt>
    <dgm:pt modelId="{C706DBA4-CBB7-4B46-9F24-ACB9500DFD29}" type="pres">
      <dgm:prSet presAssocID="{96603878-839B-43D9-8E21-4EF0929A60F1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764D1112-939F-494C-9A45-A5BCEC668D78}" type="presOf" srcId="{2AA85B26-90DF-4051-B2BC-6067ECF87ED2}" destId="{5D6E97DE-5343-4661-94F4-6AF3B323EC34}" srcOrd="0" destOrd="0" presId="urn:microsoft.com/office/officeart/2005/8/layout/equation2"/>
    <dgm:cxn modelId="{8724E02A-2B93-4BB4-B82F-F474859C3CC5}" type="presOf" srcId="{D79894E1-1090-4665-BC9D-EB4990BE1BFB}" destId="{CB924DF3-3001-4E49-A890-C037386C8383}" srcOrd="1" destOrd="0" presId="urn:microsoft.com/office/officeart/2005/8/layout/equation2"/>
    <dgm:cxn modelId="{E05F0171-7B25-4740-8C3F-6BF372E73B20}" srcId="{96603878-839B-43D9-8E21-4EF0929A60F1}" destId="{A08EBFC1-FCD5-4487-BE9E-C570546D909D}" srcOrd="2" destOrd="0" parTransId="{1CE62FF5-A501-4C4E-9EFE-2C404398728F}" sibTransId="{78FAA53B-24A5-499E-BB81-CD6DABEEF3AE}"/>
    <dgm:cxn modelId="{2A056A73-2C58-4777-AEE3-16AC869FEE73}" type="presOf" srcId="{96603878-839B-43D9-8E21-4EF0929A60F1}" destId="{65CEA85A-CC95-42DD-8C85-DC3C2FF533AB}" srcOrd="0" destOrd="0" presId="urn:microsoft.com/office/officeart/2005/8/layout/equation2"/>
    <dgm:cxn modelId="{AEAB9D80-A225-4ED3-A3C7-838D001AFA43}" type="presOf" srcId="{D79894E1-1090-4665-BC9D-EB4990BE1BFB}" destId="{A4774A9D-F244-4B46-935C-DCB980EA9E4B}" srcOrd="0" destOrd="0" presId="urn:microsoft.com/office/officeart/2005/8/layout/equation2"/>
    <dgm:cxn modelId="{61B616D0-FECA-4A55-A99F-C2F145779479}" type="presOf" srcId="{0EACDD1E-F452-415E-A69D-56273AAF12E3}" destId="{494A0A54-6012-420B-AA29-15568D823728}" srcOrd="0" destOrd="0" presId="urn:microsoft.com/office/officeart/2005/8/layout/equation2"/>
    <dgm:cxn modelId="{5960EFE1-FA31-410C-8107-9E8E85EAFB5A}" type="presOf" srcId="{A08EBFC1-FCD5-4487-BE9E-C570546D909D}" destId="{C706DBA4-CBB7-4B46-9F24-ACB9500DFD29}" srcOrd="0" destOrd="0" presId="urn:microsoft.com/office/officeart/2005/8/layout/equation2"/>
    <dgm:cxn modelId="{C0B665E2-742B-40B0-A696-1F4A9B8D10B2}" type="presOf" srcId="{359FDE11-7B5A-4674-97CB-53CF8CE4F8DB}" destId="{E8E8F839-C5A5-456B-8DBF-B774987FD497}" srcOrd="0" destOrd="0" presId="urn:microsoft.com/office/officeart/2005/8/layout/equation2"/>
    <dgm:cxn modelId="{85A003E5-5D97-4CF2-90F2-EF5D1833141C}" srcId="{96603878-839B-43D9-8E21-4EF0929A60F1}" destId="{359FDE11-7B5A-4674-97CB-53CF8CE4F8DB}" srcOrd="0" destOrd="0" parTransId="{42DA4ACF-228C-4481-A555-0A87259DFA5E}" sibTransId="{2AA85B26-90DF-4051-B2BC-6067ECF87ED2}"/>
    <dgm:cxn modelId="{172CDEF0-5250-4746-B052-292B151EBF76}" srcId="{96603878-839B-43D9-8E21-4EF0929A60F1}" destId="{0EACDD1E-F452-415E-A69D-56273AAF12E3}" srcOrd="1" destOrd="0" parTransId="{ED793DB4-27EE-406F-AC83-EB789D7D5C5F}" sibTransId="{D79894E1-1090-4665-BC9D-EB4990BE1BFB}"/>
    <dgm:cxn modelId="{88DA685D-8090-4C6F-A1A6-CA0F10285C96}" type="presParOf" srcId="{65CEA85A-CC95-42DD-8C85-DC3C2FF533AB}" destId="{43EB49EF-57BC-412D-8B97-CA4959382FD6}" srcOrd="0" destOrd="0" presId="urn:microsoft.com/office/officeart/2005/8/layout/equation2"/>
    <dgm:cxn modelId="{D2EC42B2-DC79-4F23-8673-0EB8FD84FB29}" type="presParOf" srcId="{43EB49EF-57BC-412D-8B97-CA4959382FD6}" destId="{E8E8F839-C5A5-456B-8DBF-B774987FD497}" srcOrd="0" destOrd="0" presId="urn:microsoft.com/office/officeart/2005/8/layout/equation2"/>
    <dgm:cxn modelId="{F966FB5F-3350-4C2F-8AA2-FBD74A035512}" type="presParOf" srcId="{43EB49EF-57BC-412D-8B97-CA4959382FD6}" destId="{B116464E-02D8-4CD9-B734-4C0DBE0C7130}" srcOrd="1" destOrd="0" presId="urn:microsoft.com/office/officeart/2005/8/layout/equation2"/>
    <dgm:cxn modelId="{B5360DCD-34CF-4FD4-BBB8-FEB5B5280A51}" type="presParOf" srcId="{43EB49EF-57BC-412D-8B97-CA4959382FD6}" destId="{5D6E97DE-5343-4661-94F4-6AF3B323EC34}" srcOrd="2" destOrd="0" presId="urn:microsoft.com/office/officeart/2005/8/layout/equation2"/>
    <dgm:cxn modelId="{348652F4-69E8-4373-B5E0-BC5D3B1586E7}" type="presParOf" srcId="{43EB49EF-57BC-412D-8B97-CA4959382FD6}" destId="{96911894-08A7-4C3F-B2D8-87C8DA02A361}" srcOrd="3" destOrd="0" presId="urn:microsoft.com/office/officeart/2005/8/layout/equation2"/>
    <dgm:cxn modelId="{89DCFB41-A07B-4319-949D-F916BD200C14}" type="presParOf" srcId="{43EB49EF-57BC-412D-8B97-CA4959382FD6}" destId="{494A0A54-6012-420B-AA29-15568D823728}" srcOrd="4" destOrd="0" presId="urn:microsoft.com/office/officeart/2005/8/layout/equation2"/>
    <dgm:cxn modelId="{84BB0433-D0EA-4CD8-96B7-EF71ABD90DC5}" type="presParOf" srcId="{65CEA85A-CC95-42DD-8C85-DC3C2FF533AB}" destId="{A4774A9D-F244-4B46-935C-DCB980EA9E4B}" srcOrd="1" destOrd="0" presId="urn:microsoft.com/office/officeart/2005/8/layout/equation2"/>
    <dgm:cxn modelId="{06E95DE9-E361-40F7-9B49-8581D4A8086E}" type="presParOf" srcId="{A4774A9D-F244-4B46-935C-DCB980EA9E4B}" destId="{CB924DF3-3001-4E49-A890-C037386C8383}" srcOrd="0" destOrd="0" presId="urn:microsoft.com/office/officeart/2005/8/layout/equation2"/>
    <dgm:cxn modelId="{46A2B251-54E3-400F-BBA5-54DDACE02B5B}" type="presParOf" srcId="{65CEA85A-CC95-42DD-8C85-DC3C2FF533AB}" destId="{C706DBA4-CBB7-4B46-9F24-ACB9500DFD2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8F839-C5A5-456B-8DBF-B774987FD497}">
      <dsp:nvSpPr>
        <dsp:cNvPr id="0" name=""/>
        <dsp:cNvSpPr/>
      </dsp:nvSpPr>
      <dsp:spPr>
        <a:xfrm>
          <a:off x="7296" y="11071"/>
          <a:ext cx="1204614" cy="12046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Evaporation</a:t>
          </a:r>
        </a:p>
      </dsp:txBody>
      <dsp:txXfrm>
        <a:off x="183708" y="187483"/>
        <a:ext cx="851790" cy="851790"/>
      </dsp:txXfrm>
    </dsp:sp>
    <dsp:sp modelId="{5D6E97DE-5343-4661-94F4-6AF3B323EC34}">
      <dsp:nvSpPr>
        <dsp:cNvPr id="0" name=""/>
        <dsp:cNvSpPr/>
      </dsp:nvSpPr>
      <dsp:spPr>
        <a:xfrm>
          <a:off x="228603" y="1376361"/>
          <a:ext cx="698676" cy="698676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21213" y="1643535"/>
        <a:ext cx="513456" cy="164328"/>
      </dsp:txXfrm>
    </dsp:sp>
    <dsp:sp modelId="{494A0A54-6012-420B-AA29-15568D823728}">
      <dsp:nvSpPr>
        <dsp:cNvPr id="0" name=""/>
        <dsp:cNvSpPr/>
      </dsp:nvSpPr>
      <dsp:spPr>
        <a:xfrm>
          <a:off x="7296" y="2150226"/>
          <a:ext cx="1204614" cy="1204614"/>
        </a:xfrm>
        <a:prstGeom prst="ellipse">
          <a:avLst/>
        </a:prstGeom>
        <a:solidFill>
          <a:schemeClr val="accent4">
            <a:hueOff val="5418902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Condensation</a:t>
          </a:r>
        </a:p>
      </dsp:txBody>
      <dsp:txXfrm>
        <a:off x="183708" y="2326638"/>
        <a:ext cx="851790" cy="851790"/>
      </dsp:txXfrm>
    </dsp:sp>
    <dsp:sp modelId="{A4774A9D-F244-4B46-935C-DCB980EA9E4B}">
      <dsp:nvSpPr>
        <dsp:cNvPr id="0" name=""/>
        <dsp:cNvSpPr/>
      </dsp:nvSpPr>
      <dsp:spPr>
        <a:xfrm rot="327007">
          <a:off x="1393626" y="1658528"/>
          <a:ext cx="401729" cy="448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837805"/>
            <a:satOff val="0"/>
            <a:lumOff val="4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393898" y="1742428"/>
        <a:ext cx="281210" cy="268870"/>
      </dsp:txXfrm>
    </dsp:sp>
    <dsp:sp modelId="{C706DBA4-CBB7-4B46-9F24-ACB9500DFD29}">
      <dsp:nvSpPr>
        <dsp:cNvPr id="0" name=""/>
        <dsp:cNvSpPr/>
      </dsp:nvSpPr>
      <dsp:spPr>
        <a:xfrm>
          <a:off x="1930777" y="990302"/>
          <a:ext cx="2409229" cy="2409229"/>
        </a:xfrm>
        <a:prstGeom prst="ellipse">
          <a:avLst/>
        </a:prstGeom>
        <a:solidFill>
          <a:schemeClr val="accent4">
            <a:hueOff val="10837805"/>
            <a:satOff val="0"/>
            <a:lumOff val="4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Precipitation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Rain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 </a:t>
          </a:r>
          <a:endParaRPr lang="en-US" sz="2400" kern="1200" dirty="0"/>
        </a:p>
      </dsp:txBody>
      <dsp:txXfrm>
        <a:off x="2283600" y="1343125"/>
        <a:ext cx="1703583" cy="1703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ter_from_title_short2_h264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005" y="250555"/>
            <a:ext cx="9144000" cy="385762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1447800" y="236947"/>
            <a:ext cx="9204206" cy="40666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-23891" y="3607041"/>
            <a:ext cx="9167891" cy="1376415"/>
          </a:xfrm>
          <a:custGeom>
            <a:avLst/>
            <a:gdLst>
              <a:gd name="connsiteX0" fmla="*/ 886895 w 10915600"/>
              <a:gd name="connsiteY0" fmla="*/ 180958 h 1947368"/>
              <a:gd name="connsiteX1" fmla="*/ 5705638 w 10915600"/>
              <a:gd name="connsiteY1" fmla="*/ 93872 h 1947368"/>
              <a:gd name="connsiteX2" fmla="*/ 10059923 w 10915600"/>
              <a:gd name="connsiteY2" fmla="*/ 137415 h 1947368"/>
              <a:gd name="connsiteX3" fmla="*/ 10038152 w 10915600"/>
              <a:gd name="connsiteY3" fmla="*/ 1755758 h 1947368"/>
              <a:gd name="connsiteX4" fmla="*/ 894152 w 10915600"/>
              <a:gd name="connsiteY4" fmla="*/ 1741244 h 1947368"/>
              <a:gd name="connsiteX5" fmla="*/ 886895 w 1091560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0 w 10028705"/>
              <a:gd name="connsiteY0" fmla="*/ 180958 h 1947368"/>
              <a:gd name="connsiteX1" fmla="*/ 4818743 w 10028705"/>
              <a:gd name="connsiteY1" fmla="*/ 93872 h 1947368"/>
              <a:gd name="connsiteX2" fmla="*/ 9173028 w 10028705"/>
              <a:gd name="connsiteY2" fmla="*/ 137415 h 1947368"/>
              <a:gd name="connsiteX3" fmla="*/ 9151257 w 10028705"/>
              <a:gd name="connsiteY3" fmla="*/ 1755758 h 1947368"/>
              <a:gd name="connsiteX4" fmla="*/ 7257 w 10028705"/>
              <a:gd name="connsiteY4" fmla="*/ 1741244 h 1947368"/>
              <a:gd name="connsiteX5" fmla="*/ 0 w 10028705"/>
              <a:gd name="connsiteY5" fmla="*/ 180958 h 1947368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756025"/>
              <a:gd name="connsiteX1" fmla="*/ 4818743 w 10028705"/>
              <a:gd name="connsiteY1" fmla="*/ 93872 h 1756025"/>
              <a:gd name="connsiteX2" fmla="*/ 9173028 w 10028705"/>
              <a:gd name="connsiteY2" fmla="*/ 137415 h 1756025"/>
              <a:gd name="connsiteX3" fmla="*/ 9151257 w 10028705"/>
              <a:gd name="connsiteY3" fmla="*/ 1755758 h 1756025"/>
              <a:gd name="connsiteX4" fmla="*/ 7257 w 10028705"/>
              <a:gd name="connsiteY4" fmla="*/ 1741244 h 1756025"/>
              <a:gd name="connsiteX5" fmla="*/ 0 w 10028705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173028"/>
              <a:gd name="connsiteY0" fmla="*/ 180958 h 1756025"/>
              <a:gd name="connsiteX1" fmla="*/ 4818743 w 9173028"/>
              <a:gd name="connsiteY1" fmla="*/ 93872 h 1756025"/>
              <a:gd name="connsiteX2" fmla="*/ 9173028 w 9173028"/>
              <a:gd name="connsiteY2" fmla="*/ 137415 h 1756025"/>
              <a:gd name="connsiteX3" fmla="*/ 9151257 w 9173028"/>
              <a:gd name="connsiteY3" fmla="*/ 1755758 h 1756025"/>
              <a:gd name="connsiteX4" fmla="*/ 7257 w 9173028"/>
              <a:gd name="connsiteY4" fmla="*/ 1741244 h 1756025"/>
              <a:gd name="connsiteX5" fmla="*/ 0 w 9173028"/>
              <a:gd name="connsiteY5" fmla="*/ 180958 h 1756025"/>
              <a:gd name="connsiteX0" fmla="*/ 0 w 9173028"/>
              <a:gd name="connsiteY0" fmla="*/ 389689 h 1964756"/>
              <a:gd name="connsiteX1" fmla="*/ 4818743 w 9173028"/>
              <a:gd name="connsiteY1" fmla="*/ 302603 h 1964756"/>
              <a:gd name="connsiteX2" fmla="*/ 9173028 w 9173028"/>
              <a:gd name="connsiteY2" fmla="*/ 346146 h 1964756"/>
              <a:gd name="connsiteX3" fmla="*/ 9151257 w 9173028"/>
              <a:gd name="connsiteY3" fmla="*/ 1964489 h 1964756"/>
              <a:gd name="connsiteX4" fmla="*/ 7257 w 9173028"/>
              <a:gd name="connsiteY4" fmla="*/ 1949975 h 1964756"/>
              <a:gd name="connsiteX5" fmla="*/ 0 w 9173028"/>
              <a:gd name="connsiteY5" fmla="*/ 389689 h 1964756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388713 h 1963780"/>
              <a:gd name="connsiteX1" fmla="*/ 4818743 w 9173028"/>
              <a:gd name="connsiteY1" fmla="*/ 301627 h 1963780"/>
              <a:gd name="connsiteX2" fmla="*/ 9173028 w 9173028"/>
              <a:gd name="connsiteY2" fmla="*/ 345170 h 1963780"/>
              <a:gd name="connsiteX3" fmla="*/ 9151257 w 9173028"/>
              <a:gd name="connsiteY3" fmla="*/ 1963513 h 1963780"/>
              <a:gd name="connsiteX4" fmla="*/ 7257 w 9173028"/>
              <a:gd name="connsiteY4" fmla="*/ 1948999 h 1963780"/>
              <a:gd name="connsiteX5" fmla="*/ 0 w 9173028"/>
              <a:gd name="connsiteY5" fmla="*/ 388713 h 1963780"/>
              <a:gd name="connsiteX0" fmla="*/ 0 w 9173028"/>
              <a:gd name="connsiteY0" fmla="*/ 358298 h 1933365"/>
              <a:gd name="connsiteX1" fmla="*/ 4818743 w 9173028"/>
              <a:gd name="connsiteY1" fmla="*/ 271212 h 1933365"/>
              <a:gd name="connsiteX2" fmla="*/ 9173028 w 9173028"/>
              <a:gd name="connsiteY2" fmla="*/ 314755 h 1933365"/>
              <a:gd name="connsiteX3" fmla="*/ 9151257 w 9173028"/>
              <a:gd name="connsiteY3" fmla="*/ 1933098 h 1933365"/>
              <a:gd name="connsiteX4" fmla="*/ 7257 w 9173028"/>
              <a:gd name="connsiteY4" fmla="*/ 1918584 h 1933365"/>
              <a:gd name="connsiteX5" fmla="*/ 0 w 9173028"/>
              <a:gd name="connsiteY5" fmla="*/ 358298 h 1933365"/>
              <a:gd name="connsiteX0" fmla="*/ 0 w 9173028"/>
              <a:gd name="connsiteY0" fmla="*/ 370896 h 1945963"/>
              <a:gd name="connsiteX1" fmla="*/ 4818743 w 9173028"/>
              <a:gd name="connsiteY1" fmla="*/ 283810 h 1945963"/>
              <a:gd name="connsiteX2" fmla="*/ 9173028 w 9173028"/>
              <a:gd name="connsiteY2" fmla="*/ 327353 h 1945963"/>
              <a:gd name="connsiteX3" fmla="*/ 9151257 w 9173028"/>
              <a:gd name="connsiteY3" fmla="*/ 1945696 h 1945963"/>
              <a:gd name="connsiteX4" fmla="*/ 7257 w 9173028"/>
              <a:gd name="connsiteY4" fmla="*/ 1931182 h 1945963"/>
              <a:gd name="connsiteX5" fmla="*/ 0 w 9173028"/>
              <a:gd name="connsiteY5" fmla="*/ 370896 h 1945963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16635 w 9167891"/>
              <a:gd name="connsiteY0" fmla="*/ 206703 h 1905142"/>
              <a:gd name="connsiteX1" fmla="*/ 4813606 w 9167891"/>
              <a:gd name="connsiteY1" fmla="*/ 242989 h 1905142"/>
              <a:gd name="connsiteX2" fmla="*/ 9167891 w 9167891"/>
              <a:gd name="connsiteY2" fmla="*/ 286532 h 1905142"/>
              <a:gd name="connsiteX3" fmla="*/ 9146120 w 9167891"/>
              <a:gd name="connsiteY3" fmla="*/ 1904875 h 1905142"/>
              <a:gd name="connsiteX4" fmla="*/ 2120 w 9167891"/>
              <a:gd name="connsiteY4" fmla="*/ 1890361 h 1905142"/>
              <a:gd name="connsiteX5" fmla="*/ 16635 w 9167891"/>
              <a:gd name="connsiteY5" fmla="*/ 206703 h 1905142"/>
              <a:gd name="connsiteX0" fmla="*/ 16635 w 9167891"/>
              <a:gd name="connsiteY0" fmla="*/ 165450 h 1863889"/>
              <a:gd name="connsiteX1" fmla="*/ 5024064 w 9167891"/>
              <a:gd name="connsiteY1" fmla="*/ 375907 h 1863889"/>
              <a:gd name="connsiteX2" fmla="*/ 9167891 w 9167891"/>
              <a:gd name="connsiteY2" fmla="*/ 245279 h 1863889"/>
              <a:gd name="connsiteX3" fmla="*/ 9146120 w 9167891"/>
              <a:gd name="connsiteY3" fmla="*/ 1863622 h 1863889"/>
              <a:gd name="connsiteX4" fmla="*/ 2120 w 9167891"/>
              <a:gd name="connsiteY4" fmla="*/ 1849108 h 1863889"/>
              <a:gd name="connsiteX5" fmla="*/ 16635 w 9167891"/>
              <a:gd name="connsiteY5" fmla="*/ 165450 h 1863889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09413 h 1807852"/>
              <a:gd name="connsiteX1" fmla="*/ 5024064 w 9167891"/>
              <a:gd name="connsiteY1" fmla="*/ 319870 h 1807852"/>
              <a:gd name="connsiteX2" fmla="*/ 9167891 w 9167891"/>
              <a:gd name="connsiteY2" fmla="*/ 189242 h 1807852"/>
              <a:gd name="connsiteX3" fmla="*/ 9146120 w 9167891"/>
              <a:gd name="connsiteY3" fmla="*/ 1807585 h 1807852"/>
              <a:gd name="connsiteX4" fmla="*/ 2120 w 9167891"/>
              <a:gd name="connsiteY4" fmla="*/ 1793071 h 1807852"/>
              <a:gd name="connsiteX5" fmla="*/ 16635 w 9167891"/>
              <a:gd name="connsiteY5" fmla="*/ 109413 h 1807852"/>
              <a:gd name="connsiteX0" fmla="*/ 16635 w 9167891"/>
              <a:gd name="connsiteY0" fmla="*/ 115457 h 1813896"/>
              <a:gd name="connsiteX1" fmla="*/ 5024064 w 9167891"/>
              <a:gd name="connsiteY1" fmla="*/ 325914 h 1813896"/>
              <a:gd name="connsiteX2" fmla="*/ 9167891 w 9167891"/>
              <a:gd name="connsiteY2" fmla="*/ 195286 h 1813896"/>
              <a:gd name="connsiteX3" fmla="*/ 9146120 w 9167891"/>
              <a:gd name="connsiteY3" fmla="*/ 1813629 h 1813896"/>
              <a:gd name="connsiteX4" fmla="*/ 2120 w 9167891"/>
              <a:gd name="connsiteY4" fmla="*/ 1799115 h 1813896"/>
              <a:gd name="connsiteX5" fmla="*/ 16635 w 9167891"/>
              <a:gd name="connsiteY5" fmla="*/ 115457 h 1813896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33603 h 1832042"/>
              <a:gd name="connsiteX1" fmla="*/ 5024064 w 9167891"/>
              <a:gd name="connsiteY1" fmla="*/ 344060 h 1832042"/>
              <a:gd name="connsiteX2" fmla="*/ 9167891 w 9167891"/>
              <a:gd name="connsiteY2" fmla="*/ 213432 h 1832042"/>
              <a:gd name="connsiteX3" fmla="*/ 9146120 w 9167891"/>
              <a:gd name="connsiteY3" fmla="*/ 1831775 h 1832042"/>
              <a:gd name="connsiteX4" fmla="*/ 2120 w 9167891"/>
              <a:gd name="connsiteY4" fmla="*/ 1817261 h 1832042"/>
              <a:gd name="connsiteX5" fmla="*/ 16635 w 9167891"/>
              <a:gd name="connsiteY5" fmla="*/ 133603 h 1832042"/>
              <a:gd name="connsiteX0" fmla="*/ 16635 w 9167891"/>
              <a:gd name="connsiteY0" fmla="*/ 136781 h 1835220"/>
              <a:gd name="connsiteX1" fmla="*/ 5024064 w 9167891"/>
              <a:gd name="connsiteY1" fmla="*/ 347238 h 1835220"/>
              <a:gd name="connsiteX2" fmla="*/ 9167891 w 9167891"/>
              <a:gd name="connsiteY2" fmla="*/ 216610 h 1835220"/>
              <a:gd name="connsiteX3" fmla="*/ 9146120 w 9167891"/>
              <a:gd name="connsiteY3" fmla="*/ 1834953 h 1835220"/>
              <a:gd name="connsiteX4" fmla="*/ 2120 w 9167891"/>
              <a:gd name="connsiteY4" fmla="*/ 1820439 h 1835220"/>
              <a:gd name="connsiteX5" fmla="*/ 16635 w 9167891"/>
              <a:gd name="connsiteY5" fmla="*/ 136781 h 183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7891" h="1835220">
                <a:moveTo>
                  <a:pt x="16635" y="136781"/>
                </a:moveTo>
                <a:cubicBezTo>
                  <a:pt x="1725692" y="442791"/>
                  <a:pt x="3571426" y="645990"/>
                  <a:pt x="5024064" y="347238"/>
                </a:cubicBezTo>
                <a:cubicBezTo>
                  <a:pt x="6476702" y="48486"/>
                  <a:pt x="7531406" y="-191001"/>
                  <a:pt x="9167891" y="216610"/>
                </a:cubicBezTo>
                <a:cubicBezTo>
                  <a:pt x="9157006" y="304906"/>
                  <a:pt x="9147290" y="1833119"/>
                  <a:pt x="9146120" y="1834953"/>
                </a:cubicBezTo>
                <a:cubicBezTo>
                  <a:pt x="9130201" y="1836787"/>
                  <a:pt x="-299" y="1828906"/>
                  <a:pt x="2120" y="1820439"/>
                </a:cubicBezTo>
                <a:cubicBezTo>
                  <a:pt x="-7751" y="1838191"/>
                  <a:pt x="20264" y="229914"/>
                  <a:pt x="16635" y="1367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-45033" y="3688208"/>
            <a:ext cx="9225348" cy="1509756"/>
          </a:xfrm>
          <a:custGeom>
            <a:avLst/>
            <a:gdLst>
              <a:gd name="connsiteX0" fmla="*/ 886895 w 10915600"/>
              <a:gd name="connsiteY0" fmla="*/ 180958 h 1947368"/>
              <a:gd name="connsiteX1" fmla="*/ 5705638 w 10915600"/>
              <a:gd name="connsiteY1" fmla="*/ 93872 h 1947368"/>
              <a:gd name="connsiteX2" fmla="*/ 10059923 w 10915600"/>
              <a:gd name="connsiteY2" fmla="*/ 137415 h 1947368"/>
              <a:gd name="connsiteX3" fmla="*/ 10038152 w 10915600"/>
              <a:gd name="connsiteY3" fmla="*/ 1755758 h 1947368"/>
              <a:gd name="connsiteX4" fmla="*/ 894152 w 10915600"/>
              <a:gd name="connsiteY4" fmla="*/ 1741244 h 1947368"/>
              <a:gd name="connsiteX5" fmla="*/ 886895 w 1091560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0 w 10028705"/>
              <a:gd name="connsiteY0" fmla="*/ 180958 h 1947368"/>
              <a:gd name="connsiteX1" fmla="*/ 4818743 w 10028705"/>
              <a:gd name="connsiteY1" fmla="*/ 93872 h 1947368"/>
              <a:gd name="connsiteX2" fmla="*/ 9173028 w 10028705"/>
              <a:gd name="connsiteY2" fmla="*/ 137415 h 1947368"/>
              <a:gd name="connsiteX3" fmla="*/ 9151257 w 10028705"/>
              <a:gd name="connsiteY3" fmla="*/ 1755758 h 1947368"/>
              <a:gd name="connsiteX4" fmla="*/ 7257 w 10028705"/>
              <a:gd name="connsiteY4" fmla="*/ 1741244 h 1947368"/>
              <a:gd name="connsiteX5" fmla="*/ 0 w 10028705"/>
              <a:gd name="connsiteY5" fmla="*/ 180958 h 1947368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756025"/>
              <a:gd name="connsiteX1" fmla="*/ 4818743 w 10028705"/>
              <a:gd name="connsiteY1" fmla="*/ 93872 h 1756025"/>
              <a:gd name="connsiteX2" fmla="*/ 9173028 w 10028705"/>
              <a:gd name="connsiteY2" fmla="*/ 137415 h 1756025"/>
              <a:gd name="connsiteX3" fmla="*/ 9151257 w 10028705"/>
              <a:gd name="connsiteY3" fmla="*/ 1755758 h 1756025"/>
              <a:gd name="connsiteX4" fmla="*/ 7257 w 10028705"/>
              <a:gd name="connsiteY4" fmla="*/ 1741244 h 1756025"/>
              <a:gd name="connsiteX5" fmla="*/ 0 w 10028705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173028"/>
              <a:gd name="connsiteY0" fmla="*/ 180958 h 1756025"/>
              <a:gd name="connsiteX1" fmla="*/ 4818743 w 9173028"/>
              <a:gd name="connsiteY1" fmla="*/ 93872 h 1756025"/>
              <a:gd name="connsiteX2" fmla="*/ 9173028 w 9173028"/>
              <a:gd name="connsiteY2" fmla="*/ 137415 h 1756025"/>
              <a:gd name="connsiteX3" fmla="*/ 9151257 w 9173028"/>
              <a:gd name="connsiteY3" fmla="*/ 1755758 h 1756025"/>
              <a:gd name="connsiteX4" fmla="*/ 7257 w 9173028"/>
              <a:gd name="connsiteY4" fmla="*/ 1741244 h 1756025"/>
              <a:gd name="connsiteX5" fmla="*/ 0 w 9173028"/>
              <a:gd name="connsiteY5" fmla="*/ 180958 h 1756025"/>
              <a:gd name="connsiteX0" fmla="*/ 0 w 9173028"/>
              <a:gd name="connsiteY0" fmla="*/ 389689 h 1964756"/>
              <a:gd name="connsiteX1" fmla="*/ 4818743 w 9173028"/>
              <a:gd name="connsiteY1" fmla="*/ 302603 h 1964756"/>
              <a:gd name="connsiteX2" fmla="*/ 9173028 w 9173028"/>
              <a:gd name="connsiteY2" fmla="*/ 346146 h 1964756"/>
              <a:gd name="connsiteX3" fmla="*/ 9151257 w 9173028"/>
              <a:gd name="connsiteY3" fmla="*/ 1964489 h 1964756"/>
              <a:gd name="connsiteX4" fmla="*/ 7257 w 9173028"/>
              <a:gd name="connsiteY4" fmla="*/ 1949975 h 1964756"/>
              <a:gd name="connsiteX5" fmla="*/ 0 w 9173028"/>
              <a:gd name="connsiteY5" fmla="*/ 389689 h 1964756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388713 h 1963780"/>
              <a:gd name="connsiteX1" fmla="*/ 4818743 w 9173028"/>
              <a:gd name="connsiteY1" fmla="*/ 301627 h 1963780"/>
              <a:gd name="connsiteX2" fmla="*/ 9173028 w 9173028"/>
              <a:gd name="connsiteY2" fmla="*/ 345170 h 1963780"/>
              <a:gd name="connsiteX3" fmla="*/ 9151257 w 9173028"/>
              <a:gd name="connsiteY3" fmla="*/ 1963513 h 1963780"/>
              <a:gd name="connsiteX4" fmla="*/ 7257 w 9173028"/>
              <a:gd name="connsiteY4" fmla="*/ 1948999 h 1963780"/>
              <a:gd name="connsiteX5" fmla="*/ 0 w 9173028"/>
              <a:gd name="connsiteY5" fmla="*/ 388713 h 1963780"/>
              <a:gd name="connsiteX0" fmla="*/ 0 w 9173028"/>
              <a:gd name="connsiteY0" fmla="*/ 358298 h 1933365"/>
              <a:gd name="connsiteX1" fmla="*/ 4818743 w 9173028"/>
              <a:gd name="connsiteY1" fmla="*/ 271212 h 1933365"/>
              <a:gd name="connsiteX2" fmla="*/ 9173028 w 9173028"/>
              <a:gd name="connsiteY2" fmla="*/ 314755 h 1933365"/>
              <a:gd name="connsiteX3" fmla="*/ 9151257 w 9173028"/>
              <a:gd name="connsiteY3" fmla="*/ 1933098 h 1933365"/>
              <a:gd name="connsiteX4" fmla="*/ 7257 w 9173028"/>
              <a:gd name="connsiteY4" fmla="*/ 1918584 h 1933365"/>
              <a:gd name="connsiteX5" fmla="*/ 0 w 9173028"/>
              <a:gd name="connsiteY5" fmla="*/ 358298 h 1933365"/>
              <a:gd name="connsiteX0" fmla="*/ 0 w 9173028"/>
              <a:gd name="connsiteY0" fmla="*/ 370896 h 1945963"/>
              <a:gd name="connsiteX1" fmla="*/ 4818743 w 9173028"/>
              <a:gd name="connsiteY1" fmla="*/ 283810 h 1945963"/>
              <a:gd name="connsiteX2" fmla="*/ 9173028 w 9173028"/>
              <a:gd name="connsiteY2" fmla="*/ 327353 h 1945963"/>
              <a:gd name="connsiteX3" fmla="*/ 9151257 w 9173028"/>
              <a:gd name="connsiteY3" fmla="*/ 1945696 h 1945963"/>
              <a:gd name="connsiteX4" fmla="*/ 7257 w 9173028"/>
              <a:gd name="connsiteY4" fmla="*/ 1931182 h 1945963"/>
              <a:gd name="connsiteX5" fmla="*/ 0 w 9173028"/>
              <a:gd name="connsiteY5" fmla="*/ 370896 h 1945963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16634 w 9189662"/>
              <a:gd name="connsiteY0" fmla="*/ 403197 h 1978841"/>
              <a:gd name="connsiteX1" fmla="*/ 4835377 w 9189662"/>
              <a:gd name="connsiteY1" fmla="*/ 316111 h 1978841"/>
              <a:gd name="connsiteX2" fmla="*/ 9189662 w 9189662"/>
              <a:gd name="connsiteY2" fmla="*/ 359654 h 1978841"/>
              <a:gd name="connsiteX3" fmla="*/ 9167891 w 9189662"/>
              <a:gd name="connsiteY3" fmla="*/ 1977997 h 1978841"/>
              <a:gd name="connsiteX4" fmla="*/ 2119 w 9189662"/>
              <a:gd name="connsiteY4" fmla="*/ 1970740 h 1978841"/>
              <a:gd name="connsiteX5" fmla="*/ 16634 w 9189662"/>
              <a:gd name="connsiteY5" fmla="*/ 403197 h 1978841"/>
              <a:gd name="connsiteX0" fmla="*/ 0 w 9173028"/>
              <a:gd name="connsiteY0" fmla="*/ 403197 h 1978841"/>
              <a:gd name="connsiteX1" fmla="*/ 4818743 w 9173028"/>
              <a:gd name="connsiteY1" fmla="*/ 316111 h 1978841"/>
              <a:gd name="connsiteX2" fmla="*/ 9173028 w 9173028"/>
              <a:gd name="connsiteY2" fmla="*/ 359654 h 1978841"/>
              <a:gd name="connsiteX3" fmla="*/ 9151257 w 9173028"/>
              <a:gd name="connsiteY3" fmla="*/ 1977997 h 1978841"/>
              <a:gd name="connsiteX4" fmla="*/ 7257 w 9173028"/>
              <a:gd name="connsiteY4" fmla="*/ 1970740 h 1978841"/>
              <a:gd name="connsiteX5" fmla="*/ 0 w 9173028"/>
              <a:gd name="connsiteY5" fmla="*/ 403197 h 1978841"/>
              <a:gd name="connsiteX0" fmla="*/ 3683 w 9176711"/>
              <a:gd name="connsiteY0" fmla="*/ 403197 h 1982201"/>
              <a:gd name="connsiteX1" fmla="*/ 4822426 w 9176711"/>
              <a:gd name="connsiteY1" fmla="*/ 316111 h 1982201"/>
              <a:gd name="connsiteX2" fmla="*/ 9176711 w 9176711"/>
              <a:gd name="connsiteY2" fmla="*/ 359654 h 1982201"/>
              <a:gd name="connsiteX3" fmla="*/ 9154940 w 9176711"/>
              <a:gd name="connsiteY3" fmla="*/ 1977997 h 1982201"/>
              <a:gd name="connsiteX4" fmla="*/ 3683 w 9176711"/>
              <a:gd name="connsiteY4" fmla="*/ 1977997 h 1982201"/>
              <a:gd name="connsiteX5" fmla="*/ 3683 w 9176711"/>
              <a:gd name="connsiteY5" fmla="*/ 403197 h 1982201"/>
              <a:gd name="connsiteX0" fmla="*/ 3683 w 9198512"/>
              <a:gd name="connsiteY0" fmla="*/ 403197 h 2043354"/>
              <a:gd name="connsiteX1" fmla="*/ 4822426 w 9198512"/>
              <a:gd name="connsiteY1" fmla="*/ 316111 h 2043354"/>
              <a:gd name="connsiteX2" fmla="*/ 9176711 w 9198512"/>
              <a:gd name="connsiteY2" fmla="*/ 359654 h 2043354"/>
              <a:gd name="connsiteX3" fmla="*/ 9198483 w 9198512"/>
              <a:gd name="connsiteY3" fmla="*/ 2043312 h 2043354"/>
              <a:gd name="connsiteX4" fmla="*/ 3683 w 9198512"/>
              <a:gd name="connsiteY4" fmla="*/ 1977997 h 2043354"/>
              <a:gd name="connsiteX5" fmla="*/ 3683 w 9198512"/>
              <a:gd name="connsiteY5" fmla="*/ 403197 h 2043354"/>
              <a:gd name="connsiteX0" fmla="*/ 30519 w 9225348"/>
              <a:gd name="connsiteY0" fmla="*/ 403197 h 2043359"/>
              <a:gd name="connsiteX1" fmla="*/ 4849262 w 9225348"/>
              <a:gd name="connsiteY1" fmla="*/ 316111 h 2043359"/>
              <a:gd name="connsiteX2" fmla="*/ 9203547 w 9225348"/>
              <a:gd name="connsiteY2" fmla="*/ 359654 h 2043359"/>
              <a:gd name="connsiteX3" fmla="*/ 9225319 w 9225348"/>
              <a:gd name="connsiteY3" fmla="*/ 2043312 h 2043359"/>
              <a:gd name="connsiteX4" fmla="*/ 1490 w 9225348"/>
              <a:gd name="connsiteY4" fmla="*/ 1985254 h 2043359"/>
              <a:gd name="connsiteX5" fmla="*/ 30519 w 9225348"/>
              <a:gd name="connsiteY5" fmla="*/ 403197 h 2043359"/>
              <a:gd name="connsiteX0" fmla="*/ 30519 w 9225348"/>
              <a:gd name="connsiteY0" fmla="*/ 351914 h 1992076"/>
              <a:gd name="connsiteX1" fmla="*/ 4849262 w 9225348"/>
              <a:gd name="connsiteY1" fmla="*/ 264828 h 1992076"/>
              <a:gd name="connsiteX2" fmla="*/ 9203547 w 9225348"/>
              <a:gd name="connsiteY2" fmla="*/ 308371 h 1992076"/>
              <a:gd name="connsiteX3" fmla="*/ 9225319 w 9225348"/>
              <a:gd name="connsiteY3" fmla="*/ 1992029 h 1992076"/>
              <a:gd name="connsiteX4" fmla="*/ 1490 w 9225348"/>
              <a:gd name="connsiteY4" fmla="*/ 1933971 h 1992076"/>
              <a:gd name="connsiteX5" fmla="*/ 30519 w 9225348"/>
              <a:gd name="connsiteY5" fmla="*/ 351914 h 1992076"/>
              <a:gd name="connsiteX0" fmla="*/ 30519 w 9225348"/>
              <a:gd name="connsiteY0" fmla="*/ 381901 h 2022063"/>
              <a:gd name="connsiteX1" fmla="*/ 4849262 w 9225348"/>
              <a:gd name="connsiteY1" fmla="*/ 294815 h 2022063"/>
              <a:gd name="connsiteX2" fmla="*/ 9203547 w 9225348"/>
              <a:gd name="connsiteY2" fmla="*/ 338358 h 2022063"/>
              <a:gd name="connsiteX3" fmla="*/ 9225319 w 9225348"/>
              <a:gd name="connsiteY3" fmla="*/ 2022016 h 2022063"/>
              <a:gd name="connsiteX4" fmla="*/ 1490 w 9225348"/>
              <a:gd name="connsiteY4" fmla="*/ 1963958 h 2022063"/>
              <a:gd name="connsiteX5" fmla="*/ 30519 w 9225348"/>
              <a:gd name="connsiteY5" fmla="*/ 381901 h 2022063"/>
              <a:gd name="connsiteX0" fmla="*/ 30519 w 9225348"/>
              <a:gd name="connsiteY0" fmla="*/ 372846 h 2013008"/>
              <a:gd name="connsiteX1" fmla="*/ 4849262 w 9225348"/>
              <a:gd name="connsiteY1" fmla="*/ 285760 h 2013008"/>
              <a:gd name="connsiteX2" fmla="*/ 9203547 w 9225348"/>
              <a:gd name="connsiteY2" fmla="*/ 329303 h 2013008"/>
              <a:gd name="connsiteX3" fmla="*/ 9225319 w 9225348"/>
              <a:gd name="connsiteY3" fmla="*/ 2012961 h 2013008"/>
              <a:gd name="connsiteX4" fmla="*/ 1490 w 9225348"/>
              <a:gd name="connsiteY4" fmla="*/ 1954903 h 2013008"/>
              <a:gd name="connsiteX5" fmla="*/ 30519 w 9225348"/>
              <a:gd name="connsiteY5" fmla="*/ 372846 h 201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5348" h="2013008">
                <a:moveTo>
                  <a:pt x="30519" y="372846"/>
                </a:moveTo>
                <a:cubicBezTo>
                  <a:pt x="2320148" y="628056"/>
                  <a:pt x="3559910" y="539760"/>
                  <a:pt x="4849262" y="285760"/>
                </a:cubicBezTo>
                <a:cubicBezTo>
                  <a:pt x="6138614" y="31760"/>
                  <a:pt x="8017005" y="-223451"/>
                  <a:pt x="9203547" y="329303"/>
                </a:cubicBezTo>
                <a:cubicBezTo>
                  <a:pt x="9192662" y="417599"/>
                  <a:pt x="9226489" y="2011127"/>
                  <a:pt x="9225319" y="2012961"/>
                </a:cubicBezTo>
                <a:cubicBezTo>
                  <a:pt x="9209400" y="2014795"/>
                  <a:pt x="-929" y="1963370"/>
                  <a:pt x="1490" y="1954903"/>
                </a:cubicBezTo>
                <a:cubicBezTo>
                  <a:pt x="-8381" y="1972655"/>
                  <a:pt x="34148" y="465979"/>
                  <a:pt x="30519" y="3728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2000"/>
                  <a:lumOff val="18000"/>
                </a:schemeClr>
              </a:gs>
              <a:gs pos="45000">
                <a:schemeClr val="accent1">
                  <a:lumMod val="75000"/>
                </a:schemeClr>
              </a:gs>
              <a:gs pos="84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397718"/>
            <a:ext cx="7772400" cy="1102519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40055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228600"/>
            <a:ext cx="9144000" cy="0"/>
          </a:xfrm>
          <a:prstGeom prst="line">
            <a:avLst/>
          </a:prstGeom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 userDrawn="1"/>
        </p:nvSpPr>
        <p:spPr>
          <a:xfrm>
            <a:off x="-517670" y="236948"/>
            <a:ext cx="9661670" cy="674506"/>
          </a:xfrm>
          <a:custGeom>
            <a:avLst/>
            <a:gdLst>
              <a:gd name="connsiteX0" fmla="*/ 886895 w 10915600"/>
              <a:gd name="connsiteY0" fmla="*/ 180958 h 1947368"/>
              <a:gd name="connsiteX1" fmla="*/ 5705638 w 10915600"/>
              <a:gd name="connsiteY1" fmla="*/ 93872 h 1947368"/>
              <a:gd name="connsiteX2" fmla="*/ 10059923 w 10915600"/>
              <a:gd name="connsiteY2" fmla="*/ 137415 h 1947368"/>
              <a:gd name="connsiteX3" fmla="*/ 10038152 w 10915600"/>
              <a:gd name="connsiteY3" fmla="*/ 1755758 h 1947368"/>
              <a:gd name="connsiteX4" fmla="*/ 894152 w 10915600"/>
              <a:gd name="connsiteY4" fmla="*/ 1741244 h 1947368"/>
              <a:gd name="connsiteX5" fmla="*/ 886895 w 1091560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0 w 10028705"/>
              <a:gd name="connsiteY0" fmla="*/ 180958 h 1947368"/>
              <a:gd name="connsiteX1" fmla="*/ 4818743 w 10028705"/>
              <a:gd name="connsiteY1" fmla="*/ 93872 h 1947368"/>
              <a:gd name="connsiteX2" fmla="*/ 9173028 w 10028705"/>
              <a:gd name="connsiteY2" fmla="*/ 137415 h 1947368"/>
              <a:gd name="connsiteX3" fmla="*/ 9151257 w 10028705"/>
              <a:gd name="connsiteY3" fmla="*/ 1755758 h 1947368"/>
              <a:gd name="connsiteX4" fmla="*/ 7257 w 10028705"/>
              <a:gd name="connsiteY4" fmla="*/ 1741244 h 1947368"/>
              <a:gd name="connsiteX5" fmla="*/ 0 w 10028705"/>
              <a:gd name="connsiteY5" fmla="*/ 180958 h 1947368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756025"/>
              <a:gd name="connsiteX1" fmla="*/ 4818743 w 10028705"/>
              <a:gd name="connsiteY1" fmla="*/ 93872 h 1756025"/>
              <a:gd name="connsiteX2" fmla="*/ 9173028 w 10028705"/>
              <a:gd name="connsiteY2" fmla="*/ 137415 h 1756025"/>
              <a:gd name="connsiteX3" fmla="*/ 9151257 w 10028705"/>
              <a:gd name="connsiteY3" fmla="*/ 1755758 h 1756025"/>
              <a:gd name="connsiteX4" fmla="*/ 7257 w 10028705"/>
              <a:gd name="connsiteY4" fmla="*/ 1741244 h 1756025"/>
              <a:gd name="connsiteX5" fmla="*/ 0 w 10028705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173028"/>
              <a:gd name="connsiteY0" fmla="*/ 180958 h 1756025"/>
              <a:gd name="connsiteX1" fmla="*/ 4818743 w 9173028"/>
              <a:gd name="connsiteY1" fmla="*/ 93872 h 1756025"/>
              <a:gd name="connsiteX2" fmla="*/ 9173028 w 9173028"/>
              <a:gd name="connsiteY2" fmla="*/ 137415 h 1756025"/>
              <a:gd name="connsiteX3" fmla="*/ 9151257 w 9173028"/>
              <a:gd name="connsiteY3" fmla="*/ 1755758 h 1756025"/>
              <a:gd name="connsiteX4" fmla="*/ 7257 w 9173028"/>
              <a:gd name="connsiteY4" fmla="*/ 1741244 h 1756025"/>
              <a:gd name="connsiteX5" fmla="*/ 0 w 9173028"/>
              <a:gd name="connsiteY5" fmla="*/ 180958 h 1756025"/>
              <a:gd name="connsiteX0" fmla="*/ 0 w 9173028"/>
              <a:gd name="connsiteY0" fmla="*/ 389689 h 1964756"/>
              <a:gd name="connsiteX1" fmla="*/ 4818743 w 9173028"/>
              <a:gd name="connsiteY1" fmla="*/ 302603 h 1964756"/>
              <a:gd name="connsiteX2" fmla="*/ 9173028 w 9173028"/>
              <a:gd name="connsiteY2" fmla="*/ 346146 h 1964756"/>
              <a:gd name="connsiteX3" fmla="*/ 9151257 w 9173028"/>
              <a:gd name="connsiteY3" fmla="*/ 1964489 h 1964756"/>
              <a:gd name="connsiteX4" fmla="*/ 7257 w 9173028"/>
              <a:gd name="connsiteY4" fmla="*/ 1949975 h 1964756"/>
              <a:gd name="connsiteX5" fmla="*/ 0 w 9173028"/>
              <a:gd name="connsiteY5" fmla="*/ 389689 h 1964756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388713 h 1963780"/>
              <a:gd name="connsiteX1" fmla="*/ 4818743 w 9173028"/>
              <a:gd name="connsiteY1" fmla="*/ 301627 h 1963780"/>
              <a:gd name="connsiteX2" fmla="*/ 9173028 w 9173028"/>
              <a:gd name="connsiteY2" fmla="*/ 345170 h 1963780"/>
              <a:gd name="connsiteX3" fmla="*/ 9151257 w 9173028"/>
              <a:gd name="connsiteY3" fmla="*/ 1963513 h 1963780"/>
              <a:gd name="connsiteX4" fmla="*/ 7257 w 9173028"/>
              <a:gd name="connsiteY4" fmla="*/ 1948999 h 1963780"/>
              <a:gd name="connsiteX5" fmla="*/ 0 w 9173028"/>
              <a:gd name="connsiteY5" fmla="*/ 388713 h 1963780"/>
              <a:gd name="connsiteX0" fmla="*/ 0 w 9173028"/>
              <a:gd name="connsiteY0" fmla="*/ 358298 h 1933365"/>
              <a:gd name="connsiteX1" fmla="*/ 4818743 w 9173028"/>
              <a:gd name="connsiteY1" fmla="*/ 271212 h 1933365"/>
              <a:gd name="connsiteX2" fmla="*/ 9173028 w 9173028"/>
              <a:gd name="connsiteY2" fmla="*/ 314755 h 1933365"/>
              <a:gd name="connsiteX3" fmla="*/ 9151257 w 9173028"/>
              <a:gd name="connsiteY3" fmla="*/ 1933098 h 1933365"/>
              <a:gd name="connsiteX4" fmla="*/ 7257 w 9173028"/>
              <a:gd name="connsiteY4" fmla="*/ 1918584 h 1933365"/>
              <a:gd name="connsiteX5" fmla="*/ 0 w 9173028"/>
              <a:gd name="connsiteY5" fmla="*/ 358298 h 1933365"/>
              <a:gd name="connsiteX0" fmla="*/ 0 w 9173028"/>
              <a:gd name="connsiteY0" fmla="*/ 370896 h 1945963"/>
              <a:gd name="connsiteX1" fmla="*/ 4818743 w 9173028"/>
              <a:gd name="connsiteY1" fmla="*/ 283810 h 1945963"/>
              <a:gd name="connsiteX2" fmla="*/ 9173028 w 9173028"/>
              <a:gd name="connsiteY2" fmla="*/ 327353 h 1945963"/>
              <a:gd name="connsiteX3" fmla="*/ 9151257 w 9173028"/>
              <a:gd name="connsiteY3" fmla="*/ 1945696 h 1945963"/>
              <a:gd name="connsiteX4" fmla="*/ 7257 w 9173028"/>
              <a:gd name="connsiteY4" fmla="*/ 1931182 h 1945963"/>
              <a:gd name="connsiteX5" fmla="*/ 0 w 9173028"/>
              <a:gd name="connsiteY5" fmla="*/ 370896 h 1945963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16635 w 9167891"/>
              <a:gd name="connsiteY0" fmla="*/ 206703 h 1905142"/>
              <a:gd name="connsiteX1" fmla="*/ 4813606 w 9167891"/>
              <a:gd name="connsiteY1" fmla="*/ 242989 h 1905142"/>
              <a:gd name="connsiteX2" fmla="*/ 9167891 w 9167891"/>
              <a:gd name="connsiteY2" fmla="*/ 286532 h 1905142"/>
              <a:gd name="connsiteX3" fmla="*/ 9146120 w 9167891"/>
              <a:gd name="connsiteY3" fmla="*/ 1904875 h 1905142"/>
              <a:gd name="connsiteX4" fmla="*/ 2120 w 9167891"/>
              <a:gd name="connsiteY4" fmla="*/ 1890361 h 1905142"/>
              <a:gd name="connsiteX5" fmla="*/ 16635 w 9167891"/>
              <a:gd name="connsiteY5" fmla="*/ 206703 h 1905142"/>
              <a:gd name="connsiteX0" fmla="*/ 16635 w 9167891"/>
              <a:gd name="connsiteY0" fmla="*/ 165450 h 1863889"/>
              <a:gd name="connsiteX1" fmla="*/ 5024064 w 9167891"/>
              <a:gd name="connsiteY1" fmla="*/ 375907 h 1863889"/>
              <a:gd name="connsiteX2" fmla="*/ 9167891 w 9167891"/>
              <a:gd name="connsiteY2" fmla="*/ 245279 h 1863889"/>
              <a:gd name="connsiteX3" fmla="*/ 9146120 w 9167891"/>
              <a:gd name="connsiteY3" fmla="*/ 1863622 h 1863889"/>
              <a:gd name="connsiteX4" fmla="*/ 2120 w 9167891"/>
              <a:gd name="connsiteY4" fmla="*/ 1849108 h 1863889"/>
              <a:gd name="connsiteX5" fmla="*/ 16635 w 9167891"/>
              <a:gd name="connsiteY5" fmla="*/ 165450 h 1863889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09413 h 1807852"/>
              <a:gd name="connsiteX1" fmla="*/ 5024064 w 9167891"/>
              <a:gd name="connsiteY1" fmla="*/ 319870 h 1807852"/>
              <a:gd name="connsiteX2" fmla="*/ 9167891 w 9167891"/>
              <a:gd name="connsiteY2" fmla="*/ 189242 h 1807852"/>
              <a:gd name="connsiteX3" fmla="*/ 9146120 w 9167891"/>
              <a:gd name="connsiteY3" fmla="*/ 1807585 h 1807852"/>
              <a:gd name="connsiteX4" fmla="*/ 2120 w 9167891"/>
              <a:gd name="connsiteY4" fmla="*/ 1793071 h 1807852"/>
              <a:gd name="connsiteX5" fmla="*/ 16635 w 9167891"/>
              <a:gd name="connsiteY5" fmla="*/ 109413 h 1807852"/>
              <a:gd name="connsiteX0" fmla="*/ 16635 w 9167891"/>
              <a:gd name="connsiteY0" fmla="*/ 115457 h 1813896"/>
              <a:gd name="connsiteX1" fmla="*/ 5024064 w 9167891"/>
              <a:gd name="connsiteY1" fmla="*/ 325914 h 1813896"/>
              <a:gd name="connsiteX2" fmla="*/ 9167891 w 9167891"/>
              <a:gd name="connsiteY2" fmla="*/ 195286 h 1813896"/>
              <a:gd name="connsiteX3" fmla="*/ 9146120 w 9167891"/>
              <a:gd name="connsiteY3" fmla="*/ 1813629 h 1813896"/>
              <a:gd name="connsiteX4" fmla="*/ 2120 w 9167891"/>
              <a:gd name="connsiteY4" fmla="*/ 1799115 h 1813896"/>
              <a:gd name="connsiteX5" fmla="*/ 16635 w 9167891"/>
              <a:gd name="connsiteY5" fmla="*/ 115457 h 1813896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33603 h 1832042"/>
              <a:gd name="connsiteX1" fmla="*/ 5024064 w 9167891"/>
              <a:gd name="connsiteY1" fmla="*/ 344060 h 1832042"/>
              <a:gd name="connsiteX2" fmla="*/ 9167891 w 9167891"/>
              <a:gd name="connsiteY2" fmla="*/ 213432 h 1832042"/>
              <a:gd name="connsiteX3" fmla="*/ 9146120 w 9167891"/>
              <a:gd name="connsiteY3" fmla="*/ 1831775 h 1832042"/>
              <a:gd name="connsiteX4" fmla="*/ 2120 w 9167891"/>
              <a:gd name="connsiteY4" fmla="*/ 1817261 h 1832042"/>
              <a:gd name="connsiteX5" fmla="*/ 16635 w 9167891"/>
              <a:gd name="connsiteY5" fmla="*/ 133603 h 1832042"/>
              <a:gd name="connsiteX0" fmla="*/ 16635 w 9167891"/>
              <a:gd name="connsiteY0" fmla="*/ 136781 h 1835220"/>
              <a:gd name="connsiteX1" fmla="*/ 5024064 w 9167891"/>
              <a:gd name="connsiteY1" fmla="*/ 347238 h 1835220"/>
              <a:gd name="connsiteX2" fmla="*/ 9167891 w 9167891"/>
              <a:gd name="connsiteY2" fmla="*/ 216610 h 1835220"/>
              <a:gd name="connsiteX3" fmla="*/ 9146120 w 9167891"/>
              <a:gd name="connsiteY3" fmla="*/ 1834953 h 1835220"/>
              <a:gd name="connsiteX4" fmla="*/ 2120 w 9167891"/>
              <a:gd name="connsiteY4" fmla="*/ 1820439 h 1835220"/>
              <a:gd name="connsiteX5" fmla="*/ 16635 w 9167891"/>
              <a:gd name="connsiteY5" fmla="*/ 136781 h 1835220"/>
              <a:gd name="connsiteX0" fmla="*/ 0 w 9151256"/>
              <a:gd name="connsiteY0" fmla="*/ 136781 h 1834954"/>
              <a:gd name="connsiteX1" fmla="*/ 5007429 w 9151256"/>
              <a:gd name="connsiteY1" fmla="*/ 347238 h 1834954"/>
              <a:gd name="connsiteX2" fmla="*/ 9151256 w 9151256"/>
              <a:gd name="connsiteY2" fmla="*/ 216610 h 1834954"/>
              <a:gd name="connsiteX3" fmla="*/ 9129485 w 9151256"/>
              <a:gd name="connsiteY3" fmla="*/ 1834953 h 1834954"/>
              <a:gd name="connsiteX4" fmla="*/ 6033 w 9151256"/>
              <a:gd name="connsiteY4" fmla="*/ 556717 h 1834954"/>
              <a:gd name="connsiteX5" fmla="*/ 0 w 9151256"/>
              <a:gd name="connsiteY5" fmla="*/ 136781 h 1834954"/>
              <a:gd name="connsiteX0" fmla="*/ 0 w 9151256"/>
              <a:gd name="connsiteY0" fmla="*/ 136781 h 1864288"/>
              <a:gd name="connsiteX1" fmla="*/ 5007429 w 9151256"/>
              <a:gd name="connsiteY1" fmla="*/ 347238 h 1864288"/>
              <a:gd name="connsiteX2" fmla="*/ 9151256 w 9151256"/>
              <a:gd name="connsiteY2" fmla="*/ 216610 h 1864288"/>
              <a:gd name="connsiteX3" fmla="*/ 9129485 w 9151256"/>
              <a:gd name="connsiteY3" fmla="*/ 1834953 h 1864288"/>
              <a:gd name="connsiteX4" fmla="*/ 4733367 w 9151256"/>
              <a:gd name="connsiteY4" fmla="*/ 1208926 h 1864288"/>
              <a:gd name="connsiteX5" fmla="*/ 6033 w 9151256"/>
              <a:gd name="connsiteY5" fmla="*/ 556717 h 1864288"/>
              <a:gd name="connsiteX6" fmla="*/ 0 w 9151256"/>
              <a:gd name="connsiteY6" fmla="*/ 136781 h 1864288"/>
              <a:gd name="connsiteX0" fmla="*/ 0 w 9151256"/>
              <a:gd name="connsiteY0" fmla="*/ 136781 h 1848311"/>
              <a:gd name="connsiteX1" fmla="*/ 5007429 w 9151256"/>
              <a:gd name="connsiteY1" fmla="*/ 347238 h 1848311"/>
              <a:gd name="connsiteX2" fmla="*/ 9151256 w 9151256"/>
              <a:gd name="connsiteY2" fmla="*/ 216610 h 1848311"/>
              <a:gd name="connsiteX3" fmla="*/ 9129485 w 9151256"/>
              <a:gd name="connsiteY3" fmla="*/ 1834953 h 1848311"/>
              <a:gd name="connsiteX4" fmla="*/ 5062140 w 9151256"/>
              <a:gd name="connsiteY4" fmla="*/ 366445 h 1848311"/>
              <a:gd name="connsiteX5" fmla="*/ 6033 w 9151256"/>
              <a:gd name="connsiteY5" fmla="*/ 556717 h 1848311"/>
              <a:gd name="connsiteX6" fmla="*/ 0 w 9151256"/>
              <a:gd name="connsiteY6" fmla="*/ 136781 h 1848311"/>
              <a:gd name="connsiteX0" fmla="*/ 0 w 9151256"/>
              <a:gd name="connsiteY0" fmla="*/ 136781 h 1848311"/>
              <a:gd name="connsiteX1" fmla="*/ 5007429 w 9151256"/>
              <a:gd name="connsiteY1" fmla="*/ 347238 h 1848311"/>
              <a:gd name="connsiteX2" fmla="*/ 9151256 w 9151256"/>
              <a:gd name="connsiteY2" fmla="*/ 216610 h 1848311"/>
              <a:gd name="connsiteX3" fmla="*/ 9129485 w 9151256"/>
              <a:gd name="connsiteY3" fmla="*/ 1834953 h 1848311"/>
              <a:gd name="connsiteX4" fmla="*/ 5062140 w 9151256"/>
              <a:gd name="connsiteY4" fmla="*/ 366445 h 1848311"/>
              <a:gd name="connsiteX5" fmla="*/ 6033 w 9151256"/>
              <a:gd name="connsiteY5" fmla="*/ 556717 h 1848311"/>
              <a:gd name="connsiteX6" fmla="*/ 0 w 9151256"/>
              <a:gd name="connsiteY6" fmla="*/ 136781 h 1848311"/>
              <a:gd name="connsiteX0" fmla="*/ 0 w 9151256"/>
              <a:gd name="connsiteY0" fmla="*/ 136781 h 1848223"/>
              <a:gd name="connsiteX1" fmla="*/ 5007429 w 9151256"/>
              <a:gd name="connsiteY1" fmla="*/ 347238 h 1848223"/>
              <a:gd name="connsiteX2" fmla="*/ 9151256 w 9151256"/>
              <a:gd name="connsiteY2" fmla="*/ 216610 h 1848223"/>
              <a:gd name="connsiteX3" fmla="*/ 9129485 w 9151256"/>
              <a:gd name="connsiteY3" fmla="*/ 1834953 h 1848223"/>
              <a:gd name="connsiteX4" fmla="*/ 5031318 w 9151256"/>
              <a:gd name="connsiteY4" fmla="*/ 356171 h 1848223"/>
              <a:gd name="connsiteX5" fmla="*/ 6033 w 9151256"/>
              <a:gd name="connsiteY5" fmla="*/ 556717 h 1848223"/>
              <a:gd name="connsiteX6" fmla="*/ 0 w 9151256"/>
              <a:gd name="connsiteY6" fmla="*/ 136781 h 1848223"/>
              <a:gd name="connsiteX0" fmla="*/ 0 w 9151256"/>
              <a:gd name="connsiteY0" fmla="*/ 136781 h 679867"/>
              <a:gd name="connsiteX1" fmla="*/ 5007429 w 9151256"/>
              <a:gd name="connsiteY1" fmla="*/ 347238 h 679867"/>
              <a:gd name="connsiteX2" fmla="*/ 9151256 w 9151256"/>
              <a:gd name="connsiteY2" fmla="*/ 216610 h 679867"/>
              <a:gd name="connsiteX3" fmla="*/ 9139759 w 9151256"/>
              <a:gd name="connsiteY3" fmla="*/ 540409 h 679867"/>
              <a:gd name="connsiteX4" fmla="*/ 5031318 w 9151256"/>
              <a:gd name="connsiteY4" fmla="*/ 356171 h 679867"/>
              <a:gd name="connsiteX5" fmla="*/ 6033 w 9151256"/>
              <a:gd name="connsiteY5" fmla="*/ 556717 h 679867"/>
              <a:gd name="connsiteX6" fmla="*/ 0 w 9151256"/>
              <a:gd name="connsiteY6" fmla="*/ 136781 h 679867"/>
              <a:gd name="connsiteX0" fmla="*/ 0 w 9151256"/>
              <a:gd name="connsiteY0" fmla="*/ 136781 h 679867"/>
              <a:gd name="connsiteX1" fmla="*/ 5007429 w 9151256"/>
              <a:gd name="connsiteY1" fmla="*/ 347238 h 679867"/>
              <a:gd name="connsiteX2" fmla="*/ 9151256 w 9151256"/>
              <a:gd name="connsiteY2" fmla="*/ 216610 h 679867"/>
              <a:gd name="connsiteX3" fmla="*/ 9139759 w 9151256"/>
              <a:gd name="connsiteY3" fmla="*/ 540409 h 679867"/>
              <a:gd name="connsiteX4" fmla="*/ 5031318 w 9151256"/>
              <a:gd name="connsiteY4" fmla="*/ 356171 h 679867"/>
              <a:gd name="connsiteX5" fmla="*/ 6033 w 9151256"/>
              <a:gd name="connsiteY5" fmla="*/ 556717 h 679867"/>
              <a:gd name="connsiteX6" fmla="*/ 0 w 9151256"/>
              <a:gd name="connsiteY6" fmla="*/ 136781 h 679867"/>
              <a:gd name="connsiteX0" fmla="*/ 0 w 9151256"/>
              <a:gd name="connsiteY0" fmla="*/ 136781 h 679867"/>
              <a:gd name="connsiteX1" fmla="*/ 5007429 w 9151256"/>
              <a:gd name="connsiteY1" fmla="*/ 347238 h 679867"/>
              <a:gd name="connsiteX2" fmla="*/ 9151256 w 9151256"/>
              <a:gd name="connsiteY2" fmla="*/ 216610 h 679867"/>
              <a:gd name="connsiteX3" fmla="*/ 9139759 w 9151256"/>
              <a:gd name="connsiteY3" fmla="*/ 540409 h 679867"/>
              <a:gd name="connsiteX4" fmla="*/ 5031318 w 9151256"/>
              <a:gd name="connsiteY4" fmla="*/ 356171 h 679867"/>
              <a:gd name="connsiteX5" fmla="*/ 6033 w 9151256"/>
              <a:gd name="connsiteY5" fmla="*/ 556717 h 679867"/>
              <a:gd name="connsiteX6" fmla="*/ 0 w 9151256"/>
              <a:gd name="connsiteY6" fmla="*/ 136781 h 679867"/>
              <a:gd name="connsiteX0" fmla="*/ 0 w 9211692"/>
              <a:gd name="connsiteY0" fmla="*/ 340828 h 883914"/>
              <a:gd name="connsiteX1" fmla="*/ 5007429 w 9211692"/>
              <a:gd name="connsiteY1" fmla="*/ 551285 h 883914"/>
              <a:gd name="connsiteX2" fmla="*/ 9151256 w 9211692"/>
              <a:gd name="connsiteY2" fmla="*/ 420657 h 883914"/>
              <a:gd name="connsiteX3" fmla="*/ 9211678 w 9211692"/>
              <a:gd name="connsiteY3" fmla="*/ 261570 h 883914"/>
              <a:gd name="connsiteX4" fmla="*/ 5031318 w 9211692"/>
              <a:gd name="connsiteY4" fmla="*/ 560218 h 883914"/>
              <a:gd name="connsiteX5" fmla="*/ 6033 w 9211692"/>
              <a:gd name="connsiteY5" fmla="*/ 760764 h 883914"/>
              <a:gd name="connsiteX6" fmla="*/ 0 w 9211692"/>
              <a:gd name="connsiteY6" fmla="*/ 340828 h 883914"/>
              <a:gd name="connsiteX0" fmla="*/ 0 w 9211709"/>
              <a:gd name="connsiteY0" fmla="*/ 340828 h 883914"/>
              <a:gd name="connsiteX1" fmla="*/ 5007429 w 9211709"/>
              <a:gd name="connsiteY1" fmla="*/ 551285 h 883914"/>
              <a:gd name="connsiteX2" fmla="*/ 9192352 w 9211709"/>
              <a:gd name="connsiteY2" fmla="*/ 564496 h 883914"/>
              <a:gd name="connsiteX3" fmla="*/ 9211678 w 9211709"/>
              <a:gd name="connsiteY3" fmla="*/ 261570 h 883914"/>
              <a:gd name="connsiteX4" fmla="*/ 5031318 w 9211709"/>
              <a:gd name="connsiteY4" fmla="*/ 560218 h 883914"/>
              <a:gd name="connsiteX5" fmla="*/ 6033 w 9211709"/>
              <a:gd name="connsiteY5" fmla="*/ 760764 h 883914"/>
              <a:gd name="connsiteX6" fmla="*/ 0 w 9211709"/>
              <a:gd name="connsiteY6" fmla="*/ 340828 h 883914"/>
              <a:gd name="connsiteX0" fmla="*/ 0 w 9211725"/>
              <a:gd name="connsiteY0" fmla="*/ 340828 h 883914"/>
              <a:gd name="connsiteX1" fmla="*/ 5007429 w 9211725"/>
              <a:gd name="connsiteY1" fmla="*/ 551285 h 883914"/>
              <a:gd name="connsiteX2" fmla="*/ 9202627 w 9211725"/>
              <a:gd name="connsiteY2" fmla="*/ 472028 h 883914"/>
              <a:gd name="connsiteX3" fmla="*/ 9211678 w 9211725"/>
              <a:gd name="connsiteY3" fmla="*/ 261570 h 883914"/>
              <a:gd name="connsiteX4" fmla="*/ 5031318 w 9211725"/>
              <a:gd name="connsiteY4" fmla="*/ 560218 h 883914"/>
              <a:gd name="connsiteX5" fmla="*/ 6033 w 9211725"/>
              <a:gd name="connsiteY5" fmla="*/ 760764 h 883914"/>
              <a:gd name="connsiteX6" fmla="*/ 0 w 9211725"/>
              <a:gd name="connsiteY6" fmla="*/ 340828 h 883914"/>
              <a:gd name="connsiteX0" fmla="*/ 0 w 9211725"/>
              <a:gd name="connsiteY0" fmla="*/ 340828 h 883914"/>
              <a:gd name="connsiteX1" fmla="*/ 5007429 w 9211725"/>
              <a:gd name="connsiteY1" fmla="*/ 551285 h 883914"/>
              <a:gd name="connsiteX2" fmla="*/ 9202627 w 9211725"/>
              <a:gd name="connsiteY2" fmla="*/ 472028 h 883914"/>
              <a:gd name="connsiteX3" fmla="*/ 9211678 w 9211725"/>
              <a:gd name="connsiteY3" fmla="*/ 261570 h 883914"/>
              <a:gd name="connsiteX4" fmla="*/ 5031318 w 9211725"/>
              <a:gd name="connsiteY4" fmla="*/ 560218 h 883914"/>
              <a:gd name="connsiteX5" fmla="*/ 6033 w 9211725"/>
              <a:gd name="connsiteY5" fmla="*/ 760764 h 883914"/>
              <a:gd name="connsiteX6" fmla="*/ 0 w 9211725"/>
              <a:gd name="connsiteY6" fmla="*/ 340828 h 883914"/>
              <a:gd name="connsiteX0" fmla="*/ 0 w 9211725"/>
              <a:gd name="connsiteY0" fmla="*/ 340828 h 959868"/>
              <a:gd name="connsiteX1" fmla="*/ 5007429 w 9211725"/>
              <a:gd name="connsiteY1" fmla="*/ 551285 h 959868"/>
              <a:gd name="connsiteX2" fmla="*/ 9202627 w 9211725"/>
              <a:gd name="connsiteY2" fmla="*/ 472028 h 959868"/>
              <a:gd name="connsiteX3" fmla="*/ 9211678 w 9211725"/>
              <a:gd name="connsiteY3" fmla="*/ 261570 h 959868"/>
              <a:gd name="connsiteX4" fmla="*/ 5031318 w 9211725"/>
              <a:gd name="connsiteY4" fmla="*/ 560218 h 959868"/>
              <a:gd name="connsiteX5" fmla="*/ 6033 w 9211725"/>
              <a:gd name="connsiteY5" fmla="*/ 760764 h 959868"/>
              <a:gd name="connsiteX6" fmla="*/ 0 w 9211725"/>
              <a:gd name="connsiteY6" fmla="*/ 340828 h 959868"/>
              <a:gd name="connsiteX0" fmla="*/ 0 w 9211725"/>
              <a:gd name="connsiteY0" fmla="*/ 300563 h 1002844"/>
              <a:gd name="connsiteX1" fmla="*/ 5007429 w 9211725"/>
              <a:gd name="connsiteY1" fmla="*/ 511020 h 1002844"/>
              <a:gd name="connsiteX2" fmla="*/ 9202627 w 9211725"/>
              <a:gd name="connsiteY2" fmla="*/ 431763 h 1002844"/>
              <a:gd name="connsiteX3" fmla="*/ 9211678 w 9211725"/>
              <a:gd name="connsiteY3" fmla="*/ 221305 h 1002844"/>
              <a:gd name="connsiteX4" fmla="*/ 5134060 w 9211725"/>
              <a:gd name="connsiteY4" fmla="*/ 663791 h 1002844"/>
              <a:gd name="connsiteX5" fmla="*/ 6033 w 9211725"/>
              <a:gd name="connsiteY5" fmla="*/ 720499 h 1002844"/>
              <a:gd name="connsiteX6" fmla="*/ 0 w 9211725"/>
              <a:gd name="connsiteY6" fmla="*/ 300563 h 1002844"/>
              <a:gd name="connsiteX0" fmla="*/ 0 w 9211725"/>
              <a:gd name="connsiteY0" fmla="*/ 316416 h 1018697"/>
              <a:gd name="connsiteX1" fmla="*/ 5007429 w 9211725"/>
              <a:gd name="connsiteY1" fmla="*/ 526873 h 1018697"/>
              <a:gd name="connsiteX2" fmla="*/ 9202627 w 9211725"/>
              <a:gd name="connsiteY2" fmla="*/ 447616 h 1018697"/>
              <a:gd name="connsiteX3" fmla="*/ 9211678 w 9211725"/>
              <a:gd name="connsiteY3" fmla="*/ 237158 h 1018697"/>
              <a:gd name="connsiteX4" fmla="*/ 5134060 w 9211725"/>
              <a:gd name="connsiteY4" fmla="*/ 679644 h 1018697"/>
              <a:gd name="connsiteX5" fmla="*/ 6033 w 9211725"/>
              <a:gd name="connsiteY5" fmla="*/ 736352 h 1018697"/>
              <a:gd name="connsiteX6" fmla="*/ 0 w 9211725"/>
              <a:gd name="connsiteY6" fmla="*/ 316416 h 1018697"/>
              <a:gd name="connsiteX0" fmla="*/ 0 w 9211725"/>
              <a:gd name="connsiteY0" fmla="*/ 360640 h 979680"/>
              <a:gd name="connsiteX1" fmla="*/ 5007429 w 9211725"/>
              <a:gd name="connsiteY1" fmla="*/ 571097 h 979680"/>
              <a:gd name="connsiteX2" fmla="*/ 9202627 w 9211725"/>
              <a:gd name="connsiteY2" fmla="*/ 491840 h 979680"/>
              <a:gd name="connsiteX3" fmla="*/ 9211678 w 9211725"/>
              <a:gd name="connsiteY3" fmla="*/ 281382 h 979680"/>
              <a:gd name="connsiteX4" fmla="*/ 4990222 w 9211725"/>
              <a:gd name="connsiteY4" fmla="*/ 580030 h 979680"/>
              <a:gd name="connsiteX5" fmla="*/ 6033 w 9211725"/>
              <a:gd name="connsiteY5" fmla="*/ 780576 h 979680"/>
              <a:gd name="connsiteX6" fmla="*/ 0 w 9211725"/>
              <a:gd name="connsiteY6" fmla="*/ 360640 h 979680"/>
              <a:gd name="connsiteX0" fmla="*/ 0 w 9211725"/>
              <a:gd name="connsiteY0" fmla="*/ 330167 h 907400"/>
              <a:gd name="connsiteX1" fmla="*/ 5007429 w 9211725"/>
              <a:gd name="connsiteY1" fmla="*/ 540624 h 907400"/>
              <a:gd name="connsiteX2" fmla="*/ 9202627 w 9211725"/>
              <a:gd name="connsiteY2" fmla="*/ 461367 h 907400"/>
              <a:gd name="connsiteX3" fmla="*/ 9211678 w 9211725"/>
              <a:gd name="connsiteY3" fmla="*/ 250909 h 907400"/>
              <a:gd name="connsiteX4" fmla="*/ 4990222 w 9211725"/>
              <a:gd name="connsiteY4" fmla="*/ 549557 h 907400"/>
              <a:gd name="connsiteX5" fmla="*/ 6033 w 9211725"/>
              <a:gd name="connsiteY5" fmla="*/ 750103 h 907400"/>
              <a:gd name="connsiteX6" fmla="*/ 0 w 9211725"/>
              <a:gd name="connsiteY6" fmla="*/ 330167 h 907400"/>
              <a:gd name="connsiteX0" fmla="*/ 0 w 9211725"/>
              <a:gd name="connsiteY0" fmla="*/ 292403 h 817577"/>
              <a:gd name="connsiteX1" fmla="*/ 5007429 w 9211725"/>
              <a:gd name="connsiteY1" fmla="*/ 502860 h 817577"/>
              <a:gd name="connsiteX2" fmla="*/ 9202627 w 9211725"/>
              <a:gd name="connsiteY2" fmla="*/ 423603 h 817577"/>
              <a:gd name="connsiteX3" fmla="*/ 9211678 w 9211725"/>
              <a:gd name="connsiteY3" fmla="*/ 213145 h 817577"/>
              <a:gd name="connsiteX4" fmla="*/ 4990222 w 9211725"/>
              <a:gd name="connsiteY4" fmla="*/ 511793 h 817577"/>
              <a:gd name="connsiteX5" fmla="*/ 6033 w 9211725"/>
              <a:gd name="connsiteY5" fmla="*/ 712339 h 817577"/>
              <a:gd name="connsiteX6" fmla="*/ 0 w 9211725"/>
              <a:gd name="connsiteY6" fmla="*/ 292403 h 817577"/>
              <a:gd name="connsiteX0" fmla="*/ 0 w 9211725"/>
              <a:gd name="connsiteY0" fmla="*/ 292403 h 817577"/>
              <a:gd name="connsiteX1" fmla="*/ 5007429 w 9211725"/>
              <a:gd name="connsiteY1" fmla="*/ 502860 h 817577"/>
              <a:gd name="connsiteX2" fmla="*/ 9202627 w 9211725"/>
              <a:gd name="connsiteY2" fmla="*/ 526344 h 817577"/>
              <a:gd name="connsiteX3" fmla="*/ 9211678 w 9211725"/>
              <a:gd name="connsiteY3" fmla="*/ 213145 h 817577"/>
              <a:gd name="connsiteX4" fmla="*/ 4990222 w 9211725"/>
              <a:gd name="connsiteY4" fmla="*/ 511793 h 817577"/>
              <a:gd name="connsiteX5" fmla="*/ 6033 w 9211725"/>
              <a:gd name="connsiteY5" fmla="*/ 712339 h 817577"/>
              <a:gd name="connsiteX6" fmla="*/ 0 w 9211725"/>
              <a:gd name="connsiteY6" fmla="*/ 292403 h 817577"/>
              <a:gd name="connsiteX0" fmla="*/ 0 w 9211725"/>
              <a:gd name="connsiteY0" fmla="*/ 292403 h 817577"/>
              <a:gd name="connsiteX1" fmla="*/ 5007429 w 9211725"/>
              <a:gd name="connsiteY1" fmla="*/ 502860 h 817577"/>
              <a:gd name="connsiteX2" fmla="*/ 9202627 w 9211725"/>
              <a:gd name="connsiteY2" fmla="*/ 526344 h 817577"/>
              <a:gd name="connsiteX3" fmla="*/ 9211678 w 9211725"/>
              <a:gd name="connsiteY3" fmla="*/ 213145 h 817577"/>
              <a:gd name="connsiteX4" fmla="*/ 4990222 w 9211725"/>
              <a:gd name="connsiteY4" fmla="*/ 511793 h 817577"/>
              <a:gd name="connsiteX5" fmla="*/ 6033 w 9211725"/>
              <a:gd name="connsiteY5" fmla="*/ 712339 h 817577"/>
              <a:gd name="connsiteX6" fmla="*/ 0 w 9211725"/>
              <a:gd name="connsiteY6" fmla="*/ 292403 h 817577"/>
              <a:gd name="connsiteX0" fmla="*/ 0 w 9211725"/>
              <a:gd name="connsiteY0" fmla="*/ 292403 h 817577"/>
              <a:gd name="connsiteX1" fmla="*/ 5007429 w 9211725"/>
              <a:gd name="connsiteY1" fmla="*/ 502860 h 817577"/>
              <a:gd name="connsiteX2" fmla="*/ 9202627 w 9211725"/>
              <a:gd name="connsiteY2" fmla="*/ 526344 h 817577"/>
              <a:gd name="connsiteX3" fmla="*/ 9211678 w 9211725"/>
              <a:gd name="connsiteY3" fmla="*/ 213145 h 817577"/>
              <a:gd name="connsiteX4" fmla="*/ 4990222 w 9211725"/>
              <a:gd name="connsiteY4" fmla="*/ 511793 h 817577"/>
              <a:gd name="connsiteX5" fmla="*/ 6033 w 9211725"/>
              <a:gd name="connsiteY5" fmla="*/ 712339 h 817577"/>
              <a:gd name="connsiteX6" fmla="*/ 0 w 9211725"/>
              <a:gd name="connsiteY6" fmla="*/ 292403 h 817577"/>
              <a:gd name="connsiteX0" fmla="*/ 0 w 9211725"/>
              <a:gd name="connsiteY0" fmla="*/ 219520 h 744694"/>
              <a:gd name="connsiteX1" fmla="*/ 5007429 w 9211725"/>
              <a:gd name="connsiteY1" fmla="*/ 429977 h 744694"/>
              <a:gd name="connsiteX2" fmla="*/ 9202627 w 9211725"/>
              <a:gd name="connsiteY2" fmla="*/ 453461 h 744694"/>
              <a:gd name="connsiteX3" fmla="*/ 9211678 w 9211725"/>
              <a:gd name="connsiteY3" fmla="*/ 140262 h 744694"/>
              <a:gd name="connsiteX4" fmla="*/ 4990222 w 9211725"/>
              <a:gd name="connsiteY4" fmla="*/ 438910 h 744694"/>
              <a:gd name="connsiteX5" fmla="*/ 6033 w 9211725"/>
              <a:gd name="connsiteY5" fmla="*/ 639456 h 744694"/>
              <a:gd name="connsiteX6" fmla="*/ 0 w 9211725"/>
              <a:gd name="connsiteY6" fmla="*/ 219520 h 744694"/>
              <a:gd name="connsiteX0" fmla="*/ 46456 w 9258181"/>
              <a:gd name="connsiteY0" fmla="*/ 179017 h 646173"/>
              <a:gd name="connsiteX1" fmla="*/ 5053885 w 9258181"/>
              <a:gd name="connsiteY1" fmla="*/ 389474 h 646173"/>
              <a:gd name="connsiteX2" fmla="*/ 9249083 w 9258181"/>
              <a:gd name="connsiteY2" fmla="*/ 412958 h 646173"/>
              <a:gd name="connsiteX3" fmla="*/ 9258134 w 9258181"/>
              <a:gd name="connsiteY3" fmla="*/ 99759 h 646173"/>
              <a:gd name="connsiteX4" fmla="*/ 5036678 w 9258181"/>
              <a:gd name="connsiteY4" fmla="*/ 398407 h 646173"/>
              <a:gd name="connsiteX5" fmla="*/ 1118 w 9258181"/>
              <a:gd name="connsiteY5" fmla="*/ 588679 h 646173"/>
              <a:gd name="connsiteX6" fmla="*/ 46456 w 9258181"/>
              <a:gd name="connsiteY6" fmla="*/ 179017 h 646173"/>
              <a:gd name="connsiteX0" fmla="*/ 46456 w 9258181"/>
              <a:gd name="connsiteY0" fmla="*/ 179017 h 697999"/>
              <a:gd name="connsiteX1" fmla="*/ 5053885 w 9258181"/>
              <a:gd name="connsiteY1" fmla="*/ 389474 h 697999"/>
              <a:gd name="connsiteX2" fmla="*/ 9249083 w 9258181"/>
              <a:gd name="connsiteY2" fmla="*/ 412958 h 697999"/>
              <a:gd name="connsiteX3" fmla="*/ 9258134 w 9258181"/>
              <a:gd name="connsiteY3" fmla="*/ 99759 h 697999"/>
              <a:gd name="connsiteX4" fmla="*/ 5036678 w 9258181"/>
              <a:gd name="connsiteY4" fmla="*/ 398407 h 697999"/>
              <a:gd name="connsiteX5" fmla="*/ 1118 w 9258181"/>
              <a:gd name="connsiteY5" fmla="*/ 588679 h 697999"/>
              <a:gd name="connsiteX6" fmla="*/ 46456 w 9258181"/>
              <a:gd name="connsiteY6" fmla="*/ 179017 h 697999"/>
              <a:gd name="connsiteX0" fmla="*/ 46456 w 9258181"/>
              <a:gd name="connsiteY0" fmla="*/ 179017 h 796130"/>
              <a:gd name="connsiteX1" fmla="*/ 5053885 w 9258181"/>
              <a:gd name="connsiteY1" fmla="*/ 389474 h 796130"/>
              <a:gd name="connsiteX2" fmla="*/ 9249083 w 9258181"/>
              <a:gd name="connsiteY2" fmla="*/ 412958 h 796130"/>
              <a:gd name="connsiteX3" fmla="*/ 9258134 w 9258181"/>
              <a:gd name="connsiteY3" fmla="*/ 99759 h 796130"/>
              <a:gd name="connsiteX4" fmla="*/ 5036678 w 9258181"/>
              <a:gd name="connsiteY4" fmla="*/ 398407 h 796130"/>
              <a:gd name="connsiteX5" fmla="*/ 1118 w 9258181"/>
              <a:gd name="connsiteY5" fmla="*/ 588679 h 796130"/>
              <a:gd name="connsiteX6" fmla="*/ 46456 w 9258181"/>
              <a:gd name="connsiteY6" fmla="*/ 179017 h 796130"/>
              <a:gd name="connsiteX0" fmla="*/ 46456 w 9258181"/>
              <a:gd name="connsiteY0" fmla="*/ 162368 h 815608"/>
              <a:gd name="connsiteX1" fmla="*/ 5053885 w 9258181"/>
              <a:gd name="connsiteY1" fmla="*/ 372825 h 815608"/>
              <a:gd name="connsiteX2" fmla="*/ 9249083 w 9258181"/>
              <a:gd name="connsiteY2" fmla="*/ 396309 h 815608"/>
              <a:gd name="connsiteX3" fmla="*/ 9258134 w 9258181"/>
              <a:gd name="connsiteY3" fmla="*/ 83110 h 815608"/>
              <a:gd name="connsiteX4" fmla="*/ 5066213 w 9258181"/>
              <a:gd name="connsiteY4" fmla="*/ 535870 h 815608"/>
              <a:gd name="connsiteX5" fmla="*/ 1118 w 9258181"/>
              <a:gd name="connsiteY5" fmla="*/ 572030 h 815608"/>
              <a:gd name="connsiteX6" fmla="*/ 46456 w 9258181"/>
              <a:gd name="connsiteY6" fmla="*/ 162368 h 815608"/>
              <a:gd name="connsiteX0" fmla="*/ 46456 w 9258181"/>
              <a:gd name="connsiteY0" fmla="*/ 147173 h 871770"/>
              <a:gd name="connsiteX1" fmla="*/ 5053885 w 9258181"/>
              <a:gd name="connsiteY1" fmla="*/ 357630 h 871770"/>
              <a:gd name="connsiteX2" fmla="*/ 9249083 w 9258181"/>
              <a:gd name="connsiteY2" fmla="*/ 381114 h 871770"/>
              <a:gd name="connsiteX3" fmla="*/ 9258134 w 9258181"/>
              <a:gd name="connsiteY3" fmla="*/ 67915 h 871770"/>
              <a:gd name="connsiteX4" fmla="*/ 5076058 w 9258181"/>
              <a:gd name="connsiteY4" fmla="*/ 726158 h 871770"/>
              <a:gd name="connsiteX5" fmla="*/ 1118 w 9258181"/>
              <a:gd name="connsiteY5" fmla="*/ 556835 h 871770"/>
              <a:gd name="connsiteX6" fmla="*/ 46456 w 9258181"/>
              <a:gd name="connsiteY6" fmla="*/ 147173 h 871770"/>
              <a:gd name="connsiteX0" fmla="*/ 46456 w 9258181"/>
              <a:gd name="connsiteY0" fmla="*/ 147173 h 871770"/>
              <a:gd name="connsiteX1" fmla="*/ 5053885 w 9258181"/>
              <a:gd name="connsiteY1" fmla="*/ 357630 h 871770"/>
              <a:gd name="connsiteX2" fmla="*/ 9249083 w 9258181"/>
              <a:gd name="connsiteY2" fmla="*/ 381114 h 871770"/>
              <a:gd name="connsiteX3" fmla="*/ 9258134 w 9258181"/>
              <a:gd name="connsiteY3" fmla="*/ 67915 h 871770"/>
              <a:gd name="connsiteX4" fmla="*/ 5076058 w 9258181"/>
              <a:gd name="connsiteY4" fmla="*/ 726158 h 871770"/>
              <a:gd name="connsiteX5" fmla="*/ 1118 w 9258181"/>
              <a:gd name="connsiteY5" fmla="*/ 556835 h 871770"/>
              <a:gd name="connsiteX6" fmla="*/ 46456 w 9258181"/>
              <a:gd name="connsiteY6" fmla="*/ 147173 h 871770"/>
              <a:gd name="connsiteX0" fmla="*/ 46456 w 9258181"/>
              <a:gd name="connsiteY0" fmla="*/ 179016 h 796128"/>
              <a:gd name="connsiteX1" fmla="*/ 5053885 w 9258181"/>
              <a:gd name="connsiteY1" fmla="*/ 389473 h 796128"/>
              <a:gd name="connsiteX2" fmla="*/ 9249083 w 9258181"/>
              <a:gd name="connsiteY2" fmla="*/ 412957 h 796128"/>
              <a:gd name="connsiteX3" fmla="*/ 9258134 w 9258181"/>
              <a:gd name="connsiteY3" fmla="*/ 99758 h 796128"/>
              <a:gd name="connsiteX4" fmla="*/ 5076058 w 9258181"/>
              <a:gd name="connsiteY4" fmla="*/ 398405 h 796128"/>
              <a:gd name="connsiteX5" fmla="*/ 1118 w 9258181"/>
              <a:gd name="connsiteY5" fmla="*/ 588678 h 796128"/>
              <a:gd name="connsiteX6" fmla="*/ 46456 w 9258181"/>
              <a:gd name="connsiteY6" fmla="*/ 179016 h 796128"/>
              <a:gd name="connsiteX0" fmla="*/ 46456 w 9258181"/>
              <a:gd name="connsiteY0" fmla="*/ 223001 h 899341"/>
              <a:gd name="connsiteX1" fmla="*/ 5053885 w 9258181"/>
              <a:gd name="connsiteY1" fmla="*/ 433458 h 899341"/>
              <a:gd name="connsiteX2" fmla="*/ 9249083 w 9258181"/>
              <a:gd name="connsiteY2" fmla="*/ 456942 h 899341"/>
              <a:gd name="connsiteX3" fmla="*/ 9258134 w 9258181"/>
              <a:gd name="connsiteY3" fmla="*/ 143743 h 899341"/>
              <a:gd name="connsiteX4" fmla="*/ 5076058 w 9258181"/>
              <a:gd name="connsiteY4" fmla="*/ 442390 h 899341"/>
              <a:gd name="connsiteX5" fmla="*/ 1118 w 9258181"/>
              <a:gd name="connsiteY5" fmla="*/ 632663 h 899341"/>
              <a:gd name="connsiteX6" fmla="*/ 46456 w 9258181"/>
              <a:gd name="connsiteY6" fmla="*/ 223001 h 89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8181" h="899341">
                <a:moveTo>
                  <a:pt x="46456" y="223001"/>
                </a:moveTo>
                <a:cubicBezTo>
                  <a:pt x="1755513" y="529011"/>
                  <a:pt x="3195227" y="682144"/>
                  <a:pt x="5053885" y="433458"/>
                </a:cubicBezTo>
                <a:cubicBezTo>
                  <a:pt x="6912543" y="184772"/>
                  <a:pt x="7427663" y="121250"/>
                  <a:pt x="9249083" y="456942"/>
                </a:cubicBezTo>
                <a:cubicBezTo>
                  <a:pt x="9238198" y="545238"/>
                  <a:pt x="9259304" y="141909"/>
                  <a:pt x="9258134" y="143743"/>
                </a:cubicBezTo>
                <a:cubicBezTo>
                  <a:pt x="7710160" y="-173756"/>
                  <a:pt x="6441682" y="83500"/>
                  <a:pt x="5076058" y="442390"/>
                </a:cubicBezTo>
                <a:cubicBezTo>
                  <a:pt x="3710434" y="801280"/>
                  <a:pt x="1570848" y="1160676"/>
                  <a:pt x="1118" y="632663"/>
                </a:cubicBezTo>
                <a:cubicBezTo>
                  <a:pt x="-8753" y="650415"/>
                  <a:pt x="50085" y="316134"/>
                  <a:pt x="46456" y="22300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55000"/>
                </a:schemeClr>
              </a:gs>
              <a:gs pos="50000">
                <a:schemeClr val="accent1">
                  <a:alpha val="70000"/>
                  <a:lumMod val="45000"/>
                  <a:lumOff val="5500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3600000" scaled="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0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267200" y="1314450"/>
            <a:ext cx="43434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267200" y="1943100"/>
            <a:ext cx="43434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67200" y="2571750"/>
            <a:ext cx="43434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267200" y="3200400"/>
            <a:ext cx="43434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1" y="205978"/>
            <a:ext cx="6400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53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143000"/>
            <a:ext cx="2362200" cy="165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886200" cy="16573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286000" y="2857500"/>
            <a:ext cx="2362200" cy="165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800600" y="2857500"/>
            <a:ext cx="3886200" cy="16573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1" y="205978"/>
            <a:ext cx="6400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87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6" y="250372"/>
            <a:ext cx="9144000" cy="385461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3891" y="228600"/>
            <a:ext cx="9204206" cy="40666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-23891" y="3607041"/>
            <a:ext cx="9167891" cy="1376415"/>
          </a:xfrm>
          <a:custGeom>
            <a:avLst/>
            <a:gdLst>
              <a:gd name="connsiteX0" fmla="*/ 886895 w 10915600"/>
              <a:gd name="connsiteY0" fmla="*/ 180958 h 1947368"/>
              <a:gd name="connsiteX1" fmla="*/ 5705638 w 10915600"/>
              <a:gd name="connsiteY1" fmla="*/ 93872 h 1947368"/>
              <a:gd name="connsiteX2" fmla="*/ 10059923 w 10915600"/>
              <a:gd name="connsiteY2" fmla="*/ 137415 h 1947368"/>
              <a:gd name="connsiteX3" fmla="*/ 10038152 w 10915600"/>
              <a:gd name="connsiteY3" fmla="*/ 1755758 h 1947368"/>
              <a:gd name="connsiteX4" fmla="*/ 894152 w 10915600"/>
              <a:gd name="connsiteY4" fmla="*/ 1741244 h 1947368"/>
              <a:gd name="connsiteX5" fmla="*/ 886895 w 1091560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0 w 10028705"/>
              <a:gd name="connsiteY0" fmla="*/ 180958 h 1947368"/>
              <a:gd name="connsiteX1" fmla="*/ 4818743 w 10028705"/>
              <a:gd name="connsiteY1" fmla="*/ 93872 h 1947368"/>
              <a:gd name="connsiteX2" fmla="*/ 9173028 w 10028705"/>
              <a:gd name="connsiteY2" fmla="*/ 137415 h 1947368"/>
              <a:gd name="connsiteX3" fmla="*/ 9151257 w 10028705"/>
              <a:gd name="connsiteY3" fmla="*/ 1755758 h 1947368"/>
              <a:gd name="connsiteX4" fmla="*/ 7257 w 10028705"/>
              <a:gd name="connsiteY4" fmla="*/ 1741244 h 1947368"/>
              <a:gd name="connsiteX5" fmla="*/ 0 w 10028705"/>
              <a:gd name="connsiteY5" fmla="*/ 180958 h 1947368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756025"/>
              <a:gd name="connsiteX1" fmla="*/ 4818743 w 10028705"/>
              <a:gd name="connsiteY1" fmla="*/ 93872 h 1756025"/>
              <a:gd name="connsiteX2" fmla="*/ 9173028 w 10028705"/>
              <a:gd name="connsiteY2" fmla="*/ 137415 h 1756025"/>
              <a:gd name="connsiteX3" fmla="*/ 9151257 w 10028705"/>
              <a:gd name="connsiteY3" fmla="*/ 1755758 h 1756025"/>
              <a:gd name="connsiteX4" fmla="*/ 7257 w 10028705"/>
              <a:gd name="connsiteY4" fmla="*/ 1741244 h 1756025"/>
              <a:gd name="connsiteX5" fmla="*/ 0 w 10028705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173028"/>
              <a:gd name="connsiteY0" fmla="*/ 180958 h 1756025"/>
              <a:gd name="connsiteX1" fmla="*/ 4818743 w 9173028"/>
              <a:gd name="connsiteY1" fmla="*/ 93872 h 1756025"/>
              <a:gd name="connsiteX2" fmla="*/ 9173028 w 9173028"/>
              <a:gd name="connsiteY2" fmla="*/ 137415 h 1756025"/>
              <a:gd name="connsiteX3" fmla="*/ 9151257 w 9173028"/>
              <a:gd name="connsiteY3" fmla="*/ 1755758 h 1756025"/>
              <a:gd name="connsiteX4" fmla="*/ 7257 w 9173028"/>
              <a:gd name="connsiteY4" fmla="*/ 1741244 h 1756025"/>
              <a:gd name="connsiteX5" fmla="*/ 0 w 9173028"/>
              <a:gd name="connsiteY5" fmla="*/ 180958 h 1756025"/>
              <a:gd name="connsiteX0" fmla="*/ 0 w 9173028"/>
              <a:gd name="connsiteY0" fmla="*/ 389689 h 1964756"/>
              <a:gd name="connsiteX1" fmla="*/ 4818743 w 9173028"/>
              <a:gd name="connsiteY1" fmla="*/ 302603 h 1964756"/>
              <a:gd name="connsiteX2" fmla="*/ 9173028 w 9173028"/>
              <a:gd name="connsiteY2" fmla="*/ 346146 h 1964756"/>
              <a:gd name="connsiteX3" fmla="*/ 9151257 w 9173028"/>
              <a:gd name="connsiteY3" fmla="*/ 1964489 h 1964756"/>
              <a:gd name="connsiteX4" fmla="*/ 7257 w 9173028"/>
              <a:gd name="connsiteY4" fmla="*/ 1949975 h 1964756"/>
              <a:gd name="connsiteX5" fmla="*/ 0 w 9173028"/>
              <a:gd name="connsiteY5" fmla="*/ 389689 h 1964756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388713 h 1963780"/>
              <a:gd name="connsiteX1" fmla="*/ 4818743 w 9173028"/>
              <a:gd name="connsiteY1" fmla="*/ 301627 h 1963780"/>
              <a:gd name="connsiteX2" fmla="*/ 9173028 w 9173028"/>
              <a:gd name="connsiteY2" fmla="*/ 345170 h 1963780"/>
              <a:gd name="connsiteX3" fmla="*/ 9151257 w 9173028"/>
              <a:gd name="connsiteY3" fmla="*/ 1963513 h 1963780"/>
              <a:gd name="connsiteX4" fmla="*/ 7257 w 9173028"/>
              <a:gd name="connsiteY4" fmla="*/ 1948999 h 1963780"/>
              <a:gd name="connsiteX5" fmla="*/ 0 w 9173028"/>
              <a:gd name="connsiteY5" fmla="*/ 388713 h 1963780"/>
              <a:gd name="connsiteX0" fmla="*/ 0 w 9173028"/>
              <a:gd name="connsiteY0" fmla="*/ 358298 h 1933365"/>
              <a:gd name="connsiteX1" fmla="*/ 4818743 w 9173028"/>
              <a:gd name="connsiteY1" fmla="*/ 271212 h 1933365"/>
              <a:gd name="connsiteX2" fmla="*/ 9173028 w 9173028"/>
              <a:gd name="connsiteY2" fmla="*/ 314755 h 1933365"/>
              <a:gd name="connsiteX3" fmla="*/ 9151257 w 9173028"/>
              <a:gd name="connsiteY3" fmla="*/ 1933098 h 1933365"/>
              <a:gd name="connsiteX4" fmla="*/ 7257 w 9173028"/>
              <a:gd name="connsiteY4" fmla="*/ 1918584 h 1933365"/>
              <a:gd name="connsiteX5" fmla="*/ 0 w 9173028"/>
              <a:gd name="connsiteY5" fmla="*/ 358298 h 1933365"/>
              <a:gd name="connsiteX0" fmla="*/ 0 w 9173028"/>
              <a:gd name="connsiteY0" fmla="*/ 370896 h 1945963"/>
              <a:gd name="connsiteX1" fmla="*/ 4818743 w 9173028"/>
              <a:gd name="connsiteY1" fmla="*/ 283810 h 1945963"/>
              <a:gd name="connsiteX2" fmla="*/ 9173028 w 9173028"/>
              <a:gd name="connsiteY2" fmla="*/ 327353 h 1945963"/>
              <a:gd name="connsiteX3" fmla="*/ 9151257 w 9173028"/>
              <a:gd name="connsiteY3" fmla="*/ 1945696 h 1945963"/>
              <a:gd name="connsiteX4" fmla="*/ 7257 w 9173028"/>
              <a:gd name="connsiteY4" fmla="*/ 1931182 h 1945963"/>
              <a:gd name="connsiteX5" fmla="*/ 0 w 9173028"/>
              <a:gd name="connsiteY5" fmla="*/ 370896 h 1945963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16635 w 9167891"/>
              <a:gd name="connsiteY0" fmla="*/ 206703 h 1905142"/>
              <a:gd name="connsiteX1" fmla="*/ 4813606 w 9167891"/>
              <a:gd name="connsiteY1" fmla="*/ 242989 h 1905142"/>
              <a:gd name="connsiteX2" fmla="*/ 9167891 w 9167891"/>
              <a:gd name="connsiteY2" fmla="*/ 286532 h 1905142"/>
              <a:gd name="connsiteX3" fmla="*/ 9146120 w 9167891"/>
              <a:gd name="connsiteY3" fmla="*/ 1904875 h 1905142"/>
              <a:gd name="connsiteX4" fmla="*/ 2120 w 9167891"/>
              <a:gd name="connsiteY4" fmla="*/ 1890361 h 1905142"/>
              <a:gd name="connsiteX5" fmla="*/ 16635 w 9167891"/>
              <a:gd name="connsiteY5" fmla="*/ 206703 h 1905142"/>
              <a:gd name="connsiteX0" fmla="*/ 16635 w 9167891"/>
              <a:gd name="connsiteY0" fmla="*/ 165450 h 1863889"/>
              <a:gd name="connsiteX1" fmla="*/ 5024064 w 9167891"/>
              <a:gd name="connsiteY1" fmla="*/ 375907 h 1863889"/>
              <a:gd name="connsiteX2" fmla="*/ 9167891 w 9167891"/>
              <a:gd name="connsiteY2" fmla="*/ 245279 h 1863889"/>
              <a:gd name="connsiteX3" fmla="*/ 9146120 w 9167891"/>
              <a:gd name="connsiteY3" fmla="*/ 1863622 h 1863889"/>
              <a:gd name="connsiteX4" fmla="*/ 2120 w 9167891"/>
              <a:gd name="connsiteY4" fmla="*/ 1849108 h 1863889"/>
              <a:gd name="connsiteX5" fmla="*/ 16635 w 9167891"/>
              <a:gd name="connsiteY5" fmla="*/ 165450 h 1863889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09413 h 1807852"/>
              <a:gd name="connsiteX1" fmla="*/ 5024064 w 9167891"/>
              <a:gd name="connsiteY1" fmla="*/ 319870 h 1807852"/>
              <a:gd name="connsiteX2" fmla="*/ 9167891 w 9167891"/>
              <a:gd name="connsiteY2" fmla="*/ 189242 h 1807852"/>
              <a:gd name="connsiteX3" fmla="*/ 9146120 w 9167891"/>
              <a:gd name="connsiteY3" fmla="*/ 1807585 h 1807852"/>
              <a:gd name="connsiteX4" fmla="*/ 2120 w 9167891"/>
              <a:gd name="connsiteY4" fmla="*/ 1793071 h 1807852"/>
              <a:gd name="connsiteX5" fmla="*/ 16635 w 9167891"/>
              <a:gd name="connsiteY5" fmla="*/ 109413 h 1807852"/>
              <a:gd name="connsiteX0" fmla="*/ 16635 w 9167891"/>
              <a:gd name="connsiteY0" fmla="*/ 115457 h 1813896"/>
              <a:gd name="connsiteX1" fmla="*/ 5024064 w 9167891"/>
              <a:gd name="connsiteY1" fmla="*/ 325914 h 1813896"/>
              <a:gd name="connsiteX2" fmla="*/ 9167891 w 9167891"/>
              <a:gd name="connsiteY2" fmla="*/ 195286 h 1813896"/>
              <a:gd name="connsiteX3" fmla="*/ 9146120 w 9167891"/>
              <a:gd name="connsiteY3" fmla="*/ 1813629 h 1813896"/>
              <a:gd name="connsiteX4" fmla="*/ 2120 w 9167891"/>
              <a:gd name="connsiteY4" fmla="*/ 1799115 h 1813896"/>
              <a:gd name="connsiteX5" fmla="*/ 16635 w 9167891"/>
              <a:gd name="connsiteY5" fmla="*/ 115457 h 1813896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33603 h 1832042"/>
              <a:gd name="connsiteX1" fmla="*/ 5024064 w 9167891"/>
              <a:gd name="connsiteY1" fmla="*/ 344060 h 1832042"/>
              <a:gd name="connsiteX2" fmla="*/ 9167891 w 9167891"/>
              <a:gd name="connsiteY2" fmla="*/ 213432 h 1832042"/>
              <a:gd name="connsiteX3" fmla="*/ 9146120 w 9167891"/>
              <a:gd name="connsiteY3" fmla="*/ 1831775 h 1832042"/>
              <a:gd name="connsiteX4" fmla="*/ 2120 w 9167891"/>
              <a:gd name="connsiteY4" fmla="*/ 1817261 h 1832042"/>
              <a:gd name="connsiteX5" fmla="*/ 16635 w 9167891"/>
              <a:gd name="connsiteY5" fmla="*/ 133603 h 1832042"/>
              <a:gd name="connsiteX0" fmla="*/ 16635 w 9167891"/>
              <a:gd name="connsiteY0" fmla="*/ 136781 h 1835220"/>
              <a:gd name="connsiteX1" fmla="*/ 5024064 w 9167891"/>
              <a:gd name="connsiteY1" fmla="*/ 347238 h 1835220"/>
              <a:gd name="connsiteX2" fmla="*/ 9167891 w 9167891"/>
              <a:gd name="connsiteY2" fmla="*/ 216610 h 1835220"/>
              <a:gd name="connsiteX3" fmla="*/ 9146120 w 9167891"/>
              <a:gd name="connsiteY3" fmla="*/ 1834953 h 1835220"/>
              <a:gd name="connsiteX4" fmla="*/ 2120 w 9167891"/>
              <a:gd name="connsiteY4" fmla="*/ 1820439 h 1835220"/>
              <a:gd name="connsiteX5" fmla="*/ 16635 w 9167891"/>
              <a:gd name="connsiteY5" fmla="*/ 136781 h 183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7891" h="1835220">
                <a:moveTo>
                  <a:pt x="16635" y="136781"/>
                </a:moveTo>
                <a:cubicBezTo>
                  <a:pt x="1725692" y="442791"/>
                  <a:pt x="3571426" y="645990"/>
                  <a:pt x="5024064" y="347238"/>
                </a:cubicBezTo>
                <a:cubicBezTo>
                  <a:pt x="6476702" y="48486"/>
                  <a:pt x="7531406" y="-191001"/>
                  <a:pt x="9167891" y="216610"/>
                </a:cubicBezTo>
                <a:cubicBezTo>
                  <a:pt x="9157006" y="304906"/>
                  <a:pt x="9147290" y="1833119"/>
                  <a:pt x="9146120" y="1834953"/>
                </a:cubicBezTo>
                <a:cubicBezTo>
                  <a:pt x="9130201" y="1836787"/>
                  <a:pt x="-299" y="1828906"/>
                  <a:pt x="2120" y="1820439"/>
                </a:cubicBezTo>
                <a:cubicBezTo>
                  <a:pt x="-7751" y="1838191"/>
                  <a:pt x="20264" y="229914"/>
                  <a:pt x="16635" y="1367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-45033" y="3688208"/>
            <a:ext cx="9225348" cy="1509756"/>
          </a:xfrm>
          <a:custGeom>
            <a:avLst/>
            <a:gdLst>
              <a:gd name="connsiteX0" fmla="*/ 886895 w 10915600"/>
              <a:gd name="connsiteY0" fmla="*/ 180958 h 1947368"/>
              <a:gd name="connsiteX1" fmla="*/ 5705638 w 10915600"/>
              <a:gd name="connsiteY1" fmla="*/ 93872 h 1947368"/>
              <a:gd name="connsiteX2" fmla="*/ 10059923 w 10915600"/>
              <a:gd name="connsiteY2" fmla="*/ 137415 h 1947368"/>
              <a:gd name="connsiteX3" fmla="*/ 10038152 w 10915600"/>
              <a:gd name="connsiteY3" fmla="*/ 1755758 h 1947368"/>
              <a:gd name="connsiteX4" fmla="*/ 894152 w 10915600"/>
              <a:gd name="connsiteY4" fmla="*/ 1741244 h 1947368"/>
              <a:gd name="connsiteX5" fmla="*/ 886895 w 1091560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0 w 10028705"/>
              <a:gd name="connsiteY0" fmla="*/ 180958 h 1947368"/>
              <a:gd name="connsiteX1" fmla="*/ 4818743 w 10028705"/>
              <a:gd name="connsiteY1" fmla="*/ 93872 h 1947368"/>
              <a:gd name="connsiteX2" fmla="*/ 9173028 w 10028705"/>
              <a:gd name="connsiteY2" fmla="*/ 137415 h 1947368"/>
              <a:gd name="connsiteX3" fmla="*/ 9151257 w 10028705"/>
              <a:gd name="connsiteY3" fmla="*/ 1755758 h 1947368"/>
              <a:gd name="connsiteX4" fmla="*/ 7257 w 10028705"/>
              <a:gd name="connsiteY4" fmla="*/ 1741244 h 1947368"/>
              <a:gd name="connsiteX5" fmla="*/ 0 w 10028705"/>
              <a:gd name="connsiteY5" fmla="*/ 180958 h 1947368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756025"/>
              <a:gd name="connsiteX1" fmla="*/ 4818743 w 10028705"/>
              <a:gd name="connsiteY1" fmla="*/ 93872 h 1756025"/>
              <a:gd name="connsiteX2" fmla="*/ 9173028 w 10028705"/>
              <a:gd name="connsiteY2" fmla="*/ 137415 h 1756025"/>
              <a:gd name="connsiteX3" fmla="*/ 9151257 w 10028705"/>
              <a:gd name="connsiteY3" fmla="*/ 1755758 h 1756025"/>
              <a:gd name="connsiteX4" fmla="*/ 7257 w 10028705"/>
              <a:gd name="connsiteY4" fmla="*/ 1741244 h 1756025"/>
              <a:gd name="connsiteX5" fmla="*/ 0 w 10028705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173028"/>
              <a:gd name="connsiteY0" fmla="*/ 180958 h 1756025"/>
              <a:gd name="connsiteX1" fmla="*/ 4818743 w 9173028"/>
              <a:gd name="connsiteY1" fmla="*/ 93872 h 1756025"/>
              <a:gd name="connsiteX2" fmla="*/ 9173028 w 9173028"/>
              <a:gd name="connsiteY2" fmla="*/ 137415 h 1756025"/>
              <a:gd name="connsiteX3" fmla="*/ 9151257 w 9173028"/>
              <a:gd name="connsiteY3" fmla="*/ 1755758 h 1756025"/>
              <a:gd name="connsiteX4" fmla="*/ 7257 w 9173028"/>
              <a:gd name="connsiteY4" fmla="*/ 1741244 h 1756025"/>
              <a:gd name="connsiteX5" fmla="*/ 0 w 9173028"/>
              <a:gd name="connsiteY5" fmla="*/ 180958 h 1756025"/>
              <a:gd name="connsiteX0" fmla="*/ 0 w 9173028"/>
              <a:gd name="connsiteY0" fmla="*/ 389689 h 1964756"/>
              <a:gd name="connsiteX1" fmla="*/ 4818743 w 9173028"/>
              <a:gd name="connsiteY1" fmla="*/ 302603 h 1964756"/>
              <a:gd name="connsiteX2" fmla="*/ 9173028 w 9173028"/>
              <a:gd name="connsiteY2" fmla="*/ 346146 h 1964756"/>
              <a:gd name="connsiteX3" fmla="*/ 9151257 w 9173028"/>
              <a:gd name="connsiteY3" fmla="*/ 1964489 h 1964756"/>
              <a:gd name="connsiteX4" fmla="*/ 7257 w 9173028"/>
              <a:gd name="connsiteY4" fmla="*/ 1949975 h 1964756"/>
              <a:gd name="connsiteX5" fmla="*/ 0 w 9173028"/>
              <a:gd name="connsiteY5" fmla="*/ 389689 h 1964756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388713 h 1963780"/>
              <a:gd name="connsiteX1" fmla="*/ 4818743 w 9173028"/>
              <a:gd name="connsiteY1" fmla="*/ 301627 h 1963780"/>
              <a:gd name="connsiteX2" fmla="*/ 9173028 w 9173028"/>
              <a:gd name="connsiteY2" fmla="*/ 345170 h 1963780"/>
              <a:gd name="connsiteX3" fmla="*/ 9151257 w 9173028"/>
              <a:gd name="connsiteY3" fmla="*/ 1963513 h 1963780"/>
              <a:gd name="connsiteX4" fmla="*/ 7257 w 9173028"/>
              <a:gd name="connsiteY4" fmla="*/ 1948999 h 1963780"/>
              <a:gd name="connsiteX5" fmla="*/ 0 w 9173028"/>
              <a:gd name="connsiteY5" fmla="*/ 388713 h 1963780"/>
              <a:gd name="connsiteX0" fmla="*/ 0 w 9173028"/>
              <a:gd name="connsiteY0" fmla="*/ 358298 h 1933365"/>
              <a:gd name="connsiteX1" fmla="*/ 4818743 w 9173028"/>
              <a:gd name="connsiteY1" fmla="*/ 271212 h 1933365"/>
              <a:gd name="connsiteX2" fmla="*/ 9173028 w 9173028"/>
              <a:gd name="connsiteY2" fmla="*/ 314755 h 1933365"/>
              <a:gd name="connsiteX3" fmla="*/ 9151257 w 9173028"/>
              <a:gd name="connsiteY3" fmla="*/ 1933098 h 1933365"/>
              <a:gd name="connsiteX4" fmla="*/ 7257 w 9173028"/>
              <a:gd name="connsiteY4" fmla="*/ 1918584 h 1933365"/>
              <a:gd name="connsiteX5" fmla="*/ 0 w 9173028"/>
              <a:gd name="connsiteY5" fmla="*/ 358298 h 1933365"/>
              <a:gd name="connsiteX0" fmla="*/ 0 w 9173028"/>
              <a:gd name="connsiteY0" fmla="*/ 370896 h 1945963"/>
              <a:gd name="connsiteX1" fmla="*/ 4818743 w 9173028"/>
              <a:gd name="connsiteY1" fmla="*/ 283810 h 1945963"/>
              <a:gd name="connsiteX2" fmla="*/ 9173028 w 9173028"/>
              <a:gd name="connsiteY2" fmla="*/ 327353 h 1945963"/>
              <a:gd name="connsiteX3" fmla="*/ 9151257 w 9173028"/>
              <a:gd name="connsiteY3" fmla="*/ 1945696 h 1945963"/>
              <a:gd name="connsiteX4" fmla="*/ 7257 w 9173028"/>
              <a:gd name="connsiteY4" fmla="*/ 1931182 h 1945963"/>
              <a:gd name="connsiteX5" fmla="*/ 0 w 9173028"/>
              <a:gd name="connsiteY5" fmla="*/ 370896 h 1945963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16634 w 9189662"/>
              <a:gd name="connsiteY0" fmla="*/ 403197 h 1978841"/>
              <a:gd name="connsiteX1" fmla="*/ 4835377 w 9189662"/>
              <a:gd name="connsiteY1" fmla="*/ 316111 h 1978841"/>
              <a:gd name="connsiteX2" fmla="*/ 9189662 w 9189662"/>
              <a:gd name="connsiteY2" fmla="*/ 359654 h 1978841"/>
              <a:gd name="connsiteX3" fmla="*/ 9167891 w 9189662"/>
              <a:gd name="connsiteY3" fmla="*/ 1977997 h 1978841"/>
              <a:gd name="connsiteX4" fmla="*/ 2119 w 9189662"/>
              <a:gd name="connsiteY4" fmla="*/ 1970740 h 1978841"/>
              <a:gd name="connsiteX5" fmla="*/ 16634 w 9189662"/>
              <a:gd name="connsiteY5" fmla="*/ 403197 h 1978841"/>
              <a:gd name="connsiteX0" fmla="*/ 0 w 9173028"/>
              <a:gd name="connsiteY0" fmla="*/ 403197 h 1978841"/>
              <a:gd name="connsiteX1" fmla="*/ 4818743 w 9173028"/>
              <a:gd name="connsiteY1" fmla="*/ 316111 h 1978841"/>
              <a:gd name="connsiteX2" fmla="*/ 9173028 w 9173028"/>
              <a:gd name="connsiteY2" fmla="*/ 359654 h 1978841"/>
              <a:gd name="connsiteX3" fmla="*/ 9151257 w 9173028"/>
              <a:gd name="connsiteY3" fmla="*/ 1977997 h 1978841"/>
              <a:gd name="connsiteX4" fmla="*/ 7257 w 9173028"/>
              <a:gd name="connsiteY4" fmla="*/ 1970740 h 1978841"/>
              <a:gd name="connsiteX5" fmla="*/ 0 w 9173028"/>
              <a:gd name="connsiteY5" fmla="*/ 403197 h 1978841"/>
              <a:gd name="connsiteX0" fmla="*/ 3683 w 9176711"/>
              <a:gd name="connsiteY0" fmla="*/ 403197 h 1982201"/>
              <a:gd name="connsiteX1" fmla="*/ 4822426 w 9176711"/>
              <a:gd name="connsiteY1" fmla="*/ 316111 h 1982201"/>
              <a:gd name="connsiteX2" fmla="*/ 9176711 w 9176711"/>
              <a:gd name="connsiteY2" fmla="*/ 359654 h 1982201"/>
              <a:gd name="connsiteX3" fmla="*/ 9154940 w 9176711"/>
              <a:gd name="connsiteY3" fmla="*/ 1977997 h 1982201"/>
              <a:gd name="connsiteX4" fmla="*/ 3683 w 9176711"/>
              <a:gd name="connsiteY4" fmla="*/ 1977997 h 1982201"/>
              <a:gd name="connsiteX5" fmla="*/ 3683 w 9176711"/>
              <a:gd name="connsiteY5" fmla="*/ 403197 h 1982201"/>
              <a:gd name="connsiteX0" fmla="*/ 3683 w 9198512"/>
              <a:gd name="connsiteY0" fmla="*/ 403197 h 2043354"/>
              <a:gd name="connsiteX1" fmla="*/ 4822426 w 9198512"/>
              <a:gd name="connsiteY1" fmla="*/ 316111 h 2043354"/>
              <a:gd name="connsiteX2" fmla="*/ 9176711 w 9198512"/>
              <a:gd name="connsiteY2" fmla="*/ 359654 h 2043354"/>
              <a:gd name="connsiteX3" fmla="*/ 9198483 w 9198512"/>
              <a:gd name="connsiteY3" fmla="*/ 2043312 h 2043354"/>
              <a:gd name="connsiteX4" fmla="*/ 3683 w 9198512"/>
              <a:gd name="connsiteY4" fmla="*/ 1977997 h 2043354"/>
              <a:gd name="connsiteX5" fmla="*/ 3683 w 9198512"/>
              <a:gd name="connsiteY5" fmla="*/ 403197 h 2043354"/>
              <a:gd name="connsiteX0" fmla="*/ 30519 w 9225348"/>
              <a:gd name="connsiteY0" fmla="*/ 403197 h 2043359"/>
              <a:gd name="connsiteX1" fmla="*/ 4849262 w 9225348"/>
              <a:gd name="connsiteY1" fmla="*/ 316111 h 2043359"/>
              <a:gd name="connsiteX2" fmla="*/ 9203547 w 9225348"/>
              <a:gd name="connsiteY2" fmla="*/ 359654 h 2043359"/>
              <a:gd name="connsiteX3" fmla="*/ 9225319 w 9225348"/>
              <a:gd name="connsiteY3" fmla="*/ 2043312 h 2043359"/>
              <a:gd name="connsiteX4" fmla="*/ 1490 w 9225348"/>
              <a:gd name="connsiteY4" fmla="*/ 1985254 h 2043359"/>
              <a:gd name="connsiteX5" fmla="*/ 30519 w 9225348"/>
              <a:gd name="connsiteY5" fmla="*/ 403197 h 2043359"/>
              <a:gd name="connsiteX0" fmla="*/ 30519 w 9225348"/>
              <a:gd name="connsiteY0" fmla="*/ 351914 h 1992076"/>
              <a:gd name="connsiteX1" fmla="*/ 4849262 w 9225348"/>
              <a:gd name="connsiteY1" fmla="*/ 264828 h 1992076"/>
              <a:gd name="connsiteX2" fmla="*/ 9203547 w 9225348"/>
              <a:gd name="connsiteY2" fmla="*/ 308371 h 1992076"/>
              <a:gd name="connsiteX3" fmla="*/ 9225319 w 9225348"/>
              <a:gd name="connsiteY3" fmla="*/ 1992029 h 1992076"/>
              <a:gd name="connsiteX4" fmla="*/ 1490 w 9225348"/>
              <a:gd name="connsiteY4" fmla="*/ 1933971 h 1992076"/>
              <a:gd name="connsiteX5" fmla="*/ 30519 w 9225348"/>
              <a:gd name="connsiteY5" fmla="*/ 351914 h 1992076"/>
              <a:gd name="connsiteX0" fmla="*/ 30519 w 9225348"/>
              <a:gd name="connsiteY0" fmla="*/ 381901 h 2022063"/>
              <a:gd name="connsiteX1" fmla="*/ 4849262 w 9225348"/>
              <a:gd name="connsiteY1" fmla="*/ 294815 h 2022063"/>
              <a:gd name="connsiteX2" fmla="*/ 9203547 w 9225348"/>
              <a:gd name="connsiteY2" fmla="*/ 338358 h 2022063"/>
              <a:gd name="connsiteX3" fmla="*/ 9225319 w 9225348"/>
              <a:gd name="connsiteY3" fmla="*/ 2022016 h 2022063"/>
              <a:gd name="connsiteX4" fmla="*/ 1490 w 9225348"/>
              <a:gd name="connsiteY4" fmla="*/ 1963958 h 2022063"/>
              <a:gd name="connsiteX5" fmla="*/ 30519 w 9225348"/>
              <a:gd name="connsiteY5" fmla="*/ 381901 h 2022063"/>
              <a:gd name="connsiteX0" fmla="*/ 30519 w 9225348"/>
              <a:gd name="connsiteY0" fmla="*/ 372846 h 2013008"/>
              <a:gd name="connsiteX1" fmla="*/ 4849262 w 9225348"/>
              <a:gd name="connsiteY1" fmla="*/ 285760 h 2013008"/>
              <a:gd name="connsiteX2" fmla="*/ 9203547 w 9225348"/>
              <a:gd name="connsiteY2" fmla="*/ 329303 h 2013008"/>
              <a:gd name="connsiteX3" fmla="*/ 9225319 w 9225348"/>
              <a:gd name="connsiteY3" fmla="*/ 2012961 h 2013008"/>
              <a:gd name="connsiteX4" fmla="*/ 1490 w 9225348"/>
              <a:gd name="connsiteY4" fmla="*/ 1954903 h 2013008"/>
              <a:gd name="connsiteX5" fmla="*/ 30519 w 9225348"/>
              <a:gd name="connsiteY5" fmla="*/ 372846 h 201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5348" h="2013008">
                <a:moveTo>
                  <a:pt x="30519" y="372846"/>
                </a:moveTo>
                <a:cubicBezTo>
                  <a:pt x="2320148" y="628056"/>
                  <a:pt x="3559910" y="539760"/>
                  <a:pt x="4849262" y="285760"/>
                </a:cubicBezTo>
                <a:cubicBezTo>
                  <a:pt x="6138614" y="31760"/>
                  <a:pt x="8017005" y="-223451"/>
                  <a:pt x="9203547" y="329303"/>
                </a:cubicBezTo>
                <a:cubicBezTo>
                  <a:pt x="9192662" y="417599"/>
                  <a:pt x="9226489" y="2011127"/>
                  <a:pt x="9225319" y="2012961"/>
                </a:cubicBezTo>
                <a:cubicBezTo>
                  <a:pt x="9209400" y="2014795"/>
                  <a:pt x="-929" y="1963370"/>
                  <a:pt x="1490" y="1954903"/>
                </a:cubicBezTo>
                <a:cubicBezTo>
                  <a:pt x="-8381" y="1972655"/>
                  <a:pt x="34148" y="465979"/>
                  <a:pt x="30519" y="3728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2000"/>
                  <a:lumOff val="18000"/>
                </a:schemeClr>
              </a:gs>
              <a:gs pos="45000">
                <a:schemeClr val="accent1">
                  <a:lumMod val="75000"/>
                </a:schemeClr>
              </a:gs>
              <a:gs pos="84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397718"/>
            <a:ext cx="7772400" cy="1102519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40055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228600"/>
            <a:ext cx="9144000" cy="0"/>
          </a:xfrm>
          <a:prstGeom prst="line">
            <a:avLst/>
          </a:prstGeom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 userDrawn="1"/>
        </p:nvSpPr>
        <p:spPr>
          <a:xfrm>
            <a:off x="-517670" y="236948"/>
            <a:ext cx="9661670" cy="674506"/>
          </a:xfrm>
          <a:custGeom>
            <a:avLst/>
            <a:gdLst>
              <a:gd name="connsiteX0" fmla="*/ 886895 w 10915600"/>
              <a:gd name="connsiteY0" fmla="*/ 180958 h 1947368"/>
              <a:gd name="connsiteX1" fmla="*/ 5705638 w 10915600"/>
              <a:gd name="connsiteY1" fmla="*/ 93872 h 1947368"/>
              <a:gd name="connsiteX2" fmla="*/ 10059923 w 10915600"/>
              <a:gd name="connsiteY2" fmla="*/ 137415 h 1947368"/>
              <a:gd name="connsiteX3" fmla="*/ 10038152 w 10915600"/>
              <a:gd name="connsiteY3" fmla="*/ 1755758 h 1947368"/>
              <a:gd name="connsiteX4" fmla="*/ 894152 w 10915600"/>
              <a:gd name="connsiteY4" fmla="*/ 1741244 h 1947368"/>
              <a:gd name="connsiteX5" fmla="*/ 886895 w 1091560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0 w 10028705"/>
              <a:gd name="connsiteY0" fmla="*/ 180958 h 1947368"/>
              <a:gd name="connsiteX1" fmla="*/ 4818743 w 10028705"/>
              <a:gd name="connsiteY1" fmla="*/ 93872 h 1947368"/>
              <a:gd name="connsiteX2" fmla="*/ 9173028 w 10028705"/>
              <a:gd name="connsiteY2" fmla="*/ 137415 h 1947368"/>
              <a:gd name="connsiteX3" fmla="*/ 9151257 w 10028705"/>
              <a:gd name="connsiteY3" fmla="*/ 1755758 h 1947368"/>
              <a:gd name="connsiteX4" fmla="*/ 7257 w 10028705"/>
              <a:gd name="connsiteY4" fmla="*/ 1741244 h 1947368"/>
              <a:gd name="connsiteX5" fmla="*/ 0 w 10028705"/>
              <a:gd name="connsiteY5" fmla="*/ 180958 h 1947368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756025"/>
              <a:gd name="connsiteX1" fmla="*/ 4818743 w 10028705"/>
              <a:gd name="connsiteY1" fmla="*/ 93872 h 1756025"/>
              <a:gd name="connsiteX2" fmla="*/ 9173028 w 10028705"/>
              <a:gd name="connsiteY2" fmla="*/ 137415 h 1756025"/>
              <a:gd name="connsiteX3" fmla="*/ 9151257 w 10028705"/>
              <a:gd name="connsiteY3" fmla="*/ 1755758 h 1756025"/>
              <a:gd name="connsiteX4" fmla="*/ 7257 w 10028705"/>
              <a:gd name="connsiteY4" fmla="*/ 1741244 h 1756025"/>
              <a:gd name="connsiteX5" fmla="*/ 0 w 10028705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173028"/>
              <a:gd name="connsiteY0" fmla="*/ 180958 h 1756025"/>
              <a:gd name="connsiteX1" fmla="*/ 4818743 w 9173028"/>
              <a:gd name="connsiteY1" fmla="*/ 93872 h 1756025"/>
              <a:gd name="connsiteX2" fmla="*/ 9173028 w 9173028"/>
              <a:gd name="connsiteY2" fmla="*/ 137415 h 1756025"/>
              <a:gd name="connsiteX3" fmla="*/ 9151257 w 9173028"/>
              <a:gd name="connsiteY3" fmla="*/ 1755758 h 1756025"/>
              <a:gd name="connsiteX4" fmla="*/ 7257 w 9173028"/>
              <a:gd name="connsiteY4" fmla="*/ 1741244 h 1756025"/>
              <a:gd name="connsiteX5" fmla="*/ 0 w 9173028"/>
              <a:gd name="connsiteY5" fmla="*/ 180958 h 1756025"/>
              <a:gd name="connsiteX0" fmla="*/ 0 w 9173028"/>
              <a:gd name="connsiteY0" fmla="*/ 389689 h 1964756"/>
              <a:gd name="connsiteX1" fmla="*/ 4818743 w 9173028"/>
              <a:gd name="connsiteY1" fmla="*/ 302603 h 1964756"/>
              <a:gd name="connsiteX2" fmla="*/ 9173028 w 9173028"/>
              <a:gd name="connsiteY2" fmla="*/ 346146 h 1964756"/>
              <a:gd name="connsiteX3" fmla="*/ 9151257 w 9173028"/>
              <a:gd name="connsiteY3" fmla="*/ 1964489 h 1964756"/>
              <a:gd name="connsiteX4" fmla="*/ 7257 w 9173028"/>
              <a:gd name="connsiteY4" fmla="*/ 1949975 h 1964756"/>
              <a:gd name="connsiteX5" fmla="*/ 0 w 9173028"/>
              <a:gd name="connsiteY5" fmla="*/ 389689 h 1964756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388713 h 1963780"/>
              <a:gd name="connsiteX1" fmla="*/ 4818743 w 9173028"/>
              <a:gd name="connsiteY1" fmla="*/ 301627 h 1963780"/>
              <a:gd name="connsiteX2" fmla="*/ 9173028 w 9173028"/>
              <a:gd name="connsiteY2" fmla="*/ 345170 h 1963780"/>
              <a:gd name="connsiteX3" fmla="*/ 9151257 w 9173028"/>
              <a:gd name="connsiteY3" fmla="*/ 1963513 h 1963780"/>
              <a:gd name="connsiteX4" fmla="*/ 7257 w 9173028"/>
              <a:gd name="connsiteY4" fmla="*/ 1948999 h 1963780"/>
              <a:gd name="connsiteX5" fmla="*/ 0 w 9173028"/>
              <a:gd name="connsiteY5" fmla="*/ 388713 h 1963780"/>
              <a:gd name="connsiteX0" fmla="*/ 0 w 9173028"/>
              <a:gd name="connsiteY0" fmla="*/ 358298 h 1933365"/>
              <a:gd name="connsiteX1" fmla="*/ 4818743 w 9173028"/>
              <a:gd name="connsiteY1" fmla="*/ 271212 h 1933365"/>
              <a:gd name="connsiteX2" fmla="*/ 9173028 w 9173028"/>
              <a:gd name="connsiteY2" fmla="*/ 314755 h 1933365"/>
              <a:gd name="connsiteX3" fmla="*/ 9151257 w 9173028"/>
              <a:gd name="connsiteY3" fmla="*/ 1933098 h 1933365"/>
              <a:gd name="connsiteX4" fmla="*/ 7257 w 9173028"/>
              <a:gd name="connsiteY4" fmla="*/ 1918584 h 1933365"/>
              <a:gd name="connsiteX5" fmla="*/ 0 w 9173028"/>
              <a:gd name="connsiteY5" fmla="*/ 358298 h 1933365"/>
              <a:gd name="connsiteX0" fmla="*/ 0 w 9173028"/>
              <a:gd name="connsiteY0" fmla="*/ 370896 h 1945963"/>
              <a:gd name="connsiteX1" fmla="*/ 4818743 w 9173028"/>
              <a:gd name="connsiteY1" fmla="*/ 283810 h 1945963"/>
              <a:gd name="connsiteX2" fmla="*/ 9173028 w 9173028"/>
              <a:gd name="connsiteY2" fmla="*/ 327353 h 1945963"/>
              <a:gd name="connsiteX3" fmla="*/ 9151257 w 9173028"/>
              <a:gd name="connsiteY3" fmla="*/ 1945696 h 1945963"/>
              <a:gd name="connsiteX4" fmla="*/ 7257 w 9173028"/>
              <a:gd name="connsiteY4" fmla="*/ 1931182 h 1945963"/>
              <a:gd name="connsiteX5" fmla="*/ 0 w 9173028"/>
              <a:gd name="connsiteY5" fmla="*/ 370896 h 1945963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16635 w 9167891"/>
              <a:gd name="connsiteY0" fmla="*/ 206703 h 1905142"/>
              <a:gd name="connsiteX1" fmla="*/ 4813606 w 9167891"/>
              <a:gd name="connsiteY1" fmla="*/ 242989 h 1905142"/>
              <a:gd name="connsiteX2" fmla="*/ 9167891 w 9167891"/>
              <a:gd name="connsiteY2" fmla="*/ 286532 h 1905142"/>
              <a:gd name="connsiteX3" fmla="*/ 9146120 w 9167891"/>
              <a:gd name="connsiteY3" fmla="*/ 1904875 h 1905142"/>
              <a:gd name="connsiteX4" fmla="*/ 2120 w 9167891"/>
              <a:gd name="connsiteY4" fmla="*/ 1890361 h 1905142"/>
              <a:gd name="connsiteX5" fmla="*/ 16635 w 9167891"/>
              <a:gd name="connsiteY5" fmla="*/ 206703 h 1905142"/>
              <a:gd name="connsiteX0" fmla="*/ 16635 w 9167891"/>
              <a:gd name="connsiteY0" fmla="*/ 165450 h 1863889"/>
              <a:gd name="connsiteX1" fmla="*/ 5024064 w 9167891"/>
              <a:gd name="connsiteY1" fmla="*/ 375907 h 1863889"/>
              <a:gd name="connsiteX2" fmla="*/ 9167891 w 9167891"/>
              <a:gd name="connsiteY2" fmla="*/ 245279 h 1863889"/>
              <a:gd name="connsiteX3" fmla="*/ 9146120 w 9167891"/>
              <a:gd name="connsiteY3" fmla="*/ 1863622 h 1863889"/>
              <a:gd name="connsiteX4" fmla="*/ 2120 w 9167891"/>
              <a:gd name="connsiteY4" fmla="*/ 1849108 h 1863889"/>
              <a:gd name="connsiteX5" fmla="*/ 16635 w 9167891"/>
              <a:gd name="connsiteY5" fmla="*/ 165450 h 1863889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09413 h 1807852"/>
              <a:gd name="connsiteX1" fmla="*/ 5024064 w 9167891"/>
              <a:gd name="connsiteY1" fmla="*/ 319870 h 1807852"/>
              <a:gd name="connsiteX2" fmla="*/ 9167891 w 9167891"/>
              <a:gd name="connsiteY2" fmla="*/ 189242 h 1807852"/>
              <a:gd name="connsiteX3" fmla="*/ 9146120 w 9167891"/>
              <a:gd name="connsiteY3" fmla="*/ 1807585 h 1807852"/>
              <a:gd name="connsiteX4" fmla="*/ 2120 w 9167891"/>
              <a:gd name="connsiteY4" fmla="*/ 1793071 h 1807852"/>
              <a:gd name="connsiteX5" fmla="*/ 16635 w 9167891"/>
              <a:gd name="connsiteY5" fmla="*/ 109413 h 1807852"/>
              <a:gd name="connsiteX0" fmla="*/ 16635 w 9167891"/>
              <a:gd name="connsiteY0" fmla="*/ 115457 h 1813896"/>
              <a:gd name="connsiteX1" fmla="*/ 5024064 w 9167891"/>
              <a:gd name="connsiteY1" fmla="*/ 325914 h 1813896"/>
              <a:gd name="connsiteX2" fmla="*/ 9167891 w 9167891"/>
              <a:gd name="connsiteY2" fmla="*/ 195286 h 1813896"/>
              <a:gd name="connsiteX3" fmla="*/ 9146120 w 9167891"/>
              <a:gd name="connsiteY3" fmla="*/ 1813629 h 1813896"/>
              <a:gd name="connsiteX4" fmla="*/ 2120 w 9167891"/>
              <a:gd name="connsiteY4" fmla="*/ 1799115 h 1813896"/>
              <a:gd name="connsiteX5" fmla="*/ 16635 w 9167891"/>
              <a:gd name="connsiteY5" fmla="*/ 115457 h 1813896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33603 h 1832042"/>
              <a:gd name="connsiteX1" fmla="*/ 5024064 w 9167891"/>
              <a:gd name="connsiteY1" fmla="*/ 344060 h 1832042"/>
              <a:gd name="connsiteX2" fmla="*/ 9167891 w 9167891"/>
              <a:gd name="connsiteY2" fmla="*/ 213432 h 1832042"/>
              <a:gd name="connsiteX3" fmla="*/ 9146120 w 9167891"/>
              <a:gd name="connsiteY3" fmla="*/ 1831775 h 1832042"/>
              <a:gd name="connsiteX4" fmla="*/ 2120 w 9167891"/>
              <a:gd name="connsiteY4" fmla="*/ 1817261 h 1832042"/>
              <a:gd name="connsiteX5" fmla="*/ 16635 w 9167891"/>
              <a:gd name="connsiteY5" fmla="*/ 133603 h 1832042"/>
              <a:gd name="connsiteX0" fmla="*/ 16635 w 9167891"/>
              <a:gd name="connsiteY0" fmla="*/ 136781 h 1835220"/>
              <a:gd name="connsiteX1" fmla="*/ 5024064 w 9167891"/>
              <a:gd name="connsiteY1" fmla="*/ 347238 h 1835220"/>
              <a:gd name="connsiteX2" fmla="*/ 9167891 w 9167891"/>
              <a:gd name="connsiteY2" fmla="*/ 216610 h 1835220"/>
              <a:gd name="connsiteX3" fmla="*/ 9146120 w 9167891"/>
              <a:gd name="connsiteY3" fmla="*/ 1834953 h 1835220"/>
              <a:gd name="connsiteX4" fmla="*/ 2120 w 9167891"/>
              <a:gd name="connsiteY4" fmla="*/ 1820439 h 1835220"/>
              <a:gd name="connsiteX5" fmla="*/ 16635 w 9167891"/>
              <a:gd name="connsiteY5" fmla="*/ 136781 h 1835220"/>
              <a:gd name="connsiteX0" fmla="*/ 0 w 9151256"/>
              <a:gd name="connsiteY0" fmla="*/ 136781 h 1834954"/>
              <a:gd name="connsiteX1" fmla="*/ 5007429 w 9151256"/>
              <a:gd name="connsiteY1" fmla="*/ 347238 h 1834954"/>
              <a:gd name="connsiteX2" fmla="*/ 9151256 w 9151256"/>
              <a:gd name="connsiteY2" fmla="*/ 216610 h 1834954"/>
              <a:gd name="connsiteX3" fmla="*/ 9129485 w 9151256"/>
              <a:gd name="connsiteY3" fmla="*/ 1834953 h 1834954"/>
              <a:gd name="connsiteX4" fmla="*/ 6033 w 9151256"/>
              <a:gd name="connsiteY4" fmla="*/ 556717 h 1834954"/>
              <a:gd name="connsiteX5" fmla="*/ 0 w 9151256"/>
              <a:gd name="connsiteY5" fmla="*/ 136781 h 1834954"/>
              <a:gd name="connsiteX0" fmla="*/ 0 w 9151256"/>
              <a:gd name="connsiteY0" fmla="*/ 136781 h 1864288"/>
              <a:gd name="connsiteX1" fmla="*/ 5007429 w 9151256"/>
              <a:gd name="connsiteY1" fmla="*/ 347238 h 1864288"/>
              <a:gd name="connsiteX2" fmla="*/ 9151256 w 9151256"/>
              <a:gd name="connsiteY2" fmla="*/ 216610 h 1864288"/>
              <a:gd name="connsiteX3" fmla="*/ 9129485 w 9151256"/>
              <a:gd name="connsiteY3" fmla="*/ 1834953 h 1864288"/>
              <a:gd name="connsiteX4" fmla="*/ 4733367 w 9151256"/>
              <a:gd name="connsiteY4" fmla="*/ 1208926 h 1864288"/>
              <a:gd name="connsiteX5" fmla="*/ 6033 w 9151256"/>
              <a:gd name="connsiteY5" fmla="*/ 556717 h 1864288"/>
              <a:gd name="connsiteX6" fmla="*/ 0 w 9151256"/>
              <a:gd name="connsiteY6" fmla="*/ 136781 h 1864288"/>
              <a:gd name="connsiteX0" fmla="*/ 0 w 9151256"/>
              <a:gd name="connsiteY0" fmla="*/ 136781 h 1848311"/>
              <a:gd name="connsiteX1" fmla="*/ 5007429 w 9151256"/>
              <a:gd name="connsiteY1" fmla="*/ 347238 h 1848311"/>
              <a:gd name="connsiteX2" fmla="*/ 9151256 w 9151256"/>
              <a:gd name="connsiteY2" fmla="*/ 216610 h 1848311"/>
              <a:gd name="connsiteX3" fmla="*/ 9129485 w 9151256"/>
              <a:gd name="connsiteY3" fmla="*/ 1834953 h 1848311"/>
              <a:gd name="connsiteX4" fmla="*/ 5062140 w 9151256"/>
              <a:gd name="connsiteY4" fmla="*/ 366445 h 1848311"/>
              <a:gd name="connsiteX5" fmla="*/ 6033 w 9151256"/>
              <a:gd name="connsiteY5" fmla="*/ 556717 h 1848311"/>
              <a:gd name="connsiteX6" fmla="*/ 0 w 9151256"/>
              <a:gd name="connsiteY6" fmla="*/ 136781 h 1848311"/>
              <a:gd name="connsiteX0" fmla="*/ 0 w 9151256"/>
              <a:gd name="connsiteY0" fmla="*/ 136781 h 1848311"/>
              <a:gd name="connsiteX1" fmla="*/ 5007429 w 9151256"/>
              <a:gd name="connsiteY1" fmla="*/ 347238 h 1848311"/>
              <a:gd name="connsiteX2" fmla="*/ 9151256 w 9151256"/>
              <a:gd name="connsiteY2" fmla="*/ 216610 h 1848311"/>
              <a:gd name="connsiteX3" fmla="*/ 9129485 w 9151256"/>
              <a:gd name="connsiteY3" fmla="*/ 1834953 h 1848311"/>
              <a:gd name="connsiteX4" fmla="*/ 5062140 w 9151256"/>
              <a:gd name="connsiteY4" fmla="*/ 366445 h 1848311"/>
              <a:gd name="connsiteX5" fmla="*/ 6033 w 9151256"/>
              <a:gd name="connsiteY5" fmla="*/ 556717 h 1848311"/>
              <a:gd name="connsiteX6" fmla="*/ 0 w 9151256"/>
              <a:gd name="connsiteY6" fmla="*/ 136781 h 1848311"/>
              <a:gd name="connsiteX0" fmla="*/ 0 w 9151256"/>
              <a:gd name="connsiteY0" fmla="*/ 136781 h 1848223"/>
              <a:gd name="connsiteX1" fmla="*/ 5007429 w 9151256"/>
              <a:gd name="connsiteY1" fmla="*/ 347238 h 1848223"/>
              <a:gd name="connsiteX2" fmla="*/ 9151256 w 9151256"/>
              <a:gd name="connsiteY2" fmla="*/ 216610 h 1848223"/>
              <a:gd name="connsiteX3" fmla="*/ 9129485 w 9151256"/>
              <a:gd name="connsiteY3" fmla="*/ 1834953 h 1848223"/>
              <a:gd name="connsiteX4" fmla="*/ 5031318 w 9151256"/>
              <a:gd name="connsiteY4" fmla="*/ 356171 h 1848223"/>
              <a:gd name="connsiteX5" fmla="*/ 6033 w 9151256"/>
              <a:gd name="connsiteY5" fmla="*/ 556717 h 1848223"/>
              <a:gd name="connsiteX6" fmla="*/ 0 w 9151256"/>
              <a:gd name="connsiteY6" fmla="*/ 136781 h 1848223"/>
              <a:gd name="connsiteX0" fmla="*/ 0 w 9151256"/>
              <a:gd name="connsiteY0" fmla="*/ 136781 h 679867"/>
              <a:gd name="connsiteX1" fmla="*/ 5007429 w 9151256"/>
              <a:gd name="connsiteY1" fmla="*/ 347238 h 679867"/>
              <a:gd name="connsiteX2" fmla="*/ 9151256 w 9151256"/>
              <a:gd name="connsiteY2" fmla="*/ 216610 h 679867"/>
              <a:gd name="connsiteX3" fmla="*/ 9139759 w 9151256"/>
              <a:gd name="connsiteY3" fmla="*/ 540409 h 679867"/>
              <a:gd name="connsiteX4" fmla="*/ 5031318 w 9151256"/>
              <a:gd name="connsiteY4" fmla="*/ 356171 h 679867"/>
              <a:gd name="connsiteX5" fmla="*/ 6033 w 9151256"/>
              <a:gd name="connsiteY5" fmla="*/ 556717 h 679867"/>
              <a:gd name="connsiteX6" fmla="*/ 0 w 9151256"/>
              <a:gd name="connsiteY6" fmla="*/ 136781 h 679867"/>
              <a:gd name="connsiteX0" fmla="*/ 0 w 9151256"/>
              <a:gd name="connsiteY0" fmla="*/ 136781 h 679867"/>
              <a:gd name="connsiteX1" fmla="*/ 5007429 w 9151256"/>
              <a:gd name="connsiteY1" fmla="*/ 347238 h 679867"/>
              <a:gd name="connsiteX2" fmla="*/ 9151256 w 9151256"/>
              <a:gd name="connsiteY2" fmla="*/ 216610 h 679867"/>
              <a:gd name="connsiteX3" fmla="*/ 9139759 w 9151256"/>
              <a:gd name="connsiteY3" fmla="*/ 540409 h 679867"/>
              <a:gd name="connsiteX4" fmla="*/ 5031318 w 9151256"/>
              <a:gd name="connsiteY4" fmla="*/ 356171 h 679867"/>
              <a:gd name="connsiteX5" fmla="*/ 6033 w 9151256"/>
              <a:gd name="connsiteY5" fmla="*/ 556717 h 679867"/>
              <a:gd name="connsiteX6" fmla="*/ 0 w 9151256"/>
              <a:gd name="connsiteY6" fmla="*/ 136781 h 679867"/>
              <a:gd name="connsiteX0" fmla="*/ 0 w 9151256"/>
              <a:gd name="connsiteY0" fmla="*/ 136781 h 679867"/>
              <a:gd name="connsiteX1" fmla="*/ 5007429 w 9151256"/>
              <a:gd name="connsiteY1" fmla="*/ 347238 h 679867"/>
              <a:gd name="connsiteX2" fmla="*/ 9151256 w 9151256"/>
              <a:gd name="connsiteY2" fmla="*/ 216610 h 679867"/>
              <a:gd name="connsiteX3" fmla="*/ 9139759 w 9151256"/>
              <a:gd name="connsiteY3" fmla="*/ 540409 h 679867"/>
              <a:gd name="connsiteX4" fmla="*/ 5031318 w 9151256"/>
              <a:gd name="connsiteY4" fmla="*/ 356171 h 679867"/>
              <a:gd name="connsiteX5" fmla="*/ 6033 w 9151256"/>
              <a:gd name="connsiteY5" fmla="*/ 556717 h 679867"/>
              <a:gd name="connsiteX6" fmla="*/ 0 w 9151256"/>
              <a:gd name="connsiteY6" fmla="*/ 136781 h 679867"/>
              <a:gd name="connsiteX0" fmla="*/ 0 w 9211692"/>
              <a:gd name="connsiteY0" fmla="*/ 340828 h 883914"/>
              <a:gd name="connsiteX1" fmla="*/ 5007429 w 9211692"/>
              <a:gd name="connsiteY1" fmla="*/ 551285 h 883914"/>
              <a:gd name="connsiteX2" fmla="*/ 9151256 w 9211692"/>
              <a:gd name="connsiteY2" fmla="*/ 420657 h 883914"/>
              <a:gd name="connsiteX3" fmla="*/ 9211678 w 9211692"/>
              <a:gd name="connsiteY3" fmla="*/ 261570 h 883914"/>
              <a:gd name="connsiteX4" fmla="*/ 5031318 w 9211692"/>
              <a:gd name="connsiteY4" fmla="*/ 560218 h 883914"/>
              <a:gd name="connsiteX5" fmla="*/ 6033 w 9211692"/>
              <a:gd name="connsiteY5" fmla="*/ 760764 h 883914"/>
              <a:gd name="connsiteX6" fmla="*/ 0 w 9211692"/>
              <a:gd name="connsiteY6" fmla="*/ 340828 h 883914"/>
              <a:gd name="connsiteX0" fmla="*/ 0 w 9211709"/>
              <a:gd name="connsiteY0" fmla="*/ 340828 h 883914"/>
              <a:gd name="connsiteX1" fmla="*/ 5007429 w 9211709"/>
              <a:gd name="connsiteY1" fmla="*/ 551285 h 883914"/>
              <a:gd name="connsiteX2" fmla="*/ 9192352 w 9211709"/>
              <a:gd name="connsiteY2" fmla="*/ 564496 h 883914"/>
              <a:gd name="connsiteX3" fmla="*/ 9211678 w 9211709"/>
              <a:gd name="connsiteY3" fmla="*/ 261570 h 883914"/>
              <a:gd name="connsiteX4" fmla="*/ 5031318 w 9211709"/>
              <a:gd name="connsiteY4" fmla="*/ 560218 h 883914"/>
              <a:gd name="connsiteX5" fmla="*/ 6033 w 9211709"/>
              <a:gd name="connsiteY5" fmla="*/ 760764 h 883914"/>
              <a:gd name="connsiteX6" fmla="*/ 0 w 9211709"/>
              <a:gd name="connsiteY6" fmla="*/ 340828 h 883914"/>
              <a:gd name="connsiteX0" fmla="*/ 0 w 9211725"/>
              <a:gd name="connsiteY0" fmla="*/ 340828 h 883914"/>
              <a:gd name="connsiteX1" fmla="*/ 5007429 w 9211725"/>
              <a:gd name="connsiteY1" fmla="*/ 551285 h 883914"/>
              <a:gd name="connsiteX2" fmla="*/ 9202627 w 9211725"/>
              <a:gd name="connsiteY2" fmla="*/ 472028 h 883914"/>
              <a:gd name="connsiteX3" fmla="*/ 9211678 w 9211725"/>
              <a:gd name="connsiteY3" fmla="*/ 261570 h 883914"/>
              <a:gd name="connsiteX4" fmla="*/ 5031318 w 9211725"/>
              <a:gd name="connsiteY4" fmla="*/ 560218 h 883914"/>
              <a:gd name="connsiteX5" fmla="*/ 6033 w 9211725"/>
              <a:gd name="connsiteY5" fmla="*/ 760764 h 883914"/>
              <a:gd name="connsiteX6" fmla="*/ 0 w 9211725"/>
              <a:gd name="connsiteY6" fmla="*/ 340828 h 883914"/>
              <a:gd name="connsiteX0" fmla="*/ 0 w 9211725"/>
              <a:gd name="connsiteY0" fmla="*/ 340828 h 883914"/>
              <a:gd name="connsiteX1" fmla="*/ 5007429 w 9211725"/>
              <a:gd name="connsiteY1" fmla="*/ 551285 h 883914"/>
              <a:gd name="connsiteX2" fmla="*/ 9202627 w 9211725"/>
              <a:gd name="connsiteY2" fmla="*/ 472028 h 883914"/>
              <a:gd name="connsiteX3" fmla="*/ 9211678 w 9211725"/>
              <a:gd name="connsiteY3" fmla="*/ 261570 h 883914"/>
              <a:gd name="connsiteX4" fmla="*/ 5031318 w 9211725"/>
              <a:gd name="connsiteY4" fmla="*/ 560218 h 883914"/>
              <a:gd name="connsiteX5" fmla="*/ 6033 w 9211725"/>
              <a:gd name="connsiteY5" fmla="*/ 760764 h 883914"/>
              <a:gd name="connsiteX6" fmla="*/ 0 w 9211725"/>
              <a:gd name="connsiteY6" fmla="*/ 340828 h 883914"/>
              <a:gd name="connsiteX0" fmla="*/ 0 w 9211725"/>
              <a:gd name="connsiteY0" fmla="*/ 340828 h 959868"/>
              <a:gd name="connsiteX1" fmla="*/ 5007429 w 9211725"/>
              <a:gd name="connsiteY1" fmla="*/ 551285 h 959868"/>
              <a:gd name="connsiteX2" fmla="*/ 9202627 w 9211725"/>
              <a:gd name="connsiteY2" fmla="*/ 472028 h 959868"/>
              <a:gd name="connsiteX3" fmla="*/ 9211678 w 9211725"/>
              <a:gd name="connsiteY3" fmla="*/ 261570 h 959868"/>
              <a:gd name="connsiteX4" fmla="*/ 5031318 w 9211725"/>
              <a:gd name="connsiteY4" fmla="*/ 560218 h 959868"/>
              <a:gd name="connsiteX5" fmla="*/ 6033 w 9211725"/>
              <a:gd name="connsiteY5" fmla="*/ 760764 h 959868"/>
              <a:gd name="connsiteX6" fmla="*/ 0 w 9211725"/>
              <a:gd name="connsiteY6" fmla="*/ 340828 h 959868"/>
              <a:gd name="connsiteX0" fmla="*/ 0 w 9211725"/>
              <a:gd name="connsiteY0" fmla="*/ 300563 h 1002844"/>
              <a:gd name="connsiteX1" fmla="*/ 5007429 w 9211725"/>
              <a:gd name="connsiteY1" fmla="*/ 511020 h 1002844"/>
              <a:gd name="connsiteX2" fmla="*/ 9202627 w 9211725"/>
              <a:gd name="connsiteY2" fmla="*/ 431763 h 1002844"/>
              <a:gd name="connsiteX3" fmla="*/ 9211678 w 9211725"/>
              <a:gd name="connsiteY3" fmla="*/ 221305 h 1002844"/>
              <a:gd name="connsiteX4" fmla="*/ 5134060 w 9211725"/>
              <a:gd name="connsiteY4" fmla="*/ 663791 h 1002844"/>
              <a:gd name="connsiteX5" fmla="*/ 6033 w 9211725"/>
              <a:gd name="connsiteY5" fmla="*/ 720499 h 1002844"/>
              <a:gd name="connsiteX6" fmla="*/ 0 w 9211725"/>
              <a:gd name="connsiteY6" fmla="*/ 300563 h 1002844"/>
              <a:gd name="connsiteX0" fmla="*/ 0 w 9211725"/>
              <a:gd name="connsiteY0" fmla="*/ 316416 h 1018697"/>
              <a:gd name="connsiteX1" fmla="*/ 5007429 w 9211725"/>
              <a:gd name="connsiteY1" fmla="*/ 526873 h 1018697"/>
              <a:gd name="connsiteX2" fmla="*/ 9202627 w 9211725"/>
              <a:gd name="connsiteY2" fmla="*/ 447616 h 1018697"/>
              <a:gd name="connsiteX3" fmla="*/ 9211678 w 9211725"/>
              <a:gd name="connsiteY3" fmla="*/ 237158 h 1018697"/>
              <a:gd name="connsiteX4" fmla="*/ 5134060 w 9211725"/>
              <a:gd name="connsiteY4" fmla="*/ 679644 h 1018697"/>
              <a:gd name="connsiteX5" fmla="*/ 6033 w 9211725"/>
              <a:gd name="connsiteY5" fmla="*/ 736352 h 1018697"/>
              <a:gd name="connsiteX6" fmla="*/ 0 w 9211725"/>
              <a:gd name="connsiteY6" fmla="*/ 316416 h 1018697"/>
              <a:gd name="connsiteX0" fmla="*/ 0 w 9211725"/>
              <a:gd name="connsiteY0" fmla="*/ 360640 h 979680"/>
              <a:gd name="connsiteX1" fmla="*/ 5007429 w 9211725"/>
              <a:gd name="connsiteY1" fmla="*/ 571097 h 979680"/>
              <a:gd name="connsiteX2" fmla="*/ 9202627 w 9211725"/>
              <a:gd name="connsiteY2" fmla="*/ 491840 h 979680"/>
              <a:gd name="connsiteX3" fmla="*/ 9211678 w 9211725"/>
              <a:gd name="connsiteY3" fmla="*/ 281382 h 979680"/>
              <a:gd name="connsiteX4" fmla="*/ 4990222 w 9211725"/>
              <a:gd name="connsiteY4" fmla="*/ 580030 h 979680"/>
              <a:gd name="connsiteX5" fmla="*/ 6033 w 9211725"/>
              <a:gd name="connsiteY5" fmla="*/ 780576 h 979680"/>
              <a:gd name="connsiteX6" fmla="*/ 0 w 9211725"/>
              <a:gd name="connsiteY6" fmla="*/ 360640 h 979680"/>
              <a:gd name="connsiteX0" fmla="*/ 0 w 9211725"/>
              <a:gd name="connsiteY0" fmla="*/ 330167 h 907400"/>
              <a:gd name="connsiteX1" fmla="*/ 5007429 w 9211725"/>
              <a:gd name="connsiteY1" fmla="*/ 540624 h 907400"/>
              <a:gd name="connsiteX2" fmla="*/ 9202627 w 9211725"/>
              <a:gd name="connsiteY2" fmla="*/ 461367 h 907400"/>
              <a:gd name="connsiteX3" fmla="*/ 9211678 w 9211725"/>
              <a:gd name="connsiteY3" fmla="*/ 250909 h 907400"/>
              <a:gd name="connsiteX4" fmla="*/ 4990222 w 9211725"/>
              <a:gd name="connsiteY4" fmla="*/ 549557 h 907400"/>
              <a:gd name="connsiteX5" fmla="*/ 6033 w 9211725"/>
              <a:gd name="connsiteY5" fmla="*/ 750103 h 907400"/>
              <a:gd name="connsiteX6" fmla="*/ 0 w 9211725"/>
              <a:gd name="connsiteY6" fmla="*/ 330167 h 907400"/>
              <a:gd name="connsiteX0" fmla="*/ 0 w 9211725"/>
              <a:gd name="connsiteY0" fmla="*/ 292403 h 817577"/>
              <a:gd name="connsiteX1" fmla="*/ 5007429 w 9211725"/>
              <a:gd name="connsiteY1" fmla="*/ 502860 h 817577"/>
              <a:gd name="connsiteX2" fmla="*/ 9202627 w 9211725"/>
              <a:gd name="connsiteY2" fmla="*/ 423603 h 817577"/>
              <a:gd name="connsiteX3" fmla="*/ 9211678 w 9211725"/>
              <a:gd name="connsiteY3" fmla="*/ 213145 h 817577"/>
              <a:gd name="connsiteX4" fmla="*/ 4990222 w 9211725"/>
              <a:gd name="connsiteY4" fmla="*/ 511793 h 817577"/>
              <a:gd name="connsiteX5" fmla="*/ 6033 w 9211725"/>
              <a:gd name="connsiteY5" fmla="*/ 712339 h 817577"/>
              <a:gd name="connsiteX6" fmla="*/ 0 w 9211725"/>
              <a:gd name="connsiteY6" fmla="*/ 292403 h 817577"/>
              <a:gd name="connsiteX0" fmla="*/ 0 w 9211725"/>
              <a:gd name="connsiteY0" fmla="*/ 292403 h 817577"/>
              <a:gd name="connsiteX1" fmla="*/ 5007429 w 9211725"/>
              <a:gd name="connsiteY1" fmla="*/ 502860 h 817577"/>
              <a:gd name="connsiteX2" fmla="*/ 9202627 w 9211725"/>
              <a:gd name="connsiteY2" fmla="*/ 526344 h 817577"/>
              <a:gd name="connsiteX3" fmla="*/ 9211678 w 9211725"/>
              <a:gd name="connsiteY3" fmla="*/ 213145 h 817577"/>
              <a:gd name="connsiteX4" fmla="*/ 4990222 w 9211725"/>
              <a:gd name="connsiteY4" fmla="*/ 511793 h 817577"/>
              <a:gd name="connsiteX5" fmla="*/ 6033 w 9211725"/>
              <a:gd name="connsiteY5" fmla="*/ 712339 h 817577"/>
              <a:gd name="connsiteX6" fmla="*/ 0 w 9211725"/>
              <a:gd name="connsiteY6" fmla="*/ 292403 h 817577"/>
              <a:gd name="connsiteX0" fmla="*/ 0 w 9211725"/>
              <a:gd name="connsiteY0" fmla="*/ 292403 h 817577"/>
              <a:gd name="connsiteX1" fmla="*/ 5007429 w 9211725"/>
              <a:gd name="connsiteY1" fmla="*/ 502860 h 817577"/>
              <a:gd name="connsiteX2" fmla="*/ 9202627 w 9211725"/>
              <a:gd name="connsiteY2" fmla="*/ 526344 h 817577"/>
              <a:gd name="connsiteX3" fmla="*/ 9211678 w 9211725"/>
              <a:gd name="connsiteY3" fmla="*/ 213145 h 817577"/>
              <a:gd name="connsiteX4" fmla="*/ 4990222 w 9211725"/>
              <a:gd name="connsiteY4" fmla="*/ 511793 h 817577"/>
              <a:gd name="connsiteX5" fmla="*/ 6033 w 9211725"/>
              <a:gd name="connsiteY5" fmla="*/ 712339 h 817577"/>
              <a:gd name="connsiteX6" fmla="*/ 0 w 9211725"/>
              <a:gd name="connsiteY6" fmla="*/ 292403 h 817577"/>
              <a:gd name="connsiteX0" fmla="*/ 0 w 9211725"/>
              <a:gd name="connsiteY0" fmla="*/ 292403 h 817577"/>
              <a:gd name="connsiteX1" fmla="*/ 5007429 w 9211725"/>
              <a:gd name="connsiteY1" fmla="*/ 502860 h 817577"/>
              <a:gd name="connsiteX2" fmla="*/ 9202627 w 9211725"/>
              <a:gd name="connsiteY2" fmla="*/ 526344 h 817577"/>
              <a:gd name="connsiteX3" fmla="*/ 9211678 w 9211725"/>
              <a:gd name="connsiteY3" fmla="*/ 213145 h 817577"/>
              <a:gd name="connsiteX4" fmla="*/ 4990222 w 9211725"/>
              <a:gd name="connsiteY4" fmla="*/ 511793 h 817577"/>
              <a:gd name="connsiteX5" fmla="*/ 6033 w 9211725"/>
              <a:gd name="connsiteY5" fmla="*/ 712339 h 817577"/>
              <a:gd name="connsiteX6" fmla="*/ 0 w 9211725"/>
              <a:gd name="connsiteY6" fmla="*/ 292403 h 817577"/>
              <a:gd name="connsiteX0" fmla="*/ 0 w 9211725"/>
              <a:gd name="connsiteY0" fmla="*/ 219520 h 744694"/>
              <a:gd name="connsiteX1" fmla="*/ 5007429 w 9211725"/>
              <a:gd name="connsiteY1" fmla="*/ 429977 h 744694"/>
              <a:gd name="connsiteX2" fmla="*/ 9202627 w 9211725"/>
              <a:gd name="connsiteY2" fmla="*/ 453461 h 744694"/>
              <a:gd name="connsiteX3" fmla="*/ 9211678 w 9211725"/>
              <a:gd name="connsiteY3" fmla="*/ 140262 h 744694"/>
              <a:gd name="connsiteX4" fmla="*/ 4990222 w 9211725"/>
              <a:gd name="connsiteY4" fmla="*/ 438910 h 744694"/>
              <a:gd name="connsiteX5" fmla="*/ 6033 w 9211725"/>
              <a:gd name="connsiteY5" fmla="*/ 639456 h 744694"/>
              <a:gd name="connsiteX6" fmla="*/ 0 w 9211725"/>
              <a:gd name="connsiteY6" fmla="*/ 219520 h 744694"/>
              <a:gd name="connsiteX0" fmla="*/ 46456 w 9258181"/>
              <a:gd name="connsiteY0" fmla="*/ 179017 h 646173"/>
              <a:gd name="connsiteX1" fmla="*/ 5053885 w 9258181"/>
              <a:gd name="connsiteY1" fmla="*/ 389474 h 646173"/>
              <a:gd name="connsiteX2" fmla="*/ 9249083 w 9258181"/>
              <a:gd name="connsiteY2" fmla="*/ 412958 h 646173"/>
              <a:gd name="connsiteX3" fmla="*/ 9258134 w 9258181"/>
              <a:gd name="connsiteY3" fmla="*/ 99759 h 646173"/>
              <a:gd name="connsiteX4" fmla="*/ 5036678 w 9258181"/>
              <a:gd name="connsiteY4" fmla="*/ 398407 h 646173"/>
              <a:gd name="connsiteX5" fmla="*/ 1118 w 9258181"/>
              <a:gd name="connsiteY5" fmla="*/ 588679 h 646173"/>
              <a:gd name="connsiteX6" fmla="*/ 46456 w 9258181"/>
              <a:gd name="connsiteY6" fmla="*/ 179017 h 646173"/>
              <a:gd name="connsiteX0" fmla="*/ 46456 w 9258181"/>
              <a:gd name="connsiteY0" fmla="*/ 179017 h 697999"/>
              <a:gd name="connsiteX1" fmla="*/ 5053885 w 9258181"/>
              <a:gd name="connsiteY1" fmla="*/ 389474 h 697999"/>
              <a:gd name="connsiteX2" fmla="*/ 9249083 w 9258181"/>
              <a:gd name="connsiteY2" fmla="*/ 412958 h 697999"/>
              <a:gd name="connsiteX3" fmla="*/ 9258134 w 9258181"/>
              <a:gd name="connsiteY3" fmla="*/ 99759 h 697999"/>
              <a:gd name="connsiteX4" fmla="*/ 5036678 w 9258181"/>
              <a:gd name="connsiteY4" fmla="*/ 398407 h 697999"/>
              <a:gd name="connsiteX5" fmla="*/ 1118 w 9258181"/>
              <a:gd name="connsiteY5" fmla="*/ 588679 h 697999"/>
              <a:gd name="connsiteX6" fmla="*/ 46456 w 9258181"/>
              <a:gd name="connsiteY6" fmla="*/ 179017 h 697999"/>
              <a:gd name="connsiteX0" fmla="*/ 46456 w 9258181"/>
              <a:gd name="connsiteY0" fmla="*/ 179017 h 796130"/>
              <a:gd name="connsiteX1" fmla="*/ 5053885 w 9258181"/>
              <a:gd name="connsiteY1" fmla="*/ 389474 h 796130"/>
              <a:gd name="connsiteX2" fmla="*/ 9249083 w 9258181"/>
              <a:gd name="connsiteY2" fmla="*/ 412958 h 796130"/>
              <a:gd name="connsiteX3" fmla="*/ 9258134 w 9258181"/>
              <a:gd name="connsiteY3" fmla="*/ 99759 h 796130"/>
              <a:gd name="connsiteX4" fmla="*/ 5036678 w 9258181"/>
              <a:gd name="connsiteY4" fmla="*/ 398407 h 796130"/>
              <a:gd name="connsiteX5" fmla="*/ 1118 w 9258181"/>
              <a:gd name="connsiteY5" fmla="*/ 588679 h 796130"/>
              <a:gd name="connsiteX6" fmla="*/ 46456 w 9258181"/>
              <a:gd name="connsiteY6" fmla="*/ 179017 h 796130"/>
              <a:gd name="connsiteX0" fmla="*/ 46456 w 9258181"/>
              <a:gd name="connsiteY0" fmla="*/ 162368 h 815608"/>
              <a:gd name="connsiteX1" fmla="*/ 5053885 w 9258181"/>
              <a:gd name="connsiteY1" fmla="*/ 372825 h 815608"/>
              <a:gd name="connsiteX2" fmla="*/ 9249083 w 9258181"/>
              <a:gd name="connsiteY2" fmla="*/ 396309 h 815608"/>
              <a:gd name="connsiteX3" fmla="*/ 9258134 w 9258181"/>
              <a:gd name="connsiteY3" fmla="*/ 83110 h 815608"/>
              <a:gd name="connsiteX4" fmla="*/ 5066213 w 9258181"/>
              <a:gd name="connsiteY4" fmla="*/ 535870 h 815608"/>
              <a:gd name="connsiteX5" fmla="*/ 1118 w 9258181"/>
              <a:gd name="connsiteY5" fmla="*/ 572030 h 815608"/>
              <a:gd name="connsiteX6" fmla="*/ 46456 w 9258181"/>
              <a:gd name="connsiteY6" fmla="*/ 162368 h 815608"/>
              <a:gd name="connsiteX0" fmla="*/ 46456 w 9258181"/>
              <a:gd name="connsiteY0" fmla="*/ 147173 h 871770"/>
              <a:gd name="connsiteX1" fmla="*/ 5053885 w 9258181"/>
              <a:gd name="connsiteY1" fmla="*/ 357630 h 871770"/>
              <a:gd name="connsiteX2" fmla="*/ 9249083 w 9258181"/>
              <a:gd name="connsiteY2" fmla="*/ 381114 h 871770"/>
              <a:gd name="connsiteX3" fmla="*/ 9258134 w 9258181"/>
              <a:gd name="connsiteY3" fmla="*/ 67915 h 871770"/>
              <a:gd name="connsiteX4" fmla="*/ 5076058 w 9258181"/>
              <a:gd name="connsiteY4" fmla="*/ 726158 h 871770"/>
              <a:gd name="connsiteX5" fmla="*/ 1118 w 9258181"/>
              <a:gd name="connsiteY5" fmla="*/ 556835 h 871770"/>
              <a:gd name="connsiteX6" fmla="*/ 46456 w 9258181"/>
              <a:gd name="connsiteY6" fmla="*/ 147173 h 871770"/>
              <a:gd name="connsiteX0" fmla="*/ 46456 w 9258181"/>
              <a:gd name="connsiteY0" fmla="*/ 147173 h 871770"/>
              <a:gd name="connsiteX1" fmla="*/ 5053885 w 9258181"/>
              <a:gd name="connsiteY1" fmla="*/ 357630 h 871770"/>
              <a:gd name="connsiteX2" fmla="*/ 9249083 w 9258181"/>
              <a:gd name="connsiteY2" fmla="*/ 381114 h 871770"/>
              <a:gd name="connsiteX3" fmla="*/ 9258134 w 9258181"/>
              <a:gd name="connsiteY3" fmla="*/ 67915 h 871770"/>
              <a:gd name="connsiteX4" fmla="*/ 5076058 w 9258181"/>
              <a:gd name="connsiteY4" fmla="*/ 726158 h 871770"/>
              <a:gd name="connsiteX5" fmla="*/ 1118 w 9258181"/>
              <a:gd name="connsiteY5" fmla="*/ 556835 h 871770"/>
              <a:gd name="connsiteX6" fmla="*/ 46456 w 9258181"/>
              <a:gd name="connsiteY6" fmla="*/ 147173 h 871770"/>
              <a:gd name="connsiteX0" fmla="*/ 46456 w 9258181"/>
              <a:gd name="connsiteY0" fmla="*/ 179016 h 796128"/>
              <a:gd name="connsiteX1" fmla="*/ 5053885 w 9258181"/>
              <a:gd name="connsiteY1" fmla="*/ 389473 h 796128"/>
              <a:gd name="connsiteX2" fmla="*/ 9249083 w 9258181"/>
              <a:gd name="connsiteY2" fmla="*/ 412957 h 796128"/>
              <a:gd name="connsiteX3" fmla="*/ 9258134 w 9258181"/>
              <a:gd name="connsiteY3" fmla="*/ 99758 h 796128"/>
              <a:gd name="connsiteX4" fmla="*/ 5076058 w 9258181"/>
              <a:gd name="connsiteY4" fmla="*/ 398405 h 796128"/>
              <a:gd name="connsiteX5" fmla="*/ 1118 w 9258181"/>
              <a:gd name="connsiteY5" fmla="*/ 588678 h 796128"/>
              <a:gd name="connsiteX6" fmla="*/ 46456 w 9258181"/>
              <a:gd name="connsiteY6" fmla="*/ 179016 h 796128"/>
              <a:gd name="connsiteX0" fmla="*/ 46456 w 9258181"/>
              <a:gd name="connsiteY0" fmla="*/ 223001 h 899341"/>
              <a:gd name="connsiteX1" fmla="*/ 5053885 w 9258181"/>
              <a:gd name="connsiteY1" fmla="*/ 433458 h 899341"/>
              <a:gd name="connsiteX2" fmla="*/ 9249083 w 9258181"/>
              <a:gd name="connsiteY2" fmla="*/ 456942 h 899341"/>
              <a:gd name="connsiteX3" fmla="*/ 9258134 w 9258181"/>
              <a:gd name="connsiteY3" fmla="*/ 143743 h 899341"/>
              <a:gd name="connsiteX4" fmla="*/ 5076058 w 9258181"/>
              <a:gd name="connsiteY4" fmla="*/ 442390 h 899341"/>
              <a:gd name="connsiteX5" fmla="*/ 1118 w 9258181"/>
              <a:gd name="connsiteY5" fmla="*/ 632663 h 899341"/>
              <a:gd name="connsiteX6" fmla="*/ 46456 w 9258181"/>
              <a:gd name="connsiteY6" fmla="*/ 223001 h 89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8181" h="899341">
                <a:moveTo>
                  <a:pt x="46456" y="223001"/>
                </a:moveTo>
                <a:cubicBezTo>
                  <a:pt x="1755513" y="529011"/>
                  <a:pt x="3195227" y="682144"/>
                  <a:pt x="5053885" y="433458"/>
                </a:cubicBezTo>
                <a:cubicBezTo>
                  <a:pt x="6912543" y="184772"/>
                  <a:pt x="7427663" y="121250"/>
                  <a:pt x="9249083" y="456942"/>
                </a:cubicBezTo>
                <a:cubicBezTo>
                  <a:pt x="9238198" y="545238"/>
                  <a:pt x="9259304" y="141909"/>
                  <a:pt x="9258134" y="143743"/>
                </a:cubicBezTo>
                <a:cubicBezTo>
                  <a:pt x="7710160" y="-173756"/>
                  <a:pt x="6441682" y="83500"/>
                  <a:pt x="5076058" y="442390"/>
                </a:cubicBezTo>
                <a:cubicBezTo>
                  <a:pt x="3710434" y="801280"/>
                  <a:pt x="1570848" y="1160676"/>
                  <a:pt x="1118" y="632663"/>
                </a:cubicBezTo>
                <a:cubicBezTo>
                  <a:pt x="-8753" y="650415"/>
                  <a:pt x="50085" y="316134"/>
                  <a:pt x="46456" y="22300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55000"/>
                </a:schemeClr>
              </a:gs>
              <a:gs pos="50000">
                <a:schemeClr val="accent1">
                  <a:alpha val="70000"/>
                  <a:lumMod val="45000"/>
                  <a:lumOff val="5500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3600000" scaled="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0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08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305176"/>
            <a:ext cx="552291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2180035"/>
            <a:ext cx="552291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9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200151"/>
            <a:ext cx="32004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200151"/>
            <a:ext cx="32004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9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151335"/>
            <a:ext cx="32004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631156"/>
            <a:ext cx="3200400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151335"/>
            <a:ext cx="32004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1631156"/>
            <a:ext cx="3200400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18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9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7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04787"/>
            <a:ext cx="1905000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04788"/>
            <a:ext cx="434340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076326"/>
            <a:ext cx="1905000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08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483769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3429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39088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92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60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84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267200" y="1314450"/>
            <a:ext cx="43434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267200" y="1943100"/>
            <a:ext cx="43434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67200" y="2571750"/>
            <a:ext cx="43434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267200" y="3200400"/>
            <a:ext cx="43434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1" y="205978"/>
            <a:ext cx="6400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769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143000"/>
            <a:ext cx="2362200" cy="165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886200" cy="16573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286000" y="2857500"/>
            <a:ext cx="2362200" cy="165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800600" y="2857500"/>
            <a:ext cx="3886200" cy="16573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1" y="205978"/>
            <a:ext cx="6400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7197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686051"/>
            <a:ext cx="2057400" cy="1908572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686051"/>
            <a:ext cx="2057400" cy="1908572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629400" y="2686051"/>
            <a:ext cx="2057400" cy="1908572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286000" y="1314451"/>
            <a:ext cx="2057400" cy="1279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419600" y="1314451"/>
            <a:ext cx="2057400" cy="1279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629400" y="1314451"/>
            <a:ext cx="2057400" cy="1279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1" y="205978"/>
            <a:ext cx="6400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95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305176"/>
            <a:ext cx="552291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2180035"/>
            <a:ext cx="552291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200151"/>
            <a:ext cx="32004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200151"/>
            <a:ext cx="32004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7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151335"/>
            <a:ext cx="32004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631156"/>
            <a:ext cx="3200400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151335"/>
            <a:ext cx="32004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1631156"/>
            <a:ext cx="3200400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8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9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04787"/>
            <a:ext cx="1905000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04788"/>
            <a:ext cx="434340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076326"/>
            <a:ext cx="1905000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3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483769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3429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39088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8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video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water_drop_vert_short2_h264.mo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4829" y="-9722"/>
            <a:ext cx="238125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 rot="16200000">
            <a:off x="-239001" y="2009579"/>
            <a:ext cx="5190845" cy="1104899"/>
          </a:xfrm>
          <a:custGeom>
            <a:avLst/>
            <a:gdLst>
              <a:gd name="connsiteX0" fmla="*/ 886895 w 10915600"/>
              <a:gd name="connsiteY0" fmla="*/ 180958 h 1947368"/>
              <a:gd name="connsiteX1" fmla="*/ 5705638 w 10915600"/>
              <a:gd name="connsiteY1" fmla="*/ 93872 h 1947368"/>
              <a:gd name="connsiteX2" fmla="*/ 10059923 w 10915600"/>
              <a:gd name="connsiteY2" fmla="*/ 137415 h 1947368"/>
              <a:gd name="connsiteX3" fmla="*/ 10038152 w 10915600"/>
              <a:gd name="connsiteY3" fmla="*/ 1755758 h 1947368"/>
              <a:gd name="connsiteX4" fmla="*/ 894152 w 10915600"/>
              <a:gd name="connsiteY4" fmla="*/ 1741244 h 1947368"/>
              <a:gd name="connsiteX5" fmla="*/ 886895 w 1091560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0 w 10028705"/>
              <a:gd name="connsiteY0" fmla="*/ 180958 h 1947368"/>
              <a:gd name="connsiteX1" fmla="*/ 4818743 w 10028705"/>
              <a:gd name="connsiteY1" fmla="*/ 93872 h 1947368"/>
              <a:gd name="connsiteX2" fmla="*/ 9173028 w 10028705"/>
              <a:gd name="connsiteY2" fmla="*/ 137415 h 1947368"/>
              <a:gd name="connsiteX3" fmla="*/ 9151257 w 10028705"/>
              <a:gd name="connsiteY3" fmla="*/ 1755758 h 1947368"/>
              <a:gd name="connsiteX4" fmla="*/ 7257 w 10028705"/>
              <a:gd name="connsiteY4" fmla="*/ 1741244 h 1947368"/>
              <a:gd name="connsiteX5" fmla="*/ 0 w 10028705"/>
              <a:gd name="connsiteY5" fmla="*/ 180958 h 1947368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756025"/>
              <a:gd name="connsiteX1" fmla="*/ 4818743 w 10028705"/>
              <a:gd name="connsiteY1" fmla="*/ 93872 h 1756025"/>
              <a:gd name="connsiteX2" fmla="*/ 9173028 w 10028705"/>
              <a:gd name="connsiteY2" fmla="*/ 137415 h 1756025"/>
              <a:gd name="connsiteX3" fmla="*/ 9151257 w 10028705"/>
              <a:gd name="connsiteY3" fmla="*/ 1755758 h 1756025"/>
              <a:gd name="connsiteX4" fmla="*/ 7257 w 10028705"/>
              <a:gd name="connsiteY4" fmla="*/ 1741244 h 1756025"/>
              <a:gd name="connsiteX5" fmla="*/ 0 w 10028705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173028"/>
              <a:gd name="connsiteY0" fmla="*/ 180958 h 1756025"/>
              <a:gd name="connsiteX1" fmla="*/ 4818743 w 9173028"/>
              <a:gd name="connsiteY1" fmla="*/ 93872 h 1756025"/>
              <a:gd name="connsiteX2" fmla="*/ 9173028 w 9173028"/>
              <a:gd name="connsiteY2" fmla="*/ 137415 h 1756025"/>
              <a:gd name="connsiteX3" fmla="*/ 9151257 w 9173028"/>
              <a:gd name="connsiteY3" fmla="*/ 1755758 h 1756025"/>
              <a:gd name="connsiteX4" fmla="*/ 7257 w 9173028"/>
              <a:gd name="connsiteY4" fmla="*/ 1741244 h 1756025"/>
              <a:gd name="connsiteX5" fmla="*/ 0 w 9173028"/>
              <a:gd name="connsiteY5" fmla="*/ 180958 h 1756025"/>
              <a:gd name="connsiteX0" fmla="*/ 0 w 9173028"/>
              <a:gd name="connsiteY0" fmla="*/ 389689 h 1964756"/>
              <a:gd name="connsiteX1" fmla="*/ 4818743 w 9173028"/>
              <a:gd name="connsiteY1" fmla="*/ 302603 h 1964756"/>
              <a:gd name="connsiteX2" fmla="*/ 9173028 w 9173028"/>
              <a:gd name="connsiteY2" fmla="*/ 346146 h 1964756"/>
              <a:gd name="connsiteX3" fmla="*/ 9151257 w 9173028"/>
              <a:gd name="connsiteY3" fmla="*/ 1964489 h 1964756"/>
              <a:gd name="connsiteX4" fmla="*/ 7257 w 9173028"/>
              <a:gd name="connsiteY4" fmla="*/ 1949975 h 1964756"/>
              <a:gd name="connsiteX5" fmla="*/ 0 w 9173028"/>
              <a:gd name="connsiteY5" fmla="*/ 389689 h 1964756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388713 h 1963780"/>
              <a:gd name="connsiteX1" fmla="*/ 4818743 w 9173028"/>
              <a:gd name="connsiteY1" fmla="*/ 301627 h 1963780"/>
              <a:gd name="connsiteX2" fmla="*/ 9173028 w 9173028"/>
              <a:gd name="connsiteY2" fmla="*/ 345170 h 1963780"/>
              <a:gd name="connsiteX3" fmla="*/ 9151257 w 9173028"/>
              <a:gd name="connsiteY3" fmla="*/ 1963513 h 1963780"/>
              <a:gd name="connsiteX4" fmla="*/ 7257 w 9173028"/>
              <a:gd name="connsiteY4" fmla="*/ 1948999 h 1963780"/>
              <a:gd name="connsiteX5" fmla="*/ 0 w 9173028"/>
              <a:gd name="connsiteY5" fmla="*/ 388713 h 1963780"/>
              <a:gd name="connsiteX0" fmla="*/ 0 w 9173028"/>
              <a:gd name="connsiteY0" fmla="*/ 358298 h 1933365"/>
              <a:gd name="connsiteX1" fmla="*/ 4818743 w 9173028"/>
              <a:gd name="connsiteY1" fmla="*/ 271212 h 1933365"/>
              <a:gd name="connsiteX2" fmla="*/ 9173028 w 9173028"/>
              <a:gd name="connsiteY2" fmla="*/ 314755 h 1933365"/>
              <a:gd name="connsiteX3" fmla="*/ 9151257 w 9173028"/>
              <a:gd name="connsiteY3" fmla="*/ 1933098 h 1933365"/>
              <a:gd name="connsiteX4" fmla="*/ 7257 w 9173028"/>
              <a:gd name="connsiteY4" fmla="*/ 1918584 h 1933365"/>
              <a:gd name="connsiteX5" fmla="*/ 0 w 9173028"/>
              <a:gd name="connsiteY5" fmla="*/ 358298 h 1933365"/>
              <a:gd name="connsiteX0" fmla="*/ 0 w 9173028"/>
              <a:gd name="connsiteY0" fmla="*/ 370896 h 1945963"/>
              <a:gd name="connsiteX1" fmla="*/ 4818743 w 9173028"/>
              <a:gd name="connsiteY1" fmla="*/ 283810 h 1945963"/>
              <a:gd name="connsiteX2" fmla="*/ 9173028 w 9173028"/>
              <a:gd name="connsiteY2" fmla="*/ 327353 h 1945963"/>
              <a:gd name="connsiteX3" fmla="*/ 9151257 w 9173028"/>
              <a:gd name="connsiteY3" fmla="*/ 1945696 h 1945963"/>
              <a:gd name="connsiteX4" fmla="*/ 7257 w 9173028"/>
              <a:gd name="connsiteY4" fmla="*/ 1931182 h 1945963"/>
              <a:gd name="connsiteX5" fmla="*/ 0 w 9173028"/>
              <a:gd name="connsiteY5" fmla="*/ 370896 h 1945963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16635 w 9167891"/>
              <a:gd name="connsiteY0" fmla="*/ 206703 h 1905142"/>
              <a:gd name="connsiteX1" fmla="*/ 4813606 w 9167891"/>
              <a:gd name="connsiteY1" fmla="*/ 242989 h 1905142"/>
              <a:gd name="connsiteX2" fmla="*/ 9167891 w 9167891"/>
              <a:gd name="connsiteY2" fmla="*/ 286532 h 1905142"/>
              <a:gd name="connsiteX3" fmla="*/ 9146120 w 9167891"/>
              <a:gd name="connsiteY3" fmla="*/ 1904875 h 1905142"/>
              <a:gd name="connsiteX4" fmla="*/ 2120 w 9167891"/>
              <a:gd name="connsiteY4" fmla="*/ 1890361 h 1905142"/>
              <a:gd name="connsiteX5" fmla="*/ 16635 w 9167891"/>
              <a:gd name="connsiteY5" fmla="*/ 206703 h 1905142"/>
              <a:gd name="connsiteX0" fmla="*/ 16635 w 9167891"/>
              <a:gd name="connsiteY0" fmla="*/ 165450 h 1863889"/>
              <a:gd name="connsiteX1" fmla="*/ 5024064 w 9167891"/>
              <a:gd name="connsiteY1" fmla="*/ 375907 h 1863889"/>
              <a:gd name="connsiteX2" fmla="*/ 9167891 w 9167891"/>
              <a:gd name="connsiteY2" fmla="*/ 245279 h 1863889"/>
              <a:gd name="connsiteX3" fmla="*/ 9146120 w 9167891"/>
              <a:gd name="connsiteY3" fmla="*/ 1863622 h 1863889"/>
              <a:gd name="connsiteX4" fmla="*/ 2120 w 9167891"/>
              <a:gd name="connsiteY4" fmla="*/ 1849108 h 1863889"/>
              <a:gd name="connsiteX5" fmla="*/ 16635 w 9167891"/>
              <a:gd name="connsiteY5" fmla="*/ 165450 h 1863889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09413 h 1807852"/>
              <a:gd name="connsiteX1" fmla="*/ 5024064 w 9167891"/>
              <a:gd name="connsiteY1" fmla="*/ 319870 h 1807852"/>
              <a:gd name="connsiteX2" fmla="*/ 9167891 w 9167891"/>
              <a:gd name="connsiteY2" fmla="*/ 189242 h 1807852"/>
              <a:gd name="connsiteX3" fmla="*/ 9146120 w 9167891"/>
              <a:gd name="connsiteY3" fmla="*/ 1807585 h 1807852"/>
              <a:gd name="connsiteX4" fmla="*/ 2120 w 9167891"/>
              <a:gd name="connsiteY4" fmla="*/ 1793071 h 1807852"/>
              <a:gd name="connsiteX5" fmla="*/ 16635 w 9167891"/>
              <a:gd name="connsiteY5" fmla="*/ 109413 h 1807852"/>
              <a:gd name="connsiteX0" fmla="*/ 16635 w 9167891"/>
              <a:gd name="connsiteY0" fmla="*/ 115457 h 1813896"/>
              <a:gd name="connsiteX1" fmla="*/ 5024064 w 9167891"/>
              <a:gd name="connsiteY1" fmla="*/ 325914 h 1813896"/>
              <a:gd name="connsiteX2" fmla="*/ 9167891 w 9167891"/>
              <a:gd name="connsiteY2" fmla="*/ 195286 h 1813896"/>
              <a:gd name="connsiteX3" fmla="*/ 9146120 w 9167891"/>
              <a:gd name="connsiteY3" fmla="*/ 1813629 h 1813896"/>
              <a:gd name="connsiteX4" fmla="*/ 2120 w 9167891"/>
              <a:gd name="connsiteY4" fmla="*/ 1799115 h 1813896"/>
              <a:gd name="connsiteX5" fmla="*/ 16635 w 9167891"/>
              <a:gd name="connsiteY5" fmla="*/ 115457 h 1813896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33603 h 1832042"/>
              <a:gd name="connsiteX1" fmla="*/ 5024064 w 9167891"/>
              <a:gd name="connsiteY1" fmla="*/ 344060 h 1832042"/>
              <a:gd name="connsiteX2" fmla="*/ 9167891 w 9167891"/>
              <a:gd name="connsiteY2" fmla="*/ 213432 h 1832042"/>
              <a:gd name="connsiteX3" fmla="*/ 9146120 w 9167891"/>
              <a:gd name="connsiteY3" fmla="*/ 1831775 h 1832042"/>
              <a:gd name="connsiteX4" fmla="*/ 2120 w 9167891"/>
              <a:gd name="connsiteY4" fmla="*/ 1817261 h 1832042"/>
              <a:gd name="connsiteX5" fmla="*/ 16635 w 9167891"/>
              <a:gd name="connsiteY5" fmla="*/ 133603 h 1832042"/>
              <a:gd name="connsiteX0" fmla="*/ 16635 w 9167891"/>
              <a:gd name="connsiteY0" fmla="*/ 136781 h 1835220"/>
              <a:gd name="connsiteX1" fmla="*/ 5024064 w 9167891"/>
              <a:gd name="connsiteY1" fmla="*/ 347238 h 1835220"/>
              <a:gd name="connsiteX2" fmla="*/ 9167891 w 9167891"/>
              <a:gd name="connsiteY2" fmla="*/ 216610 h 1835220"/>
              <a:gd name="connsiteX3" fmla="*/ 9146120 w 9167891"/>
              <a:gd name="connsiteY3" fmla="*/ 1834953 h 1835220"/>
              <a:gd name="connsiteX4" fmla="*/ 2120 w 9167891"/>
              <a:gd name="connsiteY4" fmla="*/ 1820439 h 1835220"/>
              <a:gd name="connsiteX5" fmla="*/ 16635 w 9167891"/>
              <a:gd name="connsiteY5" fmla="*/ 136781 h 183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7891" h="1835220">
                <a:moveTo>
                  <a:pt x="16635" y="136781"/>
                </a:moveTo>
                <a:cubicBezTo>
                  <a:pt x="1725692" y="442791"/>
                  <a:pt x="3571426" y="645990"/>
                  <a:pt x="5024064" y="347238"/>
                </a:cubicBezTo>
                <a:cubicBezTo>
                  <a:pt x="6476702" y="48486"/>
                  <a:pt x="7531406" y="-191001"/>
                  <a:pt x="9167891" y="216610"/>
                </a:cubicBezTo>
                <a:cubicBezTo>
                  <a:pt x="9157006" y="304906"/>
                  <a:pt x="9147290" y="1833119"/>
                  <a:pt x="9146120" y="1834953"/>
                </a:cubicBezTo>
                <a:cubicBezTo>
                  <a:pt x="9130201" y="1836787"/>
                  <a:pt x="-299" y="1828906"/>
                  <a:pt x="2120" y="1820439"/>
                </a:cubicBezTo>
                <a:cubicBezTo>
                  <a:pt x="-7751" y="1838191"/>
                  <a:pt x="20264" y="229914"/>
                  <a:pt x="16635" y="1367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6200000">
            <a:off x="-157581" y="2030899"/>
            <a:ext cx="5234045" cy="1105458"/>
          </a:xfrm>
          <a:custGeom>
            <a:avLst/>
            <a:gdLst>
              <a:gd name="connsiteX0" fmla="*/ 886895 w 10915600"/>
              <a:gd name="connsiteY0" fmla="*/ 180958 h 1947368"/>
              <a:gd name="connsiteX1" fmla="*/ 5705638 w 10915600"/>
              <a:gd name="connsiteY1" fmla="*/ 93872 h 1947368"/>
              <a:gd name="connsiteX2" fmla="*/ 10059923 w 10915600"/>
              <a:gd name="connsiteY2" fmla="*/ 137415 h 1947368"/>
              <a:gd name="connsiteX3" fmla="*/ 10038152 w 10915600"/>
              <a:gd name="connsiteY3" fmla="*/ 1755758 h 1947368"/>
              <a:gd name="connsiteX4" fmla="*/ 894152 w 10915600"/>
              <a:gd name="connsiteY4" fmla="*/ 1741244 h 1947368"/>
              <a:gd name="connsiteX5" fmla="*/ 886895 w 1091560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0 w 10028705"/>
              <a:gd name="connsiteY0" fmla="*/ 180958 h 1947368"/>
              <a:gd name="connsiteX1" fmla="*/ 4818743 w 10028705"/>
              <a:gd name="connsiteY1" fmla="*/ 93872 h 1947368"/>
              <a:gd name="connsiteX2" fmla="*/ 9173028 w 10028705"/>
              <a:gd name="connsiteY2" fmla="*/ 137415 h 1947368"/>
              <a:gd name="connsiteX3" fmla="*/ 9151257 w 10028705"/>
              <a:gd name="connsiteY3" fmla="*/ 1755758 h 1947368"/>
              <a:gd name="connsiteX4" fmla="*/ 7257 w 10028705"/>
              <a:gd name="connsiteY4" fmla="*/ 1741244 h 1947368"/>
              <a:gd name="connsiteX5" fmla="*/ 0 w 10028705"/>
              <a:gd name="connsiteY5" fmla="*/ 180958 h 1947368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756025"/>
              <a:gd name="connsiteX1" fmla="*/ 4818743 w 10028705"/>
              <a:gd name="connsiteY1" fmla="*/ 93872 h 1756025"/>
              <a:gd name="connsiteX2" fmla="*/ 9173028 w 10028705"/>
              <a:gd name="connsiteY2" fmla="*/ 137415 h 1756025"/>
              <a:gd name="connsiteX3" fmla="*/ 9151257 w 10028705"/>
              <a:gd name="connsiteY3" fmla="*/ 1755758 h 1756025"/>
              <a:gd name="connsiteX4" fmla="*/ 7257 w 10028705"/>
              <a:gd name="connsiteY4" fmla="*/ 1741244 h 1756025"/>
              <a:gd name="connsiteX5" fmla="*/ 0 w 10028705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173028"/>
              <a:gd name="connsiteY0" fmla="*/ 180958 h 1756025"/>
              <a:gd name="connsiteX1" fmla="*/ 4818743 w 9173028"/>
              <a:gd name="connsiteY1" fmla="*/ 93872 h 1756025"/>
              <a:gd name="connsiteX2" fmla="*/ 9173028 w 9173028"/>
              <a:gd name="connsiteY2" fmla="*/ 137415 h 1756025"/>
              <a:gd name="connsiteX3" fmla="*/ 9151257 w 9173028"/>
              <a:gd name="connsiteY3" fmla="*/ 1755758 h 1756025"/>
              <a:gd name="connsiteX4" fmla="*/ 7257 w 9173028"/>
              <a:gd name="connsiteY4" fmla="*/ 1741244 h 1756025"/>
              <a:gd name="connsiteX5" fmla="*/ 0 w 9173028"/>
              <a:gd name="connsiteY5" fmla="*/ 180958 h 1756025"/>
              <a:gd name="connsiteX0" fmla="*/ 0 w 9173028"/>
              <a:gd name="connsiteY0" fmla="*/ 389689 h 1964756"/>
              <a:gd name="connsiteX1" fmla="*/ 4818743 w 9173028"/>
              <a:gd name="connsiteY1" fmla="*/ 302603 h 1964756"/>
              <a:gd name="connsiteX2" fmla="*/ 9173028 w 9173028"/>
              <a:gd name="connsiteY2" fmla="*/ 346146 h 1964756"/>
              <a:gd name="connsiteX3" fmla="*/ 9151257 w 9173028"/>
              <a:gd name="connsiteY3" fmla="*/ 1964489 h 1964756"/>
              <a:gd name="connsiteX4" fmla="*/ 7257 w 9173028"/>
              <a:gd name="connsiteY4" fmla="*/ 1949975 h 1964756"/>
              <a:gd name="connsiteX5" fmla="*/ 0 w 9173028"/>
              <a:gd name="connsiteY5" fmla="*/ 389689 h 1964756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388713 h 1963780"/>
              <a:gd name="connsiteX1" fmla="*/ 4818743 w 9173028"/>
              <a:gd name="connsiteY1" fmla="*/ 301627 h 1963780"/>
              <a:gd name="connsiteX2" fmla="*/ 9173028 w 9173028"/>
              <a:gd name="connsiteY2" fmla="*/ 345170 h 1963780"/>
              <a:gd name="connsiteX3" fmla="*/ 9151257 w 9173028"/>
              <a:gd name="connsiteY3" fmla="*/ 1963513 h 1963780"/>
              <a:gd name="connsiteX4" fmla="*/ 7257 w 9173028"/>
              <a:gd name="connsiteY4" fmla="*/ 1948999 h 1963780"/>
              <a:gd name="connsiteX5" fmla="*/ 0 w 9173028"/>
              <a:gd name="connsiteY5" fmla="*/ 388713 h 1963780"/>
              <a:gd name="connsiteX0" fmla="*/ 0 w 9173028"/>
              <a:gd name="connsiteY0" fmla="*/ 358298 h 1933365"/>
              <a:gd name="connsiteX1" fmla="*/ 4818743 w 9173028"/>
              <a:gd name="connsiteY1" fmla="*/ 271212 h 1933365"/>
              <a:gd name="connsiteX2" fmla="*/ 9173028 w 9173028"/>
              <a:gd name="connsiteY2" fmla="*/ 314755 h 1933365"/>
              <a:gd name="connsiteX3" fmla="*/ 9151257 w 9173028"/>
              <a:gd name="connsiteY3" fmla="*/ 1933098 h 1933365"/>
              <a:gd name="connsiteX4" fmla="*/ 7257 w 9173028"/>
              <a:gd name="connsiteY4" fmla="*/ 1918584 h 1933365"/>
              <a:gd name="connsiteX5" fmla="*/ 0 w 9173028"/>
              <a:gd name="connsiteY5" fmla="*/ 358298 h 1933365"/>
              <a:gd name="connsiteX0" fmla="*/ 0 w 9173028"/>
              <a:gd name="connsiteY0" fmla="*/ 370896 h 1945963"/>
              <a:gd name="connsiteX1" fmla="*/ 4818743 w 9173028"/>
              <a:gd name="connsiteY1" fmla="*/ 283810 h 1945963"/>
              <a:gd name="connsiteX2" fmla="*/ 9173028 w 9173028"/>
              <a:gd name="connsiteY2" fmla="*/ 327353 h 1945963"/>
              <a:gd name="connsiteX3" fmla="*/ 9151257 w 9173028"/>
              <a:gd name="connsiteY3" fmla="*/ 1945696 h 1945963"/>
              <a:gd name="connsiteX4" fmla="*/ 7257 w 9173028"/>
              <a:gd name="connsiteY4" fmla="*/ 1931182 h 1945963"/>
              <a:gd name="connsiteX5" fmla="*/ 0 w 9173028"/>
              <a:gd name="connsiteY5" fmla="*/ 370896 h 1945963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16634 w 9189662"/>
              <a:gd name="connsiteY0" fmla="*/ 403197 h 1978841"/>
              <a:gd name="connsiteX1" fmla="*/ 4835377 w 9189662"/>
              <a:gd name="connsiteY1" fmla="*/ 316111 h 1978841"/>
              <a:gd name="connsiteX2" fmla="*/ 9189662 w 9189662"/>
              <a:gd name="connsiteY2" fmla="*/ 359654 h 1978841"/>
              <a:gd name="connsiteX3" fmla="*/ 9167891 w 9189662"/>
              <a:gd name="connsiteY3" fmla="*/ 1977997 h 1978841"/>
              <a:gd name="connsiteX4" fmla="*/ 2119 w 9189662"/>
              <a:gd name="connsiteY4" fmla="*/ 1970740 h 1978841"/>
              <a:gd name="connsiteX5" fmla="*/ 16634 w 9189662"/>
              <a:gd name="connsiteY5" fmla="*/ 403197 h 1978841"/>
              <a:gd name="connsiteX0" fmla="*/ 0 w 9173028"/>
              <a:gd name="connsiteY0" fmla="*/ 403197 h 1978841"/>
              <a:gd name="connsiteX1" fmla="*/ 4818743 w 9173028"/>
              <a:gd name="connsiteY1" fmla="*/ 316111 h 1978841"/>
              <a:gd name="connsiteX2" fmla="*/ 9173028 w 9173028"/>
              <a:gd name="connsiteY2" fmla="*/ 359654 h 1978841"/>
              <a:gd name="connsiteX3" fmla="*/ 9151257 w 9173028"/>
              <a:gd name="connsiteY3" fmla="*/ 1977997 h 1978841"/>
              <a:gd name="connsiteX4" fmla="*/ 7257 w 9173028"/>
              <a:gd name="connsiteY4" fmla="*/ 1970740 h 1978841"/>
              <a:gd name="connsiteX5" fmla="*/ 0 w 9173028"/>
              <a:gd name="connsiteY5" fmla="*/ 403197 h 1978841"/>
              <a:gd name="connsiteX0" fmla="*/ 3683 w 9176711"/>
              <a:gd name="connsiteY0" fmla="*/ 403197 h 1982201"/>
              <a:gd name="connsiteX1" fmla="*/ 4822426 w 9176711"/>
              <a:gd name="connsiteY1" fmla="*/ 316111 h 1982201"/>
              <a:gd name="connsiteX2" fmla="*/ 9176711 w 9176711"/>
              <a:gd name="connsiteY2" fmla="*/ 359654 h 1982201"/>
              <a:gd name="connsiteX3" fmla="*/ 9154940 w 9176711"/>
              <a:gd name="connsiteY3" fmla="*/ 1977997 h 1982201"/>
              <a:gd name="connsiteX4" fmla="*/ 3683 w 9176711"/>
              <a:gd name="connsiteY4" fmla="*/ 1977997 h 1982201"/>
              <a:gd name="connsiteX5" fmla="*/ 3683 w 9176711"/>
              <a:gd name="connsiteY5" fmla="*/ 403197 h 1982201"/>
              <a:gd name="connsiteX0" fmla="*/ 3683 w 9198512"/>
              <a:gd name="connsiteY0" fmla="*/ 403197 h 2043354"/>
              <a:gd name="connsiteX1" fmla="*/ 4822426 w 9198512"/>
              <a:gd name="connsiteY1" fmla="*/ 316111 h 2043354"/>
              <a:gd name="connsiteX2" fmla="*/ 9176711 w 9198512"/>
              <a:gd name="connsiteY2" fmla="*/ 359654 h 2043354"/>
              <a:gd name="connsiteX3" fmla="*/ 9198483 w 9198512"/>
              <a:gd name="connsiteY3" fmla="*/ 2043312 h 2043354"/>
              <a:gd name="connsiteX4" fmla="*/ 3683 w 9198512"/>
              <a:gd name="connsiteY4" fmla="*/ 1977997 h 2043354"/>
              <a:gd name="connsiteX5" fmla="*/ 3683 w 9198512"/>
              <a:gd name="connsiteY5" fmla="*/ 403197 h 2043354"/>
              <a:gd name="connsiteX0" fmla="*/ 30519 w 9225348"/>
              <a:gd name="connsiteY0" fmla="*/ 403197 h 2043359"/>
              <a:gd name="connsiteX1" fmla="*/ 4849262 w 9225348"/>
              <a:gd name="connsiteY1" fmla="*/ 316111 h 2043359"/>
              <a:gd name="connsiteX2" fmla="*/ 9203547 w 9225348"/>
              <a:gd name="connsiteY2" fmla="*/ 359654 h 2043359"/>
              <a:gd name="connsiteX3" fmla="*/ 9225319 w 9225348"/>
              <a:gd name="connsiteY3" fmla="*/ 2043312 h 2043359"/>
              <a:gd name="connsiteX4" fmla="*/ 1490 w 9225348"/>
              <a:gd name="connsiteY4" fmla="*/ 1985254 h 2043359"/>
              <a:gd name="connsiteX5" fmla="*/ 30519 w 9225348"/>
              <a:gd name="connsiteY5" fmla="*/ 403197 h 2043359"/>
              <a:gd name="connsiteX0" fmla="*/ 30519 w 9225348"/>
              <a:gd name="connsiteY0" fmla="*/ 351914 h 1992076"/>
              <a:gd name="connsiteX1" fmla="*/ 4849262 w 9225348"/>
              <a:gd name="connsiteY1" fmla="*/ 264828 h 1992076"/>
              <a:gd name="connsiteX2" fmla="*/ 9203547 w 9225348"/>
              <a:gd name="connsiteY2" fmla="*/ 308371 h 1992076"/>
              <a:gd name="connsiteX3" fmla="*/ 9225319 w 9225348"/>
              <a:gd name="connsiteY3" fmla="*/ 1992029 h 1992076"/>
              <a:gd name="connsiteX4" fmla="*/ 1490 w 9225348"/>
              <a:gd name="connsiteY4" fmla="*/ 1933971 h 1992076"/>
              <a:gd name="connsiteX5" fmla="*/ 30519 w 9225348"/>
              <a:gd name="connsiteY5" fmla="*/ 351914 h 1992076"/>
              <a:gd name="connsiteX0" fmla="*/ 30519 w 9225348"/>
              <a:gd name="connsiteY0" fmla="*/ 381901 h 2022063"/>
              <a:gd name="connsiteX1" fmla="*/ 4849262 w 9225348"/>
              <a:gd name="connsiteY1" fmla="*/ 294815 h 2022063"/>
              <a:gd name="connsiteX2" fmla="*/ 9203547 w 9225348"/>
              <a:gd name="connsiteY2" fmla="*/ 338358 h 2022063"/>
              <a:gd name="connsiteX3" fmla="*/ 9225319 w 9225348"/>
              <a:gd name="connsiteY3" fmla="*/ 2022016 h 2022063"/>
              <a:gd name="connsiteX4" fmla="*/ 1490 w 9225348"/>
              <a:gd name="connsiteY4" fmla="*/ 1963958 h 2022063"/>
              <a:gd name="connsiteX5" fmla="*/ 30519 w 9225348"/>
              <a:gd name="connsiteY5" fmla="*/ 381901 h 2022063"/>
              <a:gd name="connsiteX0" fmla="*/ 30519 w 9225348"/>
              <a:gd name="connsiteY0" fmla="*/ 372846 h 2013008"/>
              <a:gd name="connsiteX1" fmla="*/ 4849262 w 9225348"/>
              <a:gd name="connsiteY1" fmla="*/ 285760 h 2013008"/>
              <a:gd name="connsiteX2" fmla="*/ 9203547 w 9225348"/>
              <a:gd name="connsiteY2" fmla="*/ 329303 h 2013008"/>
              <a:gd name="connsiteX3" fmla="*/ 9225319 w 9225348"/>
              <a:gd name="connsiteY3" fmla="*/ 2012961 h 2013008"/>
              <a:gd name="connsiteX4" fmla="*/ 1490 w 9225348"/>
              <a:gd name="connsiteY4" fmla="*/ 1954903 h 2013008"/>
              <a:gd name="connsiteX5" fmla="*/ 30519 w 9225348"/>
              <a:gd name="connsiteY5" fmla="*/ 372846 h 201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5348" h="2013008">
                <a:moveTo>
                  <a:pt x="30519" y="372846"/>
                </a:moveTo>
                <a:cubicBezTo>
                  <a:pt x="2320148" y="628056"/>
                  <a:pt x="3559910" y="539760"/>
                  <a:pt x="4849262" y="285760"/>
                </a:cubicBezTo>
                <a:cubicBezTo>
                  <a:pt x="6138614" y="31760"/>
                  <a:pt x="8017005" y="-223451"/>
                  <a:pt x="9203547" y="329303"/>
                </a:cubicBezTo>
                <a:cubicBezTo>
                  <a:pt x="9192662" y="417599"/>
                  <a:pt x="9226489" y="2011127"/>
                  <a:pt x="9225319" y="2012961"/>
                </a:cubicBezTo>
                <a:cubicBezTo>
                  <a:pt x="9209400" y="2014795"/>
                  <a:pt x="-929" y="1963370"/>
                  <a:pt x="1490" y="1954903"/>
                </a:cubicBezTo>
                <a:cubicBezTo>
                  <a:pt x="-8381" y="1972655"/>
                  <a:pt x="34148" y="465979"/>
                  <a:pt x="30519" y="37284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85850"/>
            <a:ext cx="6400800" cy="350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1" y="205978"/>
            <a:ext cx="6400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714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6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0"/>
            <a:ext cx="28575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DEED-46A4-4CDA-B2FB-D218DDADA47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735C9-73DF-48C7-A34F-BCC37B9DFA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 rot="16200000">
            <a:off x="-239001" y="2009579"/>
            <a:ext cx="5190845" cy="1104899"/>
          </a:xfrm>
          <a:custGeom>
            <a:avLst/>
            <a:gdLst>
              <a:gd name="connsiteX0" fmla="*/ 886895 w 10915600"/>
              <a:gd name="connsiteY0" fmla="*/ 180958 h 1947368"/>
              <a:gd name="connsiteX1" fmla="*/ 5705638 w 10915600"/>
              <a:gd name="connsiteY1" fmla="*/ 93872 h 1947368"/>
              <a:gd name="connsiteX2" fmla="*/ 10059923 w 10915600"/>
              <a:gd name="connsiteY2" fmla="*/ 137415 h 1947368"/>
              <a:gd name="connsiteX3" fmla="*/ 10038152 w 10915600"/>
              <a:gd name="connsiteY3" fmla="*/ 1755758 h 1947368"/>
              <a:gd name="connsiteX4" fmla="*/ 894152 w 10915600"/>
              <a:gd name="connsiteY4" fmla="*/ 1741244 h 1947368"/>
              <a:gd name="connsiteX5" fmla="*/ 886895 w 1091560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0 w 10028705"/>
              <a:gd name="connsiteY0" fmla="*/ 180958 h 1947368"/>
              <a:gd name="connsiteX1" fmla="*/ 4818743 w 10028705"/>
              <a:gd name="connsiteY1" fmla="*/ 93872 h 1947368"/>
              <a:gd name="connsiteX2" fmla="*/ 9173028 w 10028705"/>
              <a:gd name="connsiteY2" fmla="*/ 137415 h 1947368"/>
              <a:gd name="connsiteX3" fmla="*/ 9151257 w 10028705"/>
              <a:gd name="connsiteY3" fmla="*/ 1755758 h 1947368"/>
              <a:gd name="connsiteX4" fmla="*/ 7257 w 10028705"/>
              <a:gd name="connsiteY4" fmla="*/ 1741244 h 1947368"/>
              <a:gd name="connsiteX5" fmla="*/ 0 w 10028705"/>
              <a:gd name="connsiteY5" fmla="*/ 180958 h 1947368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756025"/>
              <a:gd name="connsiteX1" fmla="*/ 4818743 w 10028705"/>
              <a:gd name="connsiteY1" fmla="*/ 93872 h 1756025"/>
              <a:gd name="connsiteX2" fmla="*/ 9173028 w 10028705"/>
              <a:gd name="connsiteY2" fmla="*/ 137415 h 1756025"/>
              <a:gd name="connsiteX3" fmla="*/ 9151257 w 10028705"/>
              <a:gd name="connsiteY3" fmla="*/ 1755758 h 1756025"/>
              <a:gd name="connsiteX4" fmla="*/ 7257 w 10028705"/>
              <a:gd name="connsiteY4" fmla="*/ 1741244 h 1756025"/>
              <a:gd name="connsiteX5" fmla="*/ 0 w 10028705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173028"/>
              <a:gd name="connsiteY0" fmla="*/ 180958 h 1756025"/>
              <a:gd name="connsiteX1" fmla="*/ 4818743 w 9173028"/>
              <a:gd name="connsiteY1" fmla="*/ 93872 h 1756025"/>
              <a:gd name="connsiteX2" fmla="*/ 9173028 w 9173028"/>
              <a:gd name="connsiteY2" fmla="*/ 137415 h 1756025"/>
              <a:gd name="connsiteX3" fmla="*/ 9151257 w 9173028"/>
              <a:gd name="connsiteY3" fmla="*/ 1755758 h 1756025"/>
              <a:gd name="connsiteX4" fmla="*/ 7257 w 9173028"/>
              <a:gd name="connsiteY4" fmla="*/ 1741244 h 1756025"/>
              <a:gd name="connsiteX5" fmla="*/ 0 w 9173028"/>
              <a:gd name="connsiteY5" fmla="*/ 180958 h 1756025"/>
              <a:gd name="connsiteX0" fmla="*/ 0 w 9173028"/>
              <a:gd name="connsiteY0" fmla="*/ 389689 h 1964756"/>
              <a:gd name="connsiteX1" fmla="*/ 4818743 w 9173028"/>
              <a:gd name="connsiteY1" fmla="*/ 302603 h 1964756"/>
              <a:gd name="connsiteX2" fmla="*/ 9173028 w 9173028"/>
              <a:gd name="connsiteY2" fmla="*/ 346146 h 1964756"/>
              <a:gd name="connsiteX3" fmla="*/ 9151257 w 9173028"/>
              <a:gd name="connsiteY3" fmla="*/ 1964489 h 1964756"/>
              <a:gd name="connsiteX4" fmla="*/ 7257 w 9173028"/>
              <a:gd name="connsiteY4" fmla="*/ 1949975 h 1964756"/>
              <a:gd name="connsiteX5" fmla="*/ 0 w 9173028"/>
              <a:gd name="connsiteY5" fmla="*/ 389689 h 1964756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388713 h 1963780"/>
              <a:gd name="connsiteX1" fmla="*/ 4818743 w 9173028"/>
              <a:gd name="connsiteY1" fmla="*/ 301627 h 1963780"/>
              <a:gd name="connsiteX2" fmla="*/ 9173028 w 9173028"/>
              <a:gd name="connsiteY2" fmla="*/ 345170 h 1963780"/>
              <a:gd name="connsiteX3" fmla="*/ 9151257 w 9173028"/>
              <a:gd name="connsiteY3" fmla="*/ 1963513 h 1963780"/>
              <a:gd name="connsiteX4" fmla="*/ 7257 w 9173028"/>
              <a:gd name="connsiteY4" fmla="*/ 1948999 h 1963780"/>
              <a:gd name="connsiteX5" fmla="*/ 0 w 9173028"/>
              <a:gd name="connsiteY5" fmla="*/ 388713 h 1963780"/>
              <a:gd name="connsiteX0" fmla="*/ 0 w 9173028"/>
              <a:gd name="connsiteY0" fmla="*/ 358298 h 1933365"/>
              <a:gd name="connsiteX1" fmla="*/ 4818743 w 9173028"/>
              <a:gd name="connsiteY1" fmla="*/ 271212 h 1933365"/>
              <a:gd name="connsiteX2" fmla="*/ 9173028 w 9173028"/>
              <a:gd name="connsiteY2" fmla="*/ 314755 h 1933365"/>
              <a:gd name="connsiteX3" fmla="*/ 9151257 w 9173028"/>
              <a:gd name="connsiteY3" fmla="*/ 1933098 h 1933365"/>
              <a:gd name="connsiteX4" fmla="*/ 7257 w 9173028"/>
              <a:gd name="connsiteY4" fmla="*/ 1918584 h 1933365"/>
              <a:gd name="connsiteX5" fmla="*/ 0 w 9173028"/>
              <a:gd name="connsiteY5" fmla="*/ 358298 h 1933365"/>
              <a:gd name="connsiteX0" fmla="*/ 0 w 9173028"/>
              <a:gd name="connsiteY0" fmla="*/ 370896 h 1945963"/>
              <a:gd name="connsiteX1" fmla="*/ 4818743 w 9173028"/>
              <a:gd name="connsiteY1" fmla="*/ 283810 h 1945963"/>
              <a:gd name="connsiteX2" fmla="*/ 9173028 w 9173028"/>
              <a:gd name="connsiteY2" fmla="*/ 327353 h 1945963"/>
              <a:gd name="connsiteX3" fmla="*/ 9151257 w 9173028"/>
              <a:gd name="connsiteY3" fmla="*/ 1945696 h 1945963"/>
              <a:gd name="connsiteX4" fmla="*/ 7257 w 9173028"/>
              <a:gd name="connsiteY4" fmla="*/ 1931182 h 1945963"/>
              <a:gd name="connsiteX5" fmla="*/ 0 w 9173028"/>
              <a:gd name="connsiteY5" fmla="*/ 370896 h 1945963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16635 w 9167891"/>
              <a:gd name="connsiteY0" fmla="*/ 206703 h 1905142"/>
              <a:gd name="connsiteX1" fmla="*/ 4813606 w 9167891"/>
              <a:gd name="connsiteY1" fmla="*/ 242989 h 1905142"/>
              <a:gd name="connsiteX2" fmla="*/ 9167891 w 9167891"/>
              <a:gd name="connsiteY2" fmla="*/ 286532 h 1905142"/>
              <a:gd name="connsiteX3" fmla="*/ 9146120 w 9167891"/>
              <a:gd name="connsiteY3" fmla="*/ 1904875 h 1905142"/>
              <a:gd name="connsiteX4" fmla="*/ 2120 w 9167891"/>
              <a:gd name="connsiteY4" fmla="*/ 1890361 h 1905142"/>
              <a:gd name="connsiteX5" fmla="*/ 16635 w 9167891"/>
              <a:gd name="connsiteY5" fmla="*/ 206703 h 1905142"/>
              <a:gd name="connsiteX0" fmla="*/ 16635 w 9167891"/>
              <a:gd name="connsiteY0" fmla="*/ 165450 h 1863889"/>
              <a:gd name="connsiteX1" fmla="*/ 5024064 w 9167891"/>
              <a:gd name="connsiteY1" fmla="*/ 375907 h 1863889"/>
              <a:gd name="connsiteX2" fmla="*/ 9167891 w 9167891"/>
              <a:gd name="connsiteY2" fmla="*/ 245279 h 1863889"/>
              <a:gd name="connsiteX3" fmla="*/ 9146120 w 9167891"/>
              <a:gd name="connsiteY3" fmla="*/ 1863622 h 1863889"/>
              <a:gd name="connsiteX4" fmla="*/ 2120 w 9167891"/>
              <a:gd name="connsiteY4" fmla="*/ 1849108 h 1863889"/>
              <a:gd name="connsiteX5" fmla="*/ 16635 w 9167891"/>
              <a:gd name="connsiteY5" fmla="*/ 165450 h 1863889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232588 h 1931027"/>
              <a:gd name="connsiteX1" fmla="*/ 5024064 w 9167891"/>
              <a:gd name="connsiteY1" fmla="*/ 443045 h 1931027"/>
              <a:gd name="connsiteX2" fmla="*/ 9167891 w 9167891"/>
              <a:gd name="connsiteY2" fmla="*/ 312417 h 1931027"/>
              <a:gd name="connsiteX3" fmla="*/ 9146120 w 9167891"/>
              <a:gd name="connsiteY3" fmla="*/ 1930760 h 1931027"/>
              <a:gd name="connsiteX4" fmla="*/ 2120 w 9167891"/>
              <a:gd name="connsiteY4" fmla="*/ 1916246 h 1931027"/>
              <a:gd name="connsiteX5" fmla="*/ 16635 w 9167891"/>
              <a:gd name="connsiteY5" fmla="*/ 232588 h 1931027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09413 h 1807852"/>
              <a:gd name="connsiteX1" fmla="*/ 5024064 w 9167891"/>
              <a:gd name="connsiteY1" fmla="*/ 319870 h 1807852"/>
              <a:gd name="connsiteX2" fmla="*/ 9167891 w 9167891"/>
              <a:gd name="connsiteY2" fmla="*/ 189242 h 1807852"/>
              <a:gd name="connsiteX3" fmla="*/ 9146120 w 9167891"/>
              <a:gd name="connsiteY3" fmla="*/ 1807585 h 1807852"/>
              <a:gd name="connsiteX4" fmla="*/ 2120 w 9167891"/>
              <a:gd name="connsiteY4" fmla="*/ 1793071 h 1807852"/>
              <a:gd name="connsiteX5" fmla="*/ 16635 w 9167891"/>
              <a:gd name="connsiteY5" fmla="*/ 109413 h 1807852"/>
              <a:gd name="connsiteX0" fmla="*/ 16635 w 9167891"/>
              <a:gd name="connsiteY0" fmla="*/ 115457 h 1813896"/>
              <a:gd name="connsiteX1" fmla="*/ 5024064 w 9167891"/>
              <a:gd name="connsiteY1" fmla="*/ 325914 h 1813896"/>
              <a:gd name="connsiteX2" fmla="*/ 9167891 w 9167891"/>
              <a:gd name="connsiteY2" fmla="*/ 195286 h 1813896"/>
              <a:gd name="connsiteX3" fmla="*/ 9146120 w 9167891"/>
              <a:gd name="connsiteY3" fmla="*/ 1813629 h 1813896"/>
              <a:gd name="connsiteX4" fmla="*/ 2120 w 9167891"/>
              <a:gd name="connsiteY4" fmla="*/ 1799115 h 1813896"/>
              <a:gd name="connsiteX5" fmla="*/ 16635 w 9167891"/>
              <a:gd name="connsiteY5" fmla="*/ 115457 h 1813896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11406 h 1809845"/>
              <a:gd name="connsiteX1" fmla="*/ 5024064 w 9167891"/>
              <a:gd name="connsiteY1" fmla="*/ 321863 h 1809845"/>
              <a:gd name="connsiteX2" fmla="*/ 9167891 w 9167891"/>
              <a:gd name="connsiteY2" fmla="*/ 191235 h 1809845"/>
              <a:gd name="connsiteX3" fmla="*/ 9146120 w 9167891"/>
              <a:gd name="connsiteY3" fmla="*/ 1809578 h 1809845"/>
              <a:gd name="connsiteX4" fmla="*/ 2120 w 9167891"/>
              <a:gd name="connsiteY4" fmla="*/ 1795064 h 1809845"/>
              <a:gd name="connsiteX5" fmla="*/ 16635 w 9167891"/>
              <a:gd name="connsiteY5" fmla="*/ 111406 h 1809845"/>
              <a:gd name="connsiteX0" fmla="*/ 16635 w 9167891"/>
              <a:gd name="connsiteY0" fmla="*/ 133603 h 1832042"/>
              <a:gd name="connsiteX1" fmla="*/ 5024064 w 9167891"/>
              <a:gd name="connsiteY1" fmla="*/ 344060 h 1832042"/>
              <a:gd name="connsiteX2" fmla="*/ 9167891 w 9167891"/>
              <a:gd name="connsiteY2" fmla="*/ 213432 h 1832042"/>
              <a:gd name="connsiteX3" fmla="*/ 9146120 w 9167891"/>
              <a:gd name="connsiteY3" fmla="*/ 1831775 h 1832042"/>
              <a:gd name="connsiteX4" fmla="*/ 2120 w 9167891"/>
              <a:gd name="connsiteY4" fmla="*/ 1817261 h 1832042"/>
              <a:gd name="connsiteX5" fmla="*/ 16635 w 9167891"/>
              <a:gd name="connsiteY5" fmla="*/ 133603 h 1832042"/>
              <a:gd name="connsiteX0" fmla="*/ 16635 w 9167891"/>
              <a:gd name="connsiteY0" fmla="*/ 136781 h 1835220"/>
              <a:gd name="connsiteX1" fmla="*/ 5024064 w 9167891"/>
              <a:gd name="connsiteY1" fmla="*/ 347238 h 1835220"/>
              <a:gd name="connsiteX2" fmla="*/ 9167891 w 9167891"/>
              <a:gd name="connsiteY2" fmla="*/ 216610 h 1835220"/>
              <a:gd name="connsiteX3" fmla="*/ 9146120 w 9167891"/>
              <a:gd name="connsiteY3" fmla="*/ 1834953 h 1835220"/>
              <a:gd name="connsiteX4" fmla="*/ 2120 w 9167891"/>
              <a:gd name="connsiteY4" fmla="*/ 1820439 h 1835220"/>
              <a:gd name="connsiteX5" fmla="*/ 16635 w 9167891"/>
              <a:gd name="connsiteY5" fmla="*/ 136781 h 183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7891" h="1835220">
                <a:moveTo>
                  <a:pt x="16635" y="136781"/>
                </a:moveTo>
                <a:cubicBezTo>
                  <a:pt x="1725692" y="442791"/>
                  <a:pt x="3571426" y="645990"/>
                  <a:pt x="5024064" y="347238"/>
                </a:cubicBezTo>
                <a:cubicBezTo>
                  <a:pt x="6476702" y="48486"/>
                  <a:pt x="7531406" y="-191001"/>
                  <a:pt x="9167891" y="216610"/>
                </a:cubicBezTo>
                <a:cubicBezTo>
                  <a:pt x="9157006" y="304906"/>
                  <a:pt x="9147290" y="1833119"/>
                  <a:pt x="9146120" y="1834953"/>
                </a:cubicBezTo>
                <a:cubicBezTo>
                  <a:pt x="9130201" y="1836787"/>
                  <a:pt x="-299" y="1828906"/>
                  <a:pt x="2120" y="1820439"/>
                </a:cubicBezTo>
                <a:cubicBezTo>
                  <a:pt x="-7751" y="1838191"/>
                  <a:pt x="20264" y="229914"/>
                  <a:pt x="16635" y="1367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6200000">
            <a:off x="-157581" y="2030899"/>
            <a:ext cx="5234045" cy="1105458"/>
          </a:xfrm>
          <a:custGeom>
            <a:avLst/>
            <a:gdLst>
              <a:gd name="connsiteX0" fmla="*/ 886895 w 10915600"/>
              <a:gd name="connsiteY0" fmla="*/ 180958 h 1947368"/>
              <a:gd name="connsiteX1" fmla="*/ 5705638 w 10915600"/>
              <a:gd name="connsiteY1" fmla="*/ 93872 h 1947368"/>
              <a:gd name="connsiteX2" fmla="*/ 10059923 w 10915600"/>
              <a:gd name="connsiteY2" fmla="*/ 137415 h 1947368"/>
              <a:gd name="connsiteX3" fmla="*/ 10038152 w 10915600"/>
              <a:gd name="connsiteY3" fmla="*/ 1755758 h 1947368"/>
              <a:gd name="connsiteX4" fmla="*/ 894152 w 10915600"/>
              <a:gd name="connsiteY4" fmla="*/ 1741244 h 1947368"/>
              <a:gd name="connsiteX5" fmla="*/ 886895 w 1091560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770055 w 10798760"/>
              <a:gd name="connsiteY0" fmla="*/ 180958 h 1947368"/>
              <a:gd name="connsiteX1" fmla="*/ 5588798 w 10798760"/>
              <a:gd name="connsiteY1" fmla="*/ 93872 h 1947368"/>
              <a:gd name="connsiteX2" fmla="*/ 9943083 w 10798760"/>
              <a:gd name="connsiteY2" fmla="*/ 137415 h 1947368"/>
              <a:gd name="connsiteX3" fmla="*/ 9921312 w 10798760"/>
              <a:gd name="connsiteY3" fmla="*/ 1755758 h 1947368"/>
              <a:gd name="connsiteX4" fmla="*/ 777312 w 10798760"/>
              <a:gd name="connsiteY4" fmla="*/ 1741244 h 1947368"/>
              <a:gd name="connsiteX5" fmla="*/ 770055 w 10798760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670079 w 10698784"/>
              <a:gd name="connsiteY0" fmla="*/ 180958 h 1947368"/>
              <a:gd name="connsiteX1" fmla="*/ 5488822 w 10698784"/>
              <a:gd name="connsiteY1" fmla="*/ 93872 h 1947368"/>
              <a:gd name="connsiteX2" fmla="*/ 9843107 w 10698784"/>
              <a:gd name="connsiteY2" fmla="*/ 137415 h 1947368"/>
              <a:gd name="connsiteX3" fmla="*/ 9821336 w 10698784"/>
              <a:gd name="connsiteY3" fmla="*/ 1755758 h 1947368"/>
              <a:gd name="connsiteX4" fmla="*/ 677336 w 10698784"/>
              <a:gd name="connsiteY4" fmla="*/ 1741244 h 1947368"/>
              <a:gd name="connsiteX5" fmla="*/ 670079 w 10698784"/>
              <a:gd name="connsiteY5" fmla="*/ 180958 h 1947368"/>
              <a:gd name="connsiteX0" fmla="*/ 0 w 10028705"/>
              <a:gd name="connsiteY0" fmla="*/ 180958 h 1947368"/>
              <a:gd name="connsiteX1" fmla="*/ 4818743 w 10028705"/>
              <a:gd name="connsiteY1" fmla="*/ 93872 h 1947368"/>
              <a:gd name="connsiteX2" fmla="*/ 9173028 w 10028705"/>
              <a:gd name="connsiteY2" fmla="*/ 137415 h 1947368"/>
              <a:gd name="connsiteX3" fmla="*/ 9151257 w 10028705"/>
              <a:gd name="connsiteY3" fmla="*/ 1755758 h 1947368"/>
              <a:gd name="connsiteX4" fmla="*/ 7257 w 10028705"/>
              <a:gd name="connsiteY4" fmla="*/ 1741244 h 1947368"/>
              <a:gd name="connsiteX5" fmla="*/ 0 w 10028705"/>
              <a:gd name="connsiteY5" fmla="*/ 180958 h 1947368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872714"/>
              <a:gd name="connsiteX1" fmla="*/ 4818743 w 10028705"/>
              <a:gd name="connsiteY1" fmla="*/ 93872 h 1872714"/>
              <a:gd name="connsiteX2" fmla="*/ 9173028 w 10028705"/>
              <a:gd name="connsiteY2" fmla="*/ 137415 h 1872714"/>
              <a:gd name="connsiteX3" fmla="*/ 9151257 w 10028705"/>
              <a:gd name="connsiteY3" fmla="*/ 1755758 h 1872714"/>
              <a:gd name="connsiteX4" fmla="*/ 7257 w 10028705"/>
              <a:gd name="connsiteY4" fmla="*/ 1741244 h 1872714"/>
              <a:gd name="connsiteX5" fmla="*/ 0 w 10028705"/>
              <a:gd name="connsiteY5" fmla="*/ 180958 h 1872714"/>
              <a:gd name="connsiteX0" fmla="*/ 0 w 10028705"/>
              <a:gd name="connsiteY0" fmla="*/ 180958 h 1756025"/>
              <a:gd name="connsiteX1" fmla="*/ 4818743 w 10028705"/>
              <a:gd name="connsiteY1" fmla="*/ 93872 h 1756025"/>
              <a:gd name="connsiteX2" fmla="*/ 9173028 w 10028705"/>
              <a:gd name="connsiteY2" fmla="*/ 137415 h 1756025"/>
              <a:gd name="connsiteX3" fmla="*/ 9151257 w 10028705"/>
              <a:gd name="connsiteY3" fmla="*/ 1755758 h 1756025"/>
              <a:gd name="connsiteX4" fmla="*/ 7257 w 10028705"/>
              <a:gd name="connsiteY4" fmla="*/ 1741244 h 1756025"/>
              <a:gd name="connsiteX5" fmla="*/ 0 w 10028705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488658"/>
              <a:gd name="connsiteY0" fmla="*/ 180958 h 1756025"/>
              <a:gd name="connsiteX1" fmla="*/ 4818743 w 9488658"/>
              <a:gd name="connsiteY1" fmla="*/ 93872 h 1756025"/>
              <a:gd name="connsiteX2" fmla="*/ 9173028 w 9488658"/>
              <a:gd name="connsiteY2" fmla="*/ 137415 h 1756025"/>
              <a:gd name="connsiteX3" fmla="*/ 9151257 w 9488658"/>
              <a:gd name="connsiteY3" fmla="*/ 1755758 h 1756025"/>
              <a:gd name="connsiteX4" fmla="*/ 7257 w 9488658"/>
              <a:gd name="connsiteY4" fmla="*/ 1741244 h 1756025"/>
              <a:gd name="connsiteX5" fmla="*/ 0 w 9488658"/>
              <a:gd name="connsiteY5" fmla="*/ 180958 h 1756025"/>
              <a:gd name="connsiteX0" fmla="*/ 0 w 9173028"/>
              <a:gd name="connsiteY0" fmla="*/ 180958 h 1756025"/>
              <a:gd name="connsiteX1" fmla="*/ 4818743 w 9173028"/>
              <a:gd name="connsiteY1" fmla="*/ 93872 h 1756025"/>
              <a:gd name="connsiteX2" fmla="*/ 9173028 w 9173028"/>
              <a:gd name="connsiteY2" fmla="*/ 137415 h 1756025"/>
              <a:gd name="connsiteX3" fmla="*/ 9151257 w 9173028"/>
              <a:gd name="connsiteY3" fmla="*/ 1755758 h 1756025"/>
              <a:gd name="connsiteX4" fmla="*/ 7257 w 9173028"/>
              <a:gd name="connsiteY4" fmla="*/ 1741244 h 1756025"/>
              <a:gd name="connsiteX5" fmla="*/ 0 w 9173028"/>
              <a:gd name="connsiteY5" fmla="*/ 180958 h 1756025"/>
              <a:gd name="connsiteX0" fmla="*/ 0 w 9173028"/>
              <a:gd name="connsiteY0" fmla="*/ 389689 h 1964756"/>
              <a:gd name="connsiteX1" fmla="*/ 4818743 w 9173028"/>
              <a:gd name="connsiteY1" fmla="*/ 302603 h 1964756"/>
              <a:gd name="connsiteX2" fmla="*/ 9173028 w 9173028"/>
              <a:gd name="connsiteY2" fmla="*/ 346146 h 1964756"/>
              <a:gd name="connsiteX3" fmla="*/ 9151257 w 9173028"/>
              <a:gd name="connsiteY3" fmla="*/ 1964489 h 1964756"/>
              <a:gd name="connsiteX4" fmla="*/ 7257 w 9173028"/>
              <a:gd name="connsiteY4" fmla="*/ 1949975 h 1964756"/>
              <a:gd name="connsiteX5" fmla="*/ 0 w 9173028"/>
              <a:gd name="connsiteY5" fmla="*/ 389689 h 1964756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26682 h 2001749"/>
              <a:gd name="connsiteX1" fmla="*/ 4818743 w 9173028"/>
              <a:gd name="connsiteY1" fmla="*/ 339596 h 2001749"/>
              <a:gd name="connsiteX2" fmla="*/ 9173028 w 9173028"/>
              <a:gd name="connsiteY2" fmla="*/ 383139 h 2001749"/>
              <a:gd name="connsiteX3" fmla="*/ 9151257 w 9173028"/>
              <a:gd name="connsiteY3" fmla="*/ 2001482 h 2001749"/>
              <a:gd name="connsiteX4" fmla="*/ 7257 w 9173028"/>
              <a:gd name="connsiteY4" fmla="*/ 1986968 h 2001749"/>
              <a:gd name="connsiteX5" fmla="*/ 0 w 9173028"/>
              <a:gd name="connsiteY5" fmla="*/ 426682 h 2001749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453487 h 2028554"/>
              <a:gd name="connsiteX1" fmla="*/ 4818743 w 9173028"/>
              <a:gd name="connsiteY1" fmla="*/ 366401 h 2028554"/>
              <a:gd name="connsiteX2" fmla="*/ 9173028 w 9173028"/>
              <a:gd name="connsiteY2" fmla="*/ 409944 h 2028554"/>
              <a:gd name="connsiteX3" fmla="*/ 9151257 w 9173028"/>
              <a:gd name="connsiteY3" fmla="*/ 2028287 h 2028554"/>
              <a:gd name="connsiteX4" fmla="*/ 7257 w 9173028"/>
              <a:gd name="connsiteY4" fmla="*/ 2013773 h 2028554"/>
              <a:gd name="connsiteX5" fmla="*/ 0 w 9173028"/>
              <a:gd name="connsiteY5" fmla="*/ 453487 h 2028554"/>
              <a:gd name="connsiteX0" fmla="*/ 0 w 9173028"/>
              <a:gd name="connsiteY0" fmla="*/ 388713 h 1963780"/>
              <a:gd name="connsiteX1" fmla="*/ 4818743 w 9173028"/>
              <a:gd name="connsiteY1" fmla="*/ 301627 h 1963780"/>
              <a:gd name="connsiteX2" fmla="*/ 9173028 w 9173028"/>
              <a:gd name="connsiteY2" fmla="*/ 345170 h 1963780"/>
              <a:gd name="connsiteX3" fmla="*/ 9151257 w 9173028"/>
              <a:gd name="connsiteY3" fmla="*/ 1963513 h 1963780"/>
              <a:gd name="connsiteX4" fmla="*/ 7257 w 9173028"/>
              <a:gd name="connsiteY4" fmla="*/ 1948999 h 1963780"/>
              <a:gd name="connsiteX5" fmla="*/ 0 w 9173028"/>
              <a:gd name="connsiteY5" fmla="*/ 388713 h 1963780"/>
              <a:gd name="connsiteX0" fmla="*/ 0 w 9173028"/>
              <a:gd name="connsiteY0" fmla="*/ 358298 h 1933365"/>
              <a:gd name="connsiteX1" fmla="*/ 4818743 w 9173028"/>
              <a:gd name="connsiteY1" fmla="*/ 271212 h 1933365"/>
              <a:gd name="connsiteX2" fmla="*/ 9173028 w 9173028"/>
              <a:gd name="connsiteY2" fmla="*/ 314755 h 1933365"/>
              <a:gd name="connsiteX3" fmla="*/ 9151257 w 9173028"/>
              <a:gd name="connsiteY3" fmla="*/ 1933098 h 1933365"/>
              <a:gd name="connsiteX4" fmla="*/ 7257 w 9173028"/>
              <a:gd name="connsiteY4" fmla="*/ 1918584 h 1933365"/>
              <a:gd name="connsiteX5" fmla="*/ 0 w 9173028"/>
              <a:gd name="connsiteY5" fmla="*/ 358298 h 1933365"/>
              <a:gd name="connsiteX0" fmla="*/ 0 w 9173028"/>
              <a:gd name="connsiteY0" fmla="*/ 370896 h 1945963"/>
              <a:gd name="connsiteX1" fmla="*/ 4818743 w 9173028"/>
              <a:gd name="connsiteY1" fmla="*/ 283810 h 1945963"/>
              <a:gd name="connsiteX2" fmla="*/ 9173028 w 9173028"/>
              <a:gd name="connsiteY2" fmla="*/ 327353 h 1945963"/>
              <a:gd name="connsiteX3" fmla="*/ 9151257 w 9173028"/>
              <a:gd name="connsiteY3" fmla="*/ 1945696 h 1945963"/>
              <a:gd name="connsiteX4" fmla="*/ 7257 w 9173028"/>
              <a:gd name="connsiteY4" fmla="*/ 1931182 h 1945963"/>
              <a:gd name="connsiteX5" fmla="*/ 0 w 9173028"/>
              <a:gd name="connsiteY5" fmla="*/ 370896 h 1945963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0 w 9173028"/>
              <a:gd name="connsiteY0" fmla="*/ 403197 h 1978264"/>
              <a:gd name="connsiteX1" fmla="*/ 4818743 w 9173028"/>
              <a:gd name="connsiteY1" fmla="*/ 316111 h 1978264"/>
              <a:gd name="connsiteX2" fmla="*/ 9173028 w 9173028"/>
              <a:gd name="connsiteY2" fmla="*/ 359654 h 1978264"/>
              <a:gd name="connsiteX3" fmla="*/ 9151257 w 9173028"/>
              <a:gd name="connsiteY3" fmla="*/ 1977997 h 1978264"/>
              <a:gd name="connsiteX4" fmla="*/ 7257 w 9173028"/>
              <a:gd name="connsiteY4" fmla="*/ 1963483 h 1978264"/>
              <a:gd name="connsiteX5" fmla="*/ 0 w 9173028"/>
              <a:gd name="connsiteY5" fmla="*/ 403197 h 1978264"/>
              <a:gd name="connsiteX0" fmla="*/ 16634 w 9189662"/>
              <a:gd name="connsiteY0" fmla="*/ 403197 h 1978841"/>
              <a:gd name="connsiteX1" fmla="*/ 4835377 w 9189662"/>
              <a:gd name="connsiteY1" fmla="*/ 316111 h 1978841"/>
              <a:gd name="connsiteX2" fmla="*/ 9189662 w 9189662"/>
              <a:gd name="connsiteY2" fmla="*/ 359654 h 1978841"/>
              <a:gd name="connsiteX3" fmla="*/ 9167891 w 9189662"/>
              <a:gd name="connsiteY3" fmla="*/ 1977997 h 1978841"/>
              <a:gd name="connsiteX4" fmla="*/ 2119 w 9189662"/>
              <a:gd name="connsiteY4" fmla="*/ 1970740 h 1978841"/>
              <a:gd name="connsiteX5" fmla="*/ 16634 w 9189662"/>
              <a:gd name="connsiteY5" fmla="*/ 403197 h 1978841"/>
              <a:gd name="connsiteX0" fmla="*/ 0 w 9173028"/>
              <a:gd name="connsiteY0" fmla="*/ 403197 h 1978841"/>
              <a:gd name="connsiteX1" fmla="*/ 4818743 w 9173028"/>
              <a:gd name="connsiteY1" fmla="*/ 316111 h 1978841"/>
              <a:gd name="connsiteX2" fmla="*/ 9173028 w 9173028"/>
              <a:gd name="connsiteY2" fmla="*/ 359654 h 1978841"/>
              <a:gd name="connsiteX3" fmla="*/ 9151257 w 9173028"/>
              <a:gd name="connsiteY3" fmla="*/ 1977997 h 1978841"/>
              <a:gd name="connsiteX4" fmla="*/ 7257 w 9173028"/>
              <a:gd name="connsiteY4" fmla="*/ 1970740 h 1978841"/>
              <a:gd name="connsiteX5" fmla="*/ 0 w 9173028"/>
              <a:gd name="connsiteY5" fmla="*/ 403197 h 1978841"/>
              <a:gd name="connsiteX0" fmla="*/ 3683 w 9176711"/>
              <a:gd name="connsiteY0" fmla="*/ 403197 h 1982201"/>
              <a:gd name="connsiteX1" fmla="*/ 4822426 w 9176711"/>
              <a:gd name="connsiteY1" fmla="*/ 316111 h 1982201"/>
              <a:gd name="connsiteX2" fmla="*/ 9176711 w 9176711"/>
              <a:gd name="connsiteY2" fmla="*/ 359654 h 1982201"/>
              <a:gd name="connsiteX3" fmla="*/ 9154940 w 9176711"/>
              <a:gd name="connsiteY3" fmla="*/ 1977997 h 1982201"/>
              <a:gd name="connsiteX4" fmla="*/ 3683 w 9176711"/>
              <a:gd name="connsiteY4" fmla="*/ 1977997 h 1982201"/>
              <a:gd name="connsiteX5" fmla="*/ 3683 w 9176711"/>
              <a:gd name="connsiteY5" fmla="*/ 403197 h 1982201"/>
              <a:gd name="connsiteX0" fmla="*/ 3683 w 9198512"/>
              <a:gd name="connsiteY0" fmla="*/ 403197 h 2043354"/>
              <a:gd name="connsiteX1" fmla="*/ 4822426 w 9198512"/>
              <a:gd name="connsiteY1" fmla="*/ 316111 h 2043354"/>
              <a:gd name="connsiteX2" fmla="*/ 9176711 w 9198512"/>
              <a:gd name="connsiteY2" fmla="*/ 359654 h 2043354"/>
              <a:gd name="connsiteX3" fmla="*/ 9198483 w 9198512"/>
              <a:gd name="connsiteY3" fmla="*/ 2043312 h 2043354"/>
              <a:gd name="connsiteX4" fmla="*/ 3683 w 9198512"/>
              <a:gd name="connsiteY4" fmla="*/ 1977997 h 2043354"/>
              <a:gd name="connsiteX5" fmla="*/ 3683 w 9198512"/>
              <a:gd name="connsiteY5" fmla="*/ 403197 h 2043354"/>
              <a:gd name="connsiteX0" fmla="*/ 30519 w 9225348"/>
              <a:gd name="connsiteY0" fmla="*/ 403197 h 2043359"/>
              <a:gd name="connsiteX1" fmla="*/ 4849262 w 9225348"/>
              <a:gd name="connsiteY1" fmla="*/ 316111 h 2043359"/>
              <a:gd name="connsiteX2" fmla="*/ 9203547 w 9225348"/>
              <a:gd name="connsiteY2" fmla="*/ 359654 h 2043359"/>
              <a:gd name="connsiteX3" fmla="*/ 9225319 w 9225348"/>
              <a:gd name="connsiteY3" fmla="*/ 2043312 h 2043359"/>
              <a:gd name="connsiteX4" fmla="*/ 1490 w 9225348"/>
              <a:gd name="connsiteY4" fmla="*/ 1985254 h 2043359"/>
              <a:gd name="connsiteX5" fmla="*/ 30519 w 9225348"/>
              <a:gd name="connsiteY5" fmla="*/ 403197 h 2043359"/>
              <a:gd name="connsiteX0" fmla="*/ 30519 w 9225348"/>
              <a:gd name="connsiteY0" fmla="*/ 351914 h 1992076"/>
              <a:gd name="connsiteX1" fmla="*/ 4849262 w 9225348"/>
              <a:gd name="connsiteY1" fmla="*/ 264828 h 1992076"/>
              <a:gd name="connsiteX2" fmla="*/ 9203547 w 9225348"/>
              <a:gd name="connsiteY2" fmla="*/ 308371 h 1992076"/>
              <a:gd name="connsiteX3" fmla="*/ 9225319 w 9225348"/>
              <a:gd name="connsiteY3" fmla="*/ 1992029 h 1992076"/>
              <a:gd name="connsiteX4" fmla="*/ 1490 w 9225348"/>
              <a:gd name="connsiteY4" fmla="*/ 1933971 h 1992076"/>
              <a:gd name="connsiteX5" fmla="*/ 30519 w 9225348"/>
              <a:gd name="connsiteY5" fmla="*/ 351914 h 1992076"/>
              <a:gd name="connsiteX0" fmla="*/ 30519 w 9225348"/>
              <a:gd name="connsiteY0" fmla="*/ 381901 h 2022063"/>
              <a:gd name="connsiteX1" fmla="*/ 4849262 w 9225348"/>
              <a:gd name="connsiteY1" fmla="*/ 294815 h 2022063"/>
              <a:gd name="connsiteX2" fmla="*/ 9203547 w 9225348"/>
              <a:gd name="connsiteY2" fmla="*/ 338358 h 2022063"/>
              <a:gd name="connsiteX3" fmla="*/ 9225319 w 9225348"/>
              <a:gd name="connsiteY3" fmla="*/ 2022016 h 2022063"/>
              <a:gd name="connsiteX4" fmla="*/ 1490 w 9225348"/>
              <a:gd name="connsiteY4" fmla="*/ 1963958 h 2022063"/>
              <a:gd name="connsiteX5" fmla="*/ 30519 w 9225348"/>
              <a:gd name="connsiteY5" fmla="*/ 381901 h 2022063"/>
              <a:gd name="connsiteX0" fmla="*/ 30519 w 9225348"/>
              <a:gd name="connsiteY0" fmla="*/ 372846 h 2013008"/>
              <a:gd name="connsiteX1" fmla="*/ 4849262 w 9225348"/>
              <a:gd name="connsiteY1" fmla="*/ 285760 h 2013008"/>
              <a:gd name="connsiteX2" fmla="*/ 9203547 w 9225348"/>
              <a:gd name="connsiteY2" fmla="*/ 329303 h 2013008"/>
              <a:gd name="connsiteX3" fmla="*/ 9225319 w 9225348"/>
              <a:gd name="connsiteY3" fmla="*/ 2012961 h 2013008"/>
              <a:gd name="connsiteX4" fmla="*/ 1490 w 9225348"/>
              <a:gd name="connsiteY4" fmla="*/ 1954903 h 2013008"/>
              <a:gd name="connsiteX5" fmla="*/ 30519 w 9225348"/>
              <a:gd name="connsiteY5" fmla="*/ 372846 h 201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5348" h="2013008">
                <a:moveTo>
                  <a:pt x="30519" y="372846"/>
                </a:moveTo>
                <a:cubicBezTo>
                  <a:pt x="2320148" y="628056"/>
                  <a:pt x="3559910" y="539760"/>
                  <a:pt x="4849262" y="285760"/>
                </a:cubicBezTo>
                <a:cubicBezTo>
                  <a:pt x="6138614" y="31760"/>
                  <a:pt x="8017005" y="-223451"/>
                  <a:pt x="9203547" y="329303"/>
                </a:cubicBezTo>
                <a:cubicBezTo>
                  <a:pt x="9192662" y="417599"/>
                  <a:pt x="9226489" y="2011127"/>
                  <a:pt x="9225319" y="2012961"/>
                </a:cubicBezTo>
                <a:cubicBezTo>
                  <a:pt x="9209400" y="2014795"/>
                  <a:pt x="-929" y="1963370"/>
                  <a:pt x="1490" y="1954903"/>
                </a:cubicBezTo>
                <a:cubicBezTo>
                  <a:pt x="-8381" y="1972655"/>
                  <a:pt x="34148" y="465979"/>
                  <a:pt x="30519" y="37284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85850"/>
            <a:ext cx="6400800" cy="350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1" y="205978"/>
            <a:ext cx="6400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054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8400" y="3790950"/>
            <a:ext cx="1981200" cy="6432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800" dirty="0"/>
              <a:t>Water</a:t>
            </a:r>
            <a:r>
              <a:rPr lang="en-US" dirty="0"/>
              <a:t>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912691C-8F0E-40B2-8616-F343940C4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4328337"/>
            <a:ext cx="2514600" cy="643263"/>
          </a:xfrm>
        </p:spPr>
        <p:txBody>
          <a:bodyPr>
            <a:normAutofit/>
          </a:bodyPr>
          <a:lstStyle/>
          <a:p>
            <a:r>
              <a:rPr lang="en-US" sz="3600" dirty="0"/>
              <a:t>Genesis 1: 6</a:t>
            </a:r>
          </a:p>
        </p:txBody>
      </p:sp>
    </p:spTree>
    <p:extLst>
      <p:ext uri="{BB962C8B-B14F-4D97-AF65-F5344CB8AC3E}">
        <p14:creationId xmlns:p14="http://schemas.microsoft.com/office/powerpoint/2010/main" val="184828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Questions? Need More Information?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PresenterMedia.com</a:t>
            </a:r>
          </a:p>
          <a:p>
            <a:r>
              <a:rPr lang="en-US"/>
              <a:t>support@presentermedia.com</a:t>
            </a:r>
          </a:p>
          <a:p>
            <a:endParaRPr lang="en-US"/>
          </a:p>
          <a:p>
            <a:r>
              <a:rPr lang="en-US"/>
              <a:t>4416 S. Technology Dr</a:t>
            </a:r>
          </a:p>
          <a:p>
            <a:r>
              <a:rPr lang="en-US"/>
              <a:t>Sioux Falls, SD 57106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7186"/>
            <a:ext cx="2895600" cy="3200400"/>
          </a:xfrm>
        </p:spPr>
      </p:pic>
    </p:spTree>
    <p:extLst>
      <p:ext uri="{BB962C8B-B14F-4D97-AF65-F5344CB8AC3E}">
        <p14:creationId xmlns:p14="http://schemas.microsoft.com/office/powerpoint/2010/main" val="132575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Theological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page contains a video element and is optimized to work with PowerPoint 2010 and PowerPoint 2007.</a:t>
            </a:r>
          </a:p>
          <a:p>
            <a:endParaRPr lang="en-US" dirty="0"/>
          </a:p>
          <a:p>
            <a:r>
              <a:rPr lang="en-US" dirty="0"/>
              <a:t>PowerPoint 2003 and older versions have an image in place of the video element.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74372"/>
            <a:ext cx="5992586" cy="49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81183"/>
            <a:ext cx="2667000" cy="287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40" y="201617"/>
            <a:ext cx="3090894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46469"/>
            <a:ext cx="3744397" cy="30289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BF0289-2C77-4A01-A997-F52492FC9167}"/>
              </a:ext>
            </a:extLst>
          </p:cNvPr>
          <p:cNvSpPr txBox="1">
            <a:spLocks/>
          </p:cNvSpPr>
          <p:nvPr/>
        </p:nvSpPr>
        <p:spPr>
          <a:xfrm>
            <a:off x="2286001" y="3933692"/>
            <a:ext cx="43158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Water is one of our natural resources. </a:t>
            </a:r>
          </a:p>
          <a:p>
            <a:pPr algn="l"/>
            <a:r>
              <a:rPr lang="en-US" dirty="0"/>
              <a:t>The other two are soil and air. </a:t>
            </a:r>
          </a:p>
        </p:txBody>
      </p:sp>
    </p:spTree>
    <p:extLst>
      <p:ext uri="{BB962C8B-B14F-4D97-AF65-F5344CB8AC3E}">
        <p14:creationId xmlns:p14="http://schemas.microsoft.com/office/powerpoint/2010/main" val="135238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Discussion Item One – Phase 1</a:t>
            </a:r>
            <a:br>
              <a:rPr lang="en-US" dirty="0"/>
            </a:br>
            <a:r>
              <a:rPr lang="en-US" dirty="0"/>
              <a:t>A Placeholder for text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Discussion Item Two – Phase 2</a:t>
            </a:r>
            <a:br>
              <a:rPr lang="en-US" dirty="0"/>
            </a:br>
            <a:r>
              <a:rPr lang="en-US" dirty="0"/>
              <a:t>A Placeholder for text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Discussion Item Three – Phase 3</a:t>
            </a:r>
            <a:br>
              <a:rPr lang="en-US" dirty="0"/>
            </a:br>
            <a:r>
              <a:rPr lang="en-US" dirty="0"/>
              <a:t>A Placeholder for text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Discussion Item Four – Phase 4</a:t>
            </a:r>
            <a:br>
              <a:rPr lang="en-US" dirty="0"/>
            </a:br>
            <a:r>
              <a:rPr lang="en-US" dirty="0"/>
              <a:t>A Placeholder for text </a:t>
            </a: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Water Cycle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67000" y="1355272"/>
            <a:ext cx="1371600" cy="2228850"/>
            <a:chOff x="2667000" y="1807029"/>
            <a:chExt cx="1371600" cy="2971800"/>
          </a:xfrm>
        </p:grpSpPr>
        <p:sp>
          <p:nvSpPr>
            <p:cNvPr id="16" name="Rectangle 15"/>
            <p:cNvSpPr/>
            <p:nvPr/>
          </p:nvSpPr>
          <p:spPr>
            <a:xfrm>
              <a:off x="2667000" y="4321629"/>
              <a:ext cx="13716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Phase 4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667000" y="1807029"/>
              <a:ext cx="1371600" cy="707571"/>
              <a:chOff x="2209800" y="1807029"/>
              <a:chExt cx="1371600" cy="70757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209800" y="1807029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Phase 1</a:t>
                </a:r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2590800" y="22860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667000" y="2645229"/>
              <a:ext cx="1371600" cy="703823"/>
              <a:chOff x="2202305" y="2496577"/>
              <a:chExt cx="1371600" cy="70382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02305" y="2496577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Phase 2</a:t>
                </a:r>
              </a:p>
            </p:txBody>
          </p:sp>
          <p:sp>
            <p:nvSpPr>
              <p:cNvPr id="22" name="Down Arrow 21"/>
              <p:cNvSpPr/>
              <p:nvPr/>
            </p:nvSpPr>
            <p:spPr>
              <a:xfrm>
                <a:off x="2590800" y="29718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667000" y="3483429"/>
              <a:ext cx="1371600" cy="707571"/>
              <a:chOff x="2209800" y="3254829"/>
              <a:chExt cx="1371600" cy="70757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209800" y="3254829"/>
                <a:ext cx="13716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Phase 3</a:t>
                </a:r>
              </a:p>
            </p:txBody>
          </p:sp>
          <p:sp>
            <p:nvSpPr>
              <p:cNvPr id="25" name="Down Arrow 24"/>
              <p:cNvSpPr/>
              <p:nvPr/>
            </p:nvSpPr>
            <p:spPr>
              <a:xfrm>
                <a:off x="2590800" y="3733800"/>
                <a:ext cx="609600" cy="228600"/>
              </a:xfrm>
              <a:prstGeom prst="downArrow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8" name="Picture 27" descr="logo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2600" y="4457700"/>
            <a:ext cx="3289892" cy="4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95350"/>
            <a:ext cx="4038600" cy="4800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205978"/>
            <a:ext cx="6400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Water</a:t>
            </a:r>
            <a:br>
              <a:rPr lang="en-US" dirty="0"/>
            </a:br>
            <a:r>
              <a:rPr lang="en-US" dirty="0"/>
              <a:t>Needs on the Earth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62200" y="1276350"/>
            <a:ext cx="3810000" cy="3508772"/>
          </a:xfrm>
        </p:spPr>
        <p:txBody>
          <a:bodyPr/>
          <a:lstStyle/>
          <a:p>
            <a:r>
              <a:rPr lang="en-US" dirty="0"/>
              <a:t>People use water in three resourceful areas: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Household: Wash dirty  clothes; Car; Extinguish a 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Personal: Quench thirst; Hygiene-bath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Recreational: Beach, Pool, Fishing,</a:t>
            </a:r>
          </a:p>
        </p:txBody>
      </p:sp>
    </p:spTree>
    <p:extLst>
      <p:ext uri="{BB962C8B-B14F-4D97-AF65-F5344CB8AC3E}">
        <p14:creationId xmlns:p14="http://schemas.microsoft.com/office/powerpoint/2010/main" val="171983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Comparison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3600" y="1151335"/>
            <a:ext cx="3200400" cy="479822"/>
          </a:xfrm>
        </p:spPr>
        <p:txBody>
          <a:bodyPr/>
          <a:lstStyle/>
          <a:p>
            <a:r>
              <a:rPr lang="en-US" dirty="0"/>
              <a:t>Comparison of Fresh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3" algn="ctr"/>
            <a:endParaRPr lang="en-US" dirty="0"/>
          </a:p>
          <a:p>
            <a:pPr lvl="3" algn="ctr"/>
            <a:r>
              <a:rPr lang="en-US" dirty="0"/>
              <a:t>Freshwater: </a:t>
            </a:r>
          </a:p>
          <a:p>
            <a:pPr lvl="3" algn="ctr"/>
            <a:r>
              <a:rPr lang="en-US" dirty="0"/>
              <a:t>Renewable Resource</a:t>
            </a:r>
          </a:p>
          <a:p>
            <a:pPr lvl="3" algn="ctr"/>
            <a:r>
              <a:rPr lang="en-US" dirty="0"/>
              <a:t>   3%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5500" y="1151335"/>
            <a:ext cx="3200400" cy="479822"/>
          </a:xfrm>
        </p:spPr>
        <p:txBody>
          <a:bodyPr/>
          <a:lstStyle/>
          <a:p>
            <a:r>
              <a:rPr lang="en-US" dirty="0"/>
              <a:t>Comparison of  Salt Water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893981" y="1631156"/>
            <a:ext cx="3200400" cy="2963466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Salt Water: </a:t>
            </a:r>
          </a:p>
          <a:p>
            <a:pPr algn="ctr"/>
            <a:r>
              <a:rPr lang="en-US" dirty="0"/>
              <a:t>Oceans</a:t>
            </a:r>
          </a:p>
          <a:p>
            <a:pPr algn="ctr"/>
            <a:r>
              <a:rPr lang="en-US" dirty="0"/>
              <a:t>97%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47769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5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3350"/>
            <a:ext cx="4343400" cy="45373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628650"/>
            <a:ext cx="5943601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 Two Column</a:t>
            </a:r>
            <a:br>
              <a:rPr lang="en-US" dirty="0"/>
            </a:br>
            <a:r>
              <a:rPr lang="en-US" dirty="0"/>
              <a:t>Page Layout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43200" y="1543051"/>
            <a:ext cx="3200400" cy="26515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content placeholder.  Use for text, graphics, tables and graphs.  You can change this text or delete it.</a:t>
            </a:r>
          </a:p>
          <a:p>
            <a:endParaRPr lang="en-US" dirty="0"/>
          </a:p>
          <a:p>
            <a:pPr lvl="1"/>
            <a:r>
              <a:rPr lang="en-US" dirty="0"/>
              <a:t>Here is a placeholder for more text.  You may delete this text</a:t>
            </a:r>
          </a:p>
          <a:p>
            <a:pPr lvl="1"/>
            <a:r>
              <a:rPr lang="en-US" dirty="0"/>
              <a:t>Here is a placeholder for more text.  You may delete this text</a:t>
            </a:r>
          </a:p>
        </p:txBody>
      </p:sp>
    </p:spTree>
    <p:extLst>
      <p:ext uri="{BB962C8B-B14F-4D97-AF65-F5344CB8AC3E}">
        <p14:creationId xmlns:p14="http://schemas.microsoft.com/office/powerpoint/2010/main" val="116931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1" y="1399628"/>
            <a:ext cx="1334229" cy="1144094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 placeholder for text for the first picture</a:t>
            </a:r>
          </a:p>
          <a:p>
            <a:pPr lvl="2"/>
            <a:r>
              <a:rPr lang="en-US"/>
              <a:t>More information can be added here by changing this text.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4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1" y="3114128"/>
            <a:ext cx="1334229" cy="1144094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15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 placeholder for the second picture</a:t>
            </a:r>
          </a:p>
          <a:p>
            <a:pPr lvl="2"/>
            <a:r>
              <a:rPr lang="en-US"/>
              <a:t>More information can be added here by changing this text.</a:t>
            </a:r>
          </a:p>
          <a:p>
            <a:pPr lvl="2"/>
            <a:r>
              <a:rPr lang="en-US"/>
              <a:t>Make changes to this text.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from Creation </a:t>
            </a:r>
          </a:p>
        </p:txBody>
      </p:sp>
    </p:spTree>
    <p:extLst>
      <p:ext uri="{BB962C8B-B14F-4D97-AF65-F5344CB8AC3E}">
        <p14:creationId xmlns:p14="http://schemas.microsoft.com/office/powerpoint/2010/main" val="172667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Cycle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37693"/>
              </p:ext>
            </p:extLst>
          </p:nvPr>
        </p:nvGraphicFramePr>
        <p:xfrm>
          <a:off x="4255850" y="376832"/>
          <a:ext cx="4343400" cy="438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559628"/>
            <a:ext cx="1379766" cy="16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54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erMedia.com Animated Layout">
  <a:themeElements>
    <a:clrScheme name="water_dro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3D4B"/>
      </a:accent1>
      <a:accent2>
        <a:srgbClr val="1B4B41"/>
      </a:accent2>
      <a:accent3>
        <a:srgbClr val="9BBB59"/>
      </a:accent3>
      <a:accent4>
        <a:srgbClr val="4B291B"/>
      </a:accent4>
      <a:accent5>
        <a:srgbClr val="69ACC9"/>
      </a:accent5>
      <a:accent6>
        <a:srgbClr val="96523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Layout">
  <a:themeElements>
    <a:clrScheme name="water_dro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3D4B"/>
      </a:accent1>
      <a:accent2>
        <a:srgbClr val="1B4B41"/>
      </a:accent2>
      <a:accent3>
        <a:srgbClr val="9BBB59"/>
      </a:accent3>
      <a:accent4>
        <a:srgbClr val="4B291B"/>
      </a:accent4>
      <a:accent5>
        <a:srgbClr val="69ACC9"/>
      </a:accent5>
      <a:accent6>
        <a:srgbClr val="96523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6542</TotalTime>
  <Words>277</Words>
  <Application>Microsoft Office PowerPoint</Application>
  <PresentationFormat>On-screen Show (16:9)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PresenterMedia.com Animated Layout</vt:lpstr>
      <vt:lpstr>PresenterMedia.com Static Layout</vt:lpstr>
      <vt:lpstr> Water </vt:lpstr>
      <vt:lpstr>Theological Background</vt:lpstr>
      <vt:lpstr>Water</vt:lpstr>
      <vt:lpstr>Water Cycle</vt:lpstr>
      <vt:lpstr>Water Needs on the Earth</vt:lpstr>
      <vt:lpstr>Water Comparison </vt:lpstr>
      <vt:lpstr>A Two Column Page Layout</vt:lpstr>
      <vt:lpstr>Water from Creation </vt:lpstr>
      <vt:lpstr>Water Cycle</vt:lpstr>
      <vt:lpstr>Questions? Need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Dedra Norwood</cp:lastModifiedBy>
  <cp:revision>43</cp:revision>
  <dcterms:created xsi:type="dcterms:W3CDTF">2010-09-13T16:44:54Z</dcterms:created>
  <dcterms:modified xsi:type="dcterms:W3CDTF">2018-02-28T04:49:43Z</dcterms:modified>
</cp:coreProperties>
</file>