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4"/>
  </p:notesMasterIdLst>
  <p:sldIdLst>
    <p:sldId id="256" r:id="rId3"/>
  </p:sldIdLst>
  <p:sldSz cx="9144000" cy="5143500" type="screen16x9"/>
  <p:notesSz cx="6858000" cy="9144000"/>
  <p:embeddedFontLst>
    <p:embeddedFont>
      <p:font typeface="Arial Black" panose="020B0A04020102020204" pitchFamily="34" charset="0"/>
      <p:regular r:id="rId5"/>
      <p:bold r:id="rId6"/>
    </p:embeddedFont>
    <p:embeddedFont>
      <p:font typeface="Calibri" panose="020F0502020204030204" pitchFamily="34" charset="0"/>
      <p:regular r:id="rId7"/>
      <p:bold r:id="rId8"/>
      <p:italic r:id="rId9"/>
      <p:boldItalic r:id="rId1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BA48954-1BE4-4F25-8AA5-D90DBD2BCC42}">
  <a:tblStyle styleId="{2BA48954-1BE4-4F25-8AA5-D90DBD2BCC42}"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a:tcStyle>
        <a:tcBdr/>
        <a:fill>
          <a:solidFill>
            <a:srgbClr val="D0DEEF"/>
          </a:solidFill>
        </a:fill>
      </a:tcStyle>
    </a:band1H>
    <a:band2H>
      <a:tcTxStyle/>
      <a:tcStyle>
        <a:tcBdr/>
      </a:tcStyle>
    </a:band2H>
    <a:band1V>
      <a:tcTxStyle/>
      <a:tcStyle>
        <a:tcBdr/>
        <a:fill>
          <a:solidFill>
            <a:srgbClr val="D0DEEF"/>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4" d="100"/>
          <a:sy n="144" d="100"/>
        </p:scale>
        <p:origin x="654"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4.fntdata"/><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font" Target="fonts/font3.fntdata"/><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font" Target="fonts/font2.fntdata"/><Relationship Id="rId11" Type="http://schemas.openxmlformats.org/officeDocument/2006/relationships/presProps" Target="presProps.xml"/><Relationship Id="rId5" Type="http://schemas.openxmlformats.org/officeDocument/2006/relationships/font" Target="fonts/font1.fntdata"/><Relationship Id="rId10" Type="http://schemas.openxmlformats.org/officeDocument/2006/relationships/font" Target="fonts/font6.fntdata"/><Relationship Id="rId4" Type="http://schemas.openxmlformats.org/officeDocument/2006/relationships/notesMaster" Target="notesMasters/notesMaster1.xml"/><Relationship Id="rId9" Type="http://schemas.openxmlformats.org/officeDocument/2006/relationships/font" Target="fonts/font5.fntdata"/><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e4aff2cd59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 name="Google Shape;127;ge4aff2cd59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9841" y="273845"/>
            <a:ext cx="7886700" cy="994172"/>
          </a:xfrm>
          <a:prstGeom prst="rect">
            <a:avLst/>
          </a:prstGeom>
          <a:noFill/>
          <a:ln>
            <a:noFill/>
          </a:ln>
        </p:spPr>
        <p:txBody>
          <a:bodyPr spcFirstLastPara="1" wrap="square" lIns="24075" tIns="12025" rIns="24075" bIns="12025" anchor="ctr" anchorCtr="0">
            <a:normAutofit/>
          </a:bodyPr>
          <a:lstStyle>
            <a:lvl1pPr lvl="0" algn="l">
              <a:lnSpc>
                <a:spcPct val="90000"/>
              </a:lnSpc>
              <a:spcBef>
                <a:spcPts val="0"/>
              </a:spcBef>
              <a:spcAft>
                <a:spcPts val="0"/>
              </a:spcAft>
              <a:buClr>
                <a:schemeClr val="dk1"/>
              </a:buClr>
              <a:buSzPts val="500"/>
              <a:buNone/>
              <a:defRPr/>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58" name="Google Shape;58;p14"/>
          <p:cNvSpPr txBox="1">
            <a:spLocks noGrp="1"/>
          </p:cNvSpPr>
          <p:nvPr>
            <p:ph type="body" idx="1"/>
          </p:nvPr>
        </p:nvSpPr>
        <p:spPr>
          <a:xfrm>
            <a:off x="629842" y="1260872"/>
            <a:ext cx="3868340" cy="617934"/>
          </a:xfrm>
          <a:prstGeom prst="rect">
            <a:avLst/>
          </a:prstGeom>
          <a:noFill/>
          <a:ln>
            <a:noFill/>
          </a:ln>
        </p:spPr>
        <p:txBody>
          <a:bodyPr spcFirstLastPara="1" wrap="square" lIns="24075" tIns="12025" rIns="24075" bIns="12025" anchor="b" anchorCtr="0">
            <a:normAutofit/>
          </a:bodyPr>
          <a:lstStyle>
            <a:lvl1pPr marL="457200" lvl="0" indent="-228600" algn="l">
              <a:lnSpc>
                <a:spcPct val="90000"/>
              </a:lnSpc>
              <a:spcBef>
                <a:spcPts val="800"/>
              </a:spcBef>
              <a:spcAft>
                <a:spcPts val="0"/>
              </a:spcAft>
              <a:buClr>
                <a:schemeClr val="dk1"/>
              </a:buClr>
              <a:buSzPts val="2000"/>
              <a:buNone/>
              <a:defRPr sz="2000" b="1"/>
            </a:lvl1pPr>
            <a:lvl2pPr marL="914400" lvl="1" indent="-228600" algn="l">
              <a:lnSpc>
                <a:spcPct val="90000"/>
              </a:lnSpc>
              <a:spcBef>
                <a:spcPts val="400"/>
              </a:spcBef>
              <a:spcAft>
                <a:spcPts val="0"/>
              </a:spcAft>
              <a:buClr>
                <a:schemeClr val="dk1"/>
              </a:buClr>
              <a:buSzPts val="1700"/>
              <a:buNone/>
              <a:defRPr sz="1700" b="1"/>
            </a:lvl2pPr>
            <a:lvl3pPr marL="1371600" lvl="2" indent="-228600" algn="l">
              <a:lnSpc>
                <a:spcPct val="90000"/>
              </a:lnSpc>
              <a:spcBef>
                <a:spcPts val="400"/>
              </a:spcBef>
              <a:spcAft>
                <a:spcPts val="0"/>
              </a:spcAft>
              <a:buClr>
                <a:schemeClr val="dk1"/>
              </a:buClr>
              <a:buSzPts val="1500"/>
              <a:buNone/>
              <a:defRPr sz="1500" b="1"/>
            </a:lvl3pPr>
            <a:lvl4pPr marL="1828800" lvl="3" indent="-228600" algn="l">
              <a:lnSpc>
                <a:spcPct val="90000"/>
              </a:lnSpc>
              <a:spcBef>
                <a:spcPts val="400"/>
              </a:spcBef>
              <a:spcAft>
                <a:spcPts val="0"/>
              </a:spcAft>
              <a:buClr>
                <a:schemeClr val="dk1"/>
              </a:buClr>
              <a:buSzPts val="1300"/>
              <a:buNone/>
              <a:defRPr sz="1300" b="1"/>
            </a:lvl4pPr>
            <a:lvl5pPr marL="2286000" lvl="4" indent="-228600" algn="l">
              <a:lnSpc>
                <a:spcPct val="90000"/>
              </a:lnSpc>
              <a:spcBef>
                <a:spcPts val="400"/>
              </a:spcBef>
              <a:spcAft>
                <a:spcPts val="0"/>
              </a:spcAft>
              <a:buClr>
                <a:schemeClr val="dk1"/>
              </a:buClr>
              <a:buSzPts val="1300"/>
              <a:buNone/>
              <a:defRPr sz="1300" b="1"/>
            </a:lvl5pPr>
            <a:lvl6pPr marL="2743200" lvl="5" indent="-228600" algn="l">
              <a:lnSpc>
                <a:spcPct val="90000"/>
              </a:lnSpc>
              <a:spcBef>
                <a:spcPts val="400"/>
              </a:spcBef>
              <a:spcAft>
                <a:spcPts val="0"/>
              </a:spcAft>
              <a:buClr>
                <a:schemeClr val="dk1"/>
              </a:buClr>
              <a:buSzPts val="1300"/>
              <a:buNone/>
              <a:defRPr sz="1300" b="1"/>
            </a:lvl6pPr>
            <a:lvl7pPr marL="3200400" lvl="6" indent="-228600" algn="l">
              <a:lnSpc>
                <a:spcPct val="90000"/>
              </a:lnSpc>
              <a:spcBef>
                <a:spcPts val="400"/>
              </a:spcBef>
              <a:spcAft>
                <a:spcPts val="0"/>
              </a:spcAft>
              <a:buClr>
                <a:schemeClr val="dk1"/>
              </a:buClr>
              <a:buSzPts val="1300"/>
              <a:buNone/>
              <a:defRPr sz="1300" b="1"/>
            </a:lvl7pPr>
            <a:lvl8pPr marL="3657600" lvl="7" indent="-228600" algn="l">
              <a:lnSpc>
                <a:spcPct val="90000"/>
              </a:lnSpc>
              <a:spcBef>
                <a:spcPts val="400"/>
              </a:spcBef>
              <a:spcAft>
                <a:spcPts val="0"/>
              </a:spcAft>
              <a:buClr>
                <a:schemeClr val="dk1"/>
              </a:buClr>
              <a:buSzPts val="1300"/>
              <a:buNone/>
              <a:defRPr sz="1300" b="1"/>
            </a:lvl8pPr>
            <a:lvl9pPr marL="4114800" lvl="8" indent="-228600" algn="l">
              <a:lnSpc>
                <a:spcPct val="90000"/>
              </a:lnSpc>
              <a:spcBef>
                <a:spcPts val="400"/>
              </a:spcBef>
              <a:spcAft>
                <a:spcPts val="0"/>
              </a:spcAft>
              <a:buClr>
                <a:schemeClr val="dk1"/>
              </a:buClr>
              <a:buSzPts val="1300"/>
              <a:buNone/>
              <a:defRPr sz="1300" b="1"/>
            </a:lvl9pPr>
          </a:lstStyle>
          <a:p>
            <a:endParaRPr/>
          </a:p>
        </p:txBody>
      </p:sp>
      <p:sp>
        <p:nvSpPr>
          <p:cNvPr id="59" name="Google Shape;59;p14"/>
          <p:cNvSpPr txBox="1">
            <a:spLocks noGrp="1"/>
          </p:cNvSpPr>
          <p:nvPr>
            <p:ph type="body" idx="2"/>
          </p:nvPr>
        </p:nvSpPr>
        <p:spPr>
          <a:xfrm>
            <a:off x="629842" y="1878806"/>
            <a:ext cx="3868340" cy="2763441"/>
          </a:xfrm>
          <a:prstGeom prst="rect">
            <a:avLst/>
          </a:prstGeom>
          <a:noFill/>
          <a:ln>
            <a:noFill/>
          </a:ln>
        </p:spPr>
        <p:txBody>
          <a:bodyPr spcFirstLastPara="1" wrap="square" lIns="24075" tIns="12025" rIns="24075" bIns="12025" anchor="t" anchorCtr="0">
            <a:normAutofit/>
          </a:bodyPr>
          <a:lstStyle>
            <a:lvl1pPr marL="457200" lvl="0" indent="-260350" algn="l">
              <a:lnSpc>
                <a:spcPct val="90000"/>
              </a:lnSpc>
              <a:spcBef>
                <a:spcPts val="800"/>
              </a:spcBef>
              <a:spcAft>
                <a:spcPts val="0"/>
              </a:spcAft>
              <a:buClr>
                <a:schemeClr val="dk1"/>
              </a:buClr>
              <a:buSzPts val="500"/>
              <a:buChar char="•"/>
              <a:defRPr/>
            </a:lvl1pPr>
            <a:lvl2pPr marL="914400" lvl="1" indent="-260350" algn="l">
              <a:lnSpc>
                <a:spcPct val="90000"/>
              </a:lnSpc>
              <a:spcBef>
                <a:spcPts val="400"/>
              </a:spcBef>
              <a:spcAft>
                <a:spcPts val="0"/>
              </a:spcAft>
              <a:buClr>
                <a:schemeClr val="dk1"/>
              </a:buClr>
              <a:buSzPts val="500"/>
              <a:buChar char="•"/>
              <a:defRPr/>
            </a:lvl2pPr>
            <a:lvl3pPr marL="1371600" lvl="2" indent="-260350" algn="l">
              <a:lnSpc>
                <a:spcPct val="90000"/>
              </a:lnSpc>
              <a:spcBef>
                <a:spcPts val="400"/>
              </a:spcBef>
              <a:spcAft>
                <a:spcPts val="0"/>
              </a:spcAft>
              <a:buClr>
                <a:schemeClr val="dk1"/>
              </a:buClr>
              <a:buSzPts val="500"/>
              <a:buChar char="•"/>
              <a:defRPr/>
            </a:lvl3pPr>
            <a:lvl4pPr marL="1828800" lvl="3" indent="-260350" algn="l">
              <a:lnSpc>
                <a:spcPct val="90000"/>
              </a:lnSpc>
              <a:spcBef>
                <a:spcPts val="400"/>
              </a:spcBef>
              <a:spcAft>
                <a:spcPts val="0"/>
              </a:spcAft>
              <a:buClr>
                <a:schemeClr val="dk1"/>
              </a:buClr>
              <a:buSzPts val="500"/>
              <a:buChar char="•"/>
              <a:defRPr/>
            </a:lvl4pPr>
            <a:lvl5pPr marL="2286000" lvl="4" indent="-260350" algn="l">
              <a:lnSpc>
                <a:spcPct val="90000"/>
              </a:lnSpc>
              <a:spcBef>
                <a:spcPts val="400"/>
              </a:spcBef>
              <a:spcAft>
                <a:spcPts val="0"/>
              </a:spcAft>
              <a:buClr>
                <a:schemeClr val="dk1"/>
              </a:buClr>
              <a:buSzPts val="500"/>
              <a:buChar char="•"/>
              <a:defRPr/>
            </a:lvl5pPr>
            <a:lvl6pPr marL="2743200" lvl="5" indent="-260350" algn="l">
              <a:lnSpc>
                <a:spcPct val="90000"/>
              </a:lnSpc>
              <a:spcBef>
                <a:spcPts val="400"/>
              </a:spcBef>
              <a:spcAft>
                <a:spcPts val="0"/>
              </a:spcAft>
              <a:buClr>
                <a:schemeClr val="dk1"/>
              </a:buClr>
              <a:buSzPts val="500"/>
              <a:buChar char="•"/>
              <a:defRPr/>
            </a:lvl6pPr>
            <a:lvl7pPr marL="3200400" lvl="6" indent="-260350" algn="l">
              <a:lnSpc>
                <a:spcPct val="90000"/>
              </a:lnSpc>
              <a:spcBef>
                <a:spcPts val="400"/>
              </a:spcBef>
              <a:spcAft>
                <a:spcPts val="0"/>
              </a:spcAft>
              <a:buClr>
                <a:schemeClr val="dk1"/>
              </a:buClr>
              <a:buSzPts val="500"/>
              <a:buChar char="•"/>
              <a:defRPr/>
            </a:lvl7pPr>
            <a:lvl8pPr marL="3657600" lvl="7" indent="-260350" algn="l">
              <a:lnSpc>
                <a:spcPct val="90000"/>
              </a:lnSpc>
              <a:spcBef>
                <a:spcPts val="400"/>
              </a:spcBef>
              <a:spcAft>
                <a:spcPts val="0"/>
              </a:spcAft>
              <a:buClr>
                <a:schemeClr val="dk1"/>
              </a:buClr>
              <a:buSzPts val="500"/>
              <a:buChar char="•"/>
              <a:defRPr/>
            </a:lvl8pPr>
            <a:lvl9pPr marL="4114800" lvl="8" indent="-260350" algn="l">
              <a:lnSpc>
                <a:spcPct val="90000"/>
              </a:lnSpc>
              <a:spcBef>
                <a:spcPts val="400"/>
              </a:spcBef>
              <a:spcAft>
                <a:spcPts val="0"/>
              </a:spcAft>
              <a:buClr>
                <a:schemeClr val="dk1"/>
              </a:buClr>
              <a:buSzPts val="500"/>
              <a:buChar char="•"/>
              <a:defRPr/>
            </a:lvl9pPr>
          </a:lstStyle>
          <a:p>
            <a:endParaRPr/>
          </a:p>
        </p:txBody>
      </p:sp>
      <p:sp>
        <p:nvSpPr>
          <p:cNvPr id="60" name="Google Shape;60;p14"/>
          <p:cNvSpPr txBox="1">
            <a:spLocks noGrp="1"/>
          </p:cNvSpPr>
          <p:nvPr>
            <p:ph type="body" idx="3"/>
          </p:nvPr>
        </p:nvSpPr>
        <p:spPr>
          <a:xfrm>
            <a:off x="4629151" y="1260872"/>
            <a:ext cx="3887391" cy="617934"/>
          </a:xfrm>
          <a:prstGeom prst="rect">
            <a:avLst/>
          </a:prstGeom>
          <a:noFill/>
          <a:ln>
            <a:noFill/>
          </a:ln>
        </p:spPr>
        <p:txBody>
          <a:bodyPr spcFirstLastPara="1" wrap="square" lIns="24075" tIns="12025" rIns="24075" bIns="12025" anchor="b" anchorCtr="0">
            <a:normAutofit/>
          </a:bodyPr>
          <a:lstStyle>
            <a:lvl1pPr marL="457200" lvl="0" indent="-228600" algn="l">
              <a:lnSpc>
                <a:spcPct val="90000"/>
              </a:lnSpc>
              <a:spcBef>
                <a:spcPts val="800"/>
              </a:spcBef>
              <a:spcAft>
                <a:spcPts val="0"/>
              </a:spcAft>
              <a:buClr>
                <a:schemeClr val="dk1"/>
              </a:buClr>
              <a:buSzPts val="2000"/>
              <a:buNone/>
              <a:defRPr sz="2000" b="1"/>
            </a:lvl1pPr>
            <a:lvl2pPr marL="914400" lvl="1" indent="-228600" algn="l">
              <a:lnSpc>
                <a:spcPct val="90000"/>
              </a:lnSpc>
              <a:spcBef>
                <a:spcPts val="400"/>
              </a:spcBef>
              <a:spcAft>
                <a:spcPts val="0"/>
              </a:spcAft>
              <a:buClr>
                <a:schemeClr val="dk1"/>
              </a:buClr>
              <a:buSzPts val="1700"/>
              <a:buNone/>
              <a:defRPr sz="1700" b="1"/>
            </a:lvl2pPr>
            <a:lvl3pPr marL="1371600" lvl="2" indent="-228600" algn="l">
              <a:lnSpc>
                <a:spcPct val="90000"/>
              </a:lnSpc>
              <a:spcBef>
                <a:spcPts val="400"/>
              </a:spcBef>
              <a:spcAft>
                <a:spcPts val="0"/>
              </a:spcAft>
              <a:buClr>
                <a:schemeClr val="dk1"/>
              </a:buClr>
              <a:buSzPts val="1500"/>
              <a:buNone/>
              <a:defRPr sz="1500" b="1"/>
            </a:lvl3pPr>
            <a:lvl4pPr marL="1828800" lvl="3" indent="-228600" algn="l">
              <a:lnSpc>
                <a:spcPct val="90000"/>
              </a:lnSpc>
              <a:spcBef>
                <a:spcPts val="400"/>
              </a:spcBef>
              <a:spcAft>
                <a:spcPts val="0"/>
              </a:spcAft>
              <a:buClr>
                <a:schemeClr val="dk1"/>
              </a:buClr>
              <a:buSzPts val="1300"/>
              <a:buNone/>
              <a:defRPr sz="1300" b="1"/>
            </a:lvl4pPr>
            <a:lvl5pPr marL="2286000" lvl="4" indent="-228600" algn="l">
              <a:lnSpc>
                <a:spcPct val="90000"/>
              </a:lnSpc>
              <a:spcBef>
                <a:spcPts val="400"/>
              </a:spcBef>
              <a:spcAft>
                <a:spcPts val="0"/>
              </a:spcAft>
              <a:buClr>
                <a:schemeClr val="dk1"/>
              </a:buClr>
              <a:buSzPts val="1300"/>
              <a:buNone/>
              <a:defRPr sz="1300" b="1"/>
            </a:lvl5pPr>
            <a:lvl6pPr marL="2743200" lvl="5" indent="-228600" algn="l">
              <a:lnSpc>
                <a:spcPct val="90000"/>
              </a:lnSpc>
              <a:spcBef>
                <a:spcPts val="400"/>
              </a:spcBef>
              <a:spcAft>
                <a:spcPts val="0"/>
              </a:spcAft>
              <a:buClr>
                <a:schemeClr val="dk1"/>
              </a:buClr>
              <a:buSzPts val="1300"/>
              <a:buNone/>
              <a:defRPr sz="1300" b="1"/>
            </a:lvl6pPr>
            <a:lvl7pPr marL="3200400" lvl="6" indent="-228600" algn="l">
              <a:lnSpc>
                <a:spcPct val="90000"/>
              </a:lnSpc>
              <a:spcBef>
                <a:spcPts val="400"/>
              </a:spcBef>
              <a:spcAft>
                <a:spcPts val="0"/>
              </a:spcAft>
              <a:buClr>
                <a:schemeClr val="dk1"/>
              </a:buClr>
              <a:buSzPts val="1300"/>
              <a:buNone/>
              <a:defRPr sz="1300" b="1"/>
            </a:lvl7pPr>
            <a:lvl8pPr marL="3657600" lvl="7" indent="-228600" algn="l">
              <a:lnSpc>
                <a:spcPct val="90000"/>
              </a:lnSpc>
              <a:spcBef>
                <a:spcPts val="400"/>
              </a:spcBef>
              <a:spcAft>
                <a:spcPts val="0"/>
              </a:spcAft>
              <a:buClr>
                <a:schemeClr val="dk1"/>
              </a:buClr>
              <a:buSzPts val="1300"/>
              <a:buNone/>
              <a:defRPr sz="1300" b="1"/>
            </a:lvl8pPr>
            <a:lvl9pPr marL="4114800" lvl="8" indent="-228600" algn="l">
              <a:lnSpc>
                <a:spcPct val="90000"/>
              </a:lnSpc>
              <a:spcBef>
                <a:spcPts val="400"/>
              </a:spcBef>
              <a:spcAft>
                <a:spcPts val="0"/>
              </a:spcAft>
              <a:buClr>
                <a:schemeClr val="dk1"/>
              </a:buClr>
              <a:buSzPts val="1300"/>
              <a:buNone/>
              <a:defRPr sz="1300" b="1"/>
            </a:lvl9pPr>
          </a:lstStyle>
          <a:p>
            <a:endParaRPr/>
          </a:p>
        </p:txBody>
      </p:sp>
      <p:sp>
        <p:nvSpPr>
          <p:cNvPr id="61" name="Google Shape;61;p14"/>
          <p:cNvSpPr txBox="1">
            <a:spLocks noGrp="1"/>
          </p:cNvSpPr>
          <p:nvPr>
            <p:ph type="body" idx="4"/>
          </p:nvPr>
        </p:nvSpPr>
        <p:spPr>
          <a:xfrm>
            <a:off x="4629151" y="1878806"/>
            <a:ext cx="3887391" cy="2763441"/>
          </a:xfrm>
          <a:prstGeom prst="rect">
            <a:avLst/>
          </a:prstGeom>
          <a:noFill/>
          <a:ln>
            <a:noFill/>
          </a:ln>
        </p:spPr>
        <p:txBody>
          <a:bodyPr spcFirstLastPara="1" wrap="square" lIns="24075" tIns="12025" rIns="24075" bIns="12025" anchor="t" anchorCtr="0">
            <a:normAutofit/>
          </a:bodyPr>
          <a:lstStyle>
            <a:lvl1pPr marL="457200" lvl="0" indent="-260350" algn="l">
              <a:lnSpc>
                <a:spcPct val="90000"/>
              </a:lnSpc>
              <a:spcBef>
                <a:spcPts val="800"/>
              </a:spcBef>
              <a:spcAft>
                <a:spcPts val="0"/>
              </a:spcAft>
              <a:buClr>
                <a:schemeClr val="dk1"/>
              </a:buClr>
              <a:buSzPts val="500"/>
              <a:buChar char="•"/>
              <a:defRPr/>
            </a:lvl1pPr>
            <a:lvl2pPr marL="914400" lvl="1" indent="-260350" algn="l">
              <a:lnSpc>
                <a:spcPct val="90000"/>
              </a:lnSpc>
              <a:spcBef>
                <a:spcPts val="400"/>
              </a:spcBef>
              <a:spcAft>
                <a:spcPts val="0"/>
              </a:spcAft>
              <a:buClr>
                <a:schemeClr val="dk1"/>
              </a:buClr>
              <a:buSzPts val="500"/>
              <a:buChar char="•"/>
              <a:defRPr/>
            </a:lvl2pPr>
            <a:lvl3pPr marL="1371600" lvl="2" indent="-260350" algn="l">
              <a:lnSpc>
                <a:spcPct val="90000"/>
              </a:lnSpc>
              <a:spcBef>
                <a:spcPts val="400"/>
              </a:spcBef>
              <a:spcAft>
                <a:spcPts val="0"/>
              </a:spcAft>
              <a:buClr>
                <a:schemeClr val="dk1"/>
              </a:buClr>
              <a:buSzPts val="500"/>
              <a:buChar char="•"/>
              <a:defRPr/>
            </a:lvl3pPr>
            <a:lvl4pPr marL="1828800" lvl="3" indent="-260350" algn="l">
              <a:lnSpc>
                <a:spcPct val="90000"/>
              </a:lnSpc>
              <a:spcBef>
                <a:spcPts val="400"/>
              </a:spcBef>
              <a:spcAft>
                <a:spcPts val="0"/>
              </a:spcAft>
              <a:buClr>
                <a:schemeClr val="dk1"/>
              </a:buClr>
              <a:buSzPts val="500"/>
              <a:buChar char="•"/>
              <a:defRPr/>
            </a:lvl4pPr>
            <a:lvl5pPr marL="2286000" lvl="4" indent="-260350" algn="l">
              <a:lnSpc>
                <a:spcPct val="90000"/>
              </a:lnSpc>
              <a:spcBef>
                <a:spcPts val="400"/>
              </a:spcBef>
              <a:spcAft>
                <a:spcPts val="0"/>
              </a:spcAft>
              <a:buClr>
                <a:schemeClr val="dk1"/>
              </a:buClr>
              <a:buSzPts val="500"/>
              <a:buChar char="•"/>
              <a:defRPr/>
            </a:lvl5pPr>
            <a:lvl6pPr marL="2743200" lvl="5" indent="-260350" algn="l">
              <a:lnSpc>
                <a:spcPct val="90000"/>
              </a:lnSpc>
              <a:spcBef>
                <a:spcPts val="400"/>
              </a:spcBef>
              <a:spcAft>
                <a:spcPts val="0"/>
              </a:spcAft>
              <a:buClr>
                <a:schemeClr val="dk1"/>
              </a:buClr>
              <a:buSzPts val="500"/>
              <a:buChar char="•"/>
              <a:defRPr/>
            </a:lvl6pPr>
            <a:lvl7pPr marL="3200400" lvl="6" indent="-260350" algn="l">
              <a:lnSpc>
                <a:spcPct val="90000"/>
              </a:lnSpc>
              <a:spcBef>
                <a:spcPts val="400"/>
              </a:spcBef>
              <a:spcAft>
                <a:spcPts val="0"/>
              </a:spcAft>
              <a:buClr>
                <a:schemeClr val="dk1"/>
              </a:buClr>
              <a:buSzPts val="500"/>
              <a:buChar char="•"/>
              <a:defRPr/>
            </a:lvl7pPr>
            <a:lvl8pPr marL="3657600" lvl="7" indent="-260350" algn="l">
              <a:lnSpc>
                <a:spcPct val="90000"/>
              </a:lnSpc>
              <a:spcBef>
                <a:spcPts val="400"/>
              </a:spcBef>
              <a:spcAft>
                <a:spcPts val="0"/>
              </a:spcAft>
              <a:buClr>
                <a:schemeClr val="dk1"/>
              </a:buClr>
              <a:buSzPts val="500"/>
              <a:buChar char="•"/>
              <a:defRPr/>
            </a:lvl8pPr>
            <a:lvl9pPr marL="4114800" lvl="8" indent="-260350" algn="l">
              <a:lnSpc>
                <a:spcPct val="90000"/>
              </a:lnSpc>
              <a:spcBef>
                <a:spcPts val="400"/>
              </a:spcBef>
              <a:spcAft>
                <a:spcPts val="0"/>
              </a:spcAft>
              <a:buClr>
                <a:schemeClr val="dk1"/>
              </a:buClr>
              <a:buSzPts val="500"/>
              <a:buChar char="•"/>
              <a:defRPr/>
            </a:lvl9pPr>
          </a:lstStyle>
          <a:p>
            <a:endParaRPr/>
          </a:p>
        </p:txBody>
      </p:sp>
      <p:sp>
        <p:nvSpPr>
          <p:cNvPr id="62" name="Google Shape;62;p14"/>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63" name="Google Shape;63;p14"/>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64" name="Google Shape;64;p14"/>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5"/>
        <p:cNvGrpSpPr/>
        <p:nvPr/>
      </p:nvGrpSpPr>
      <p:grpSpPr>
        <a:xfrm>
          <a:off x="0" y="0"/>
          <a:ext cx="0" cy="0"/>
          <a:chOff x="0" y="0"/>
          <a:chExt cx="0" cy="0"/>
        </a:xfrm>
      </p:grpSpPr>
      <p:sp>
        <p:nvSpPr>
          <p:cNvPr id="66" name="Google Shape;66;p15"/>
          <p:cNvSpPr txBox="1">
            <a:spLocks noGrp="1"/>
          </p:cNvSpPr>
          <p:nvPr>
            <p:ph type="ctrTitle"/>
          </p:nvPr>
        </p:nvSpPr>
        <p:spPr>
          <a:xfrm>
            <a:off x="685800" y="841772"/>
            <a:ext cx="7772400" cy="1790700"/>
          </a:xfrm>
          <a:prstGeom prst="rect">
            <a:avLst/>
          </a:prstGeom>
          <a:noFill/>
          <a:ln>
            <a:noFill/>
          </a:ln>
        </p:spPr>
        <p:txBody>
          <a:bodyPr spcFirstLastPara="1" wrap="square" lIns="24075" tIns="12025" rIns="24075" bIns="12025" anchor="b" anchorCtr="0">
            <a:normAutofit/>
          </a:bodyPr>
          <a:lstStyle>
            <a:lvl1pPr lvl="0" algn="ctr">
              <a:lnSpc>
                <a:spcPct val="90000"/>
              </a:lnSpc>
              <a:spcBef>
                <a:spcPts val="0"/>
              </a:spcBef>
              <a:spcAft>
                <a:spcPts val="0"/>
              </a:spcAft>
              <a:buClr>
                <a:schemeClr val="dk1"/>
              </a:buClr>
              <a:buSzPts val="5100"/>
              <a:buFont typeface="Calibri"/>
              <a:buNone/>
              <a:defRPr sz="5100"/>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67" name="Google Shape;67;p15"/>
          <p:cNvSpPr txBox="1">
            <a:spLocks noGrp="1"/>
          </p:cNvSpPr>
          <p:nvPr>
            <p:ph type="subTitle" idx="1"/>
          </p:nvPr>
        </p:nvSpPr>
        <p:spPr>
          <a:xfrm>
            <a:off x="1143000" y="2701529"/>
            <a:ext cx="6858000" cy="1241821"/>
          </a:xfrm>
          <a:prstGeom prst="rect">
            <a:avLst/>
          </a:prstGeom>
          <a:noFill/>
          <a:ln>
            <a:noFill/>
          </a:ln>
        </p:spPr>
        <p:txBody>
          <a:bodyPr spcFirstLastPara="1" wrap="square" lIns="24075" tIns="12025" rIns="24075" bIns="12025" anchor="t" anchorCtr="0">
            <a:normAutofit/>
          </a:bodyPr>
          <a:lstStyle>
            <a:lvl1pPr lvl="0" algn="ctr">
              <a:lnSpc>
                <a:spcPct val="90000"/>
              </a:lnSpc>
              <a:spcBef>
                <a:spcPts val="800"/>
              </a:spcBef>
              <a:spcAft>
                <a:spcPts val="0"/>
              </a:spcAft>
              <a:buClr>
                <a:schemeClr val="dk1"/>
              </a:buClr>
              <a:buSzPts val="2000"/>
              <a:buNone/>
              <a:defRPr sz="2000"/>
            </a:lvl1pPr>
            <a:lvl2pPr lvl="1" algn="ctr">
              <a:lnSpc>
                <a:spcPct val="90000"/>
              </a:lnSpc>
              <a:spcBef>
                <a:spcPts val="400"/>
              </a:spcBef>
              <a:spcAft>
                <a:spcPts val="0"/>
              </a:spcAft>
              <a:buClr>
                <a:schemeClr val="dk1"/>
              </a:buClr>
              <a:buSzPts val="1700"/>
              <a:buNone/>
              <a:defRPr sz="1700"/>
            </a:lvl2pPr>
            <a:lvl3pPr lvl="2" algn="ctr">
              <a:lnSpc>
                <a:spcPct val="90000"/>
              </a:lnSpc>
              <a:spcBef>
                <a:spcPts val="400"/>
              </a:spcBef>
              <a:spcAft>
                <a:spcPts val="0"/>
              </a:spcAft>
              <a:buClr>
                <a:schemeClr val="dk1"/>
              </a:buClr>
              <a:buSzPts val="1500"/>
              <a:buNone/>
              <a:defRPr sz="1500"/>
            </a:lvl3pPr>
            <a:lvl4pPr lvl="3" algn="ctr">
              <a:lnSpc>
                <a:spcPct val="90000"/>
              </a:lnSpc>
              <a:spcBef>
                <a:spcPts val="400"/>
              </a:spcBef>
              <a:spcAft>
                <a:spcPts val="0"/>
              </a:spcAft>
              <a:buClr>
                <a:schemeClr val="dk1"/>
              </a:buClr>
              <a:buSzPts val="1300"/>
              <a:buNone/>
              <a:defRPr sz="1300"/>
            </a:lvl4pPr>
            <a:lvl5pPr lvl="4" algn="ctr">
              <a:lnSpc>
                <a:spcPct val="90000"/>
              </a:lnSpc>
              <a:spcBef>
                <a:spcPts val="400"/>
              </a:spcBef>
              <a:spcAft>
                <a:spcPts val="0"/>
              </a:spcAft>
              <a:buClr>
                <a:schemeClr val="dk1"/>
              </a:buClr>
              <a:buSzPts val="1300"/>
              <a:buNone/>
              <a:defRPr sz="1300"/>
            </a:lvl5pPr>
            <a:lvl6pPr lvl="5" algn="ctr">
              <a:lnSpc>
                <a:spcPct val="90000"/>
              </a:lnSpc>
              <a:spcBef>
                <a:spcPts val="400"/>
              </a:spcBef>
              <a:spcAft>
                <a:spcPts val="0"/>
              </a:spcAft>
              <a:buClr>
                <a:schemeClr val="dk1"/>
              </a:buClr>
              <a:buSzPts val="1300"/>
              <a:buNone/>
              <a:defRPr sz="1300"/>
            </a:lvl6pPr>
            <a:lvl7pPr lvl="6" algn="ctr">
              <a:lnSpc>
                <a:spcPct val="90000"/>
              </a:lnSpc>
              <a:spcBef>
                <a:spcPts val="400"/>
              </a:spcBef>
              <a:spcAft>
                <a:spcPts val="0"/>
              </a:spcAft>
              <a:buClr>
                <a:schemeClr val="dk1"/>
              </a:buClr>
              <a:buSzPts val="1300"/>
              <a:buNone/>
              <a:defRPr sz="1300"/>
            </a:lvl7pPr>
            <a:lvl8pPr lvl="7" algn="ctr">
              <a:lnSpc>
                <a:spcPct val="90000"/>
              </a:lnSpc>
              <a:spcBef>
                <a:spcPts val="400"/>
              </a:spcBef>
              <a:spcAft>
                <a:spcPts val="0"/>
              </a:spcAft>
              <a:buClr>
                <a:schemeClr val="dk1"/>
              </a:buClr>
              <a:buSzPts val="1300"/>
              <a:buNone/>
              <a:defRPr sz="1300"/>
            </a:lvl8pPr>
            <a:lvl9pPr lvl="8" algn="ctr">
              <a:lnSpc>
                <a:spcPct val="90000"/>
              </a:lnSpc>
              <a:spcBef>
                <a:spcPts val="400"/>
              </a:spcBef>
              <a:spcAft>
                <a:spcPts val="0"/>
              </a:spcAft>
              <a:buClr>
                <a:schemeClr val="dk1"/>
              </a:buClr>
              <a:buSzPts val="1300"/>
              <a:buNone/>
              <a:defRPr sz="1300"/>
            </a:lvl9pPr>
          </a:lstStyle>
          <a:p>
            <a:endParaRPr/>
          </a:p>
        </p:txBody>
      </p:sp>
      <p:sp>
        <p:nvSpPr>
          <p:cNvPr id="68" name="Google Shape;68;p15"/>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69" name="Google Shape;69;p15"/>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70" name="Google Shape;70;p15"/>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1"/>
        <p:cNvGrpSpPr/>
        <p:nvPr/>
      </p:nvGrpSpPr>
      <p:grpSpPr>
        <a:xfrm>
          <a:off x="0" y="0"/>
          <a:ext cx="0" cy="0"/>
          <a:chOff x="0" y="0"/>
          <a:chExt cx="0" cy="0"/>
        </a:xfrm>
      </p:grpSpPr>
      <p:sp>
        <p:nvSpPr>
          <p:cNvPr id="72" name="Google Shape;72;p16"/>
          <p:cNvSpPr txBox="1">
            <a:spLocks noGrp="1"/>
          </p:cNvSpPr>
          <p:nvPr>
            <p:ph type="title"/>
          </p:nvPr>
        </p:nvSpPr>
        <p:spPr>
          <a:xfrm>
            <a:off x="628650" y="273845"/>
            <a:ext cx="7886700" cy="994172"/>
          </a:xfrm>
          <a:prstGeom prst="rect">
            <a:avLst/>
          </a:prstGeom>
          <a:noFill/>
          <a:ln>
            <a:noFill/>
          </a:ln>
        </p:spPr>
        <p:txBody>
          <a:bodyPr spcFirstLastPara="1" wrap="square" lIns="24075" tIns="12025" rIns="24075" bIns="12025" anchor="ctr" anchorCtr="0">
            <a:normAutofit/>
          </a:bodyPr>
          <a:lstStyle>
            <a:lvl1pPr lvl="0" algn="l">
              <a:lnSpc>
                <a:spcPct val="90000"/>
              </a:lnSpc>
              <a:spcBef>
                <a:spcPts val="0"/>
              </a:spcBef>
              <a:spcAft>
                <a:spcPts val="0"/>
              </a:spcAft>
              <a:buClr>
                <a:schemeClr val="dk1"/>
              </a:buClr>
              <a:buSzPts val="500"/>
              <a:buNone/>
              <a:defRPr/>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73" name="Google Shape;73;p16"/>
          <p:cNvSpPr txBox="1">
            <a:spLocks noGrp="1"/>
          </p:cNvSpPr>
          <p:nvPr>
            <p:ph type="body" idx="1"/>
          </p:nvPr>
        </p:nvSpPr>
        <p:spPr>
          <a:xfrm>
            <a:off x="628650" y="1369219"/>
            <a:ext cx="7886700" cy="3263504"/>
          </a:xfrm>
          <a:prstGeom prst="rect">
            <a:avLst/>
          </a:prstGeom>
          <a:noFill/>
          <a:ln>
            <a:noFill/>
          </a:ln>
        </p:spPr>
        <p:txBody>
          <a:bodyPr spcFirstLastPara="1" wrap="square" lIns="24075" tIns="12025" rIns="24075" bIns="12025" anchor="t" anchorCtr="0">
            <a:normAutofit/>
          </a:bodyPr>
          <a:lstStyle>
            <a:lvl1pPr marL="457200" lvl="0" indent="-260350" algn="l">
              <a:lnSpc>
                <a:spcPct val="90000"/>
              </a:lnSpc>
              <a:spcBef>
                <a:spcPts val="800"/>
              </a:spcBef>
              <a:spcAft>
                <a:spcPts val="0"/>
              </a:spcAft>
              <a:buClr>
                <a:schemeClr val="dk1"/>
              </a:buClr>
              <a:buSzPts val="500"/>
              <a:buChar char="•"/>
              <a:defRPr/>
            </a:lvl1pPr>
            <a:lvl2pPr marL="914400" lvl="1" indent="-260350" algn="l">
              <a:lnSpc>
                <a:spcPct val="90000"/>
              </a:lnSpc>
              <a:spcBef>
                <a:spcPts val="400"/>
              </a:spcBef>
              <a:spcAft>
                <a:spcPts val="0"/>
              </a:spcAft>
              <a:buClr>
                <a:schemeClr val="dk1"/>
              </a:buClr>
              <a:buSzPts val="500"/>
              <a:buChar char="•"/>
              <a:defRPr/>
            </a:lvl2pPr>
            <a:lvl3pPr marL="1371600" lvl="2" indent="-260350" algn="l">
              <a:lnSpc>
                <a:spcPct val="90000"/>
              </a:lnSpc>
              <a:spcBef>
                <a:spcPts val="400"/>
              </a:spcBef>
              <a:spcAft>
                <a:spcPts val="0"/>
              </a:spcAft>
              <a:buClr>
                <a:schemeClr val="dk1"/>
              </a:buClr>
              <a:buSzPts val="500"/>
              <a:buChar char="•"/>
              <a:defRPr/>
            </a:lvl3pPr>
            <a:lvl4pPr marL="1828800" lvl="3" indent="-260350" algn="l">
              <a:lnSpc>
                <a:spcPct val="90000"/>
              </a:lnSpc>
              <a:spcBef>
                <a:spcPts val="400"/>
              </a:spcBef>
              <a:spcAft>
                <a:spcPts val="0"/>
              </a:spcAft>
              <a:buClr>
                <a:schemeClr val="dk1"/>
              </a:buClr>
              <a:buSzPts val="500"/>
              <a:buChar char="•"/>
              <a:defRPr/>
            </a:lvl4pPr>
            <a:lvl5pPr marL="2286000" lvl="4" indent="-260350" algn="l">
              <a:lnSpc>
                <a:spcPct val="90000"/>
              </a:lnSpc>
              <a:spcBef>
                <a:spcPts val="400"/>
              </a:spcBef>
              <a:spcAft>
                <a:spcPts val="0"/>
              </a:spcAft>
              <a:buClr>
                <a:schemeClr val="dk1"/>
              </a:buClr>
              <a:buSzPts val="500"/>
              <a:buChar char="•"/>
              <a:defRPr/>
            </a:lvl5pPr>
            <a:lvl6pPr marL="2743200" lvl="5" indent="-260350" algn="l">
              <a:lnSpc>
                <a:spcPct val="90000"/>
              </a:lnSpc>
              <a:spcBef>
                <a:spcPts val="400"/>
              </a:spcBef>
              <a:spcAft>
                <a:spcPts val="0"/>
              </a:spcAft>
              <a:buClr>
                <a:schemeClr val="dk1"/>
              </a:buClr>
              <a:buSzPts val="500"/>
              <a:buChar char="•"/>
              <a:defRPr/>
            </a:lvl6pPr>
            <a:lvl7pPr marL="3200400" lvl="6" indent="-260350" algn="l">
              <a:lnSpc>
                <a:spcPct val="90000"/>
              </a:lnSpc>
              <a:spcBef>
                <a:spcPts val="400"/>
              </a:spcBef>
              <a:spcAft>
                <a:spcPts val="0"/>
              </a:spcAft>
              <a:buClr>
                <a:schemeClr val="dk1"/>
              </a:buClr>
              <a:buSzPts val="500"/>
              <a:buChar char="•"/>
              <a:defRPr/>
            </a:lvl7pPr>
            <a:lvl8pPr marL="3657600" lvl="7" indent="-260350" algn="l">
              <a:lnSpc>
                <a:spcPct val="90000"/>
              </a:lnSpc>
              <a:spcBef>
                <a:spcPts val="400"/>
              </a:spcBef>
              <a:spcAft>
                <a:spcPts val="0"/>
              </a:spcAft>
              <a:buClr>
                <a:schemeClr val="dk1"/>
              </a:buClr>
              <a:buSzPts val="500"/>
              <a:buChar char="•"/>
              <a:defRPr/>
            </a:lvl8pPr>
            <a:lvl9pPr marL="4114800" lvl="8" indent="-260350" algn="l">
              <a:lnSpc>
                <a:spcPct val="90000"/>
              </a:lnSpc>
              <a:spcBef>
                <a:spcPts val="400"/>
              </a:spcBef>
              <a:spcAft>
                <a:spcPts val="0"/>
              </a:spcAft>
              <a:buClr>
                <a:schemeClr val="dk1"/>
              </a:buClr>
              <a:buSzPts val="500"/>
              <a:buChar char="•"/>
              <a:defRPr/>
            </a:lvl9pPr>
          </a:lstStyle>
          <a:p>
            <a:endParaRPr/>
          </a:p>
        </p:txBody>
      </p:sp>
      <p:sp>
        <p:nvSpPr>
          <p:cNvPr id="74" name="Google Shape;74;p16"/>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75" name="Google Shape;75;p16"/>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76" name="Google Shape;76;p16"/>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7"/>
        <p:cNvGrpSpPr/>
        <p:nvPr/>
      </p:nvGrpSpPr>
      <p:grpSpPr>
        <a:xfrm>
          <a:off x="0" y="0"/>
          <a:ext cx="0" cy="0"/>
          <a:chOff x="0" y="0"/>
          <a:chExt cx="0" cy="0"/>
        </a:xfrm>
      </p:grpSpPr>
      <p:sp>
        <p:nvSpPr>
          <p:cNvPr id="78" name="Google Shape;78;p17"/>
          <p:cNvSpPr txBox="1">
            <a:spLocks noGrp="1"/>
          </p:cNvSpPr>
          <p:nvPr>
            <p:ph type="title"/>
          </p:nvPr>
        </p:nvSpPr>
        <p:spPr>
          <a:xfrm>
            <a:off x="623888" y="1282305"/>
            <a:ext cx="7886700" cy="2139553"/>
          </a:xfrm>
          <a:prstGeom prst="rect">
            <a:avLst/>
          </a:prstGeom>
          <a:noFill/>
          <a:ln>
            <a:noFill/>
          </a:ln>
        </p:spPr>
        <p:txBody>
          <a:bodyPr spcFirstLastPara="1" wrap="square" lIns="24075" tIns="12025" rIns="24075" bIns="12025" anchor="b" anchorCtr="0">
            <a:normAutofit/>
          </a:bodyPr>
          <a:lstStyle>
            <a:lvl1pPr lvl="0" algn="l">
              <a:lnSpc>
                <a:spcPct val="90000"/>
              </a:lnSpc>
              <a:spcBef>
                <a:spcPts val="0"/>
              </a:spcBef>
              <a:spcAft>
                <a:spcPts val="0"/>
              </a:spcAft>
              <a:buClr>
                <a:schemeClr val="dk1"/>
              </a:buClr>
              <a:buSzPts val="5100"/>
              <a:buFont typeface="Calibri"/>
              <a:buNone/>
              <a:defRPr sz="5100"/>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79" name="Google Shape;79;p17"/>
          <p:cNvSpPr txBox="1">
            <a:spLocks noGrp="1"/>
          </p:cNvSpPr>
          <p:nvPr>
            <p:ph type="body" idx="1"/>
          </p:nvPr>
        </p:nvSpPr>
        <p:spPr>
          <a:xfrm>
            <a:off x="623888" y="3442099"/>
            <a:ext cx="7886700" cy="1125140"/>
          </a:xfrm>
          <a:prstGeom prst="rect">
            <a:avLst/>
          </a:prstGeom>
          <a:noFill/>
          <a:ln>
            <a:noFill/>
          </a:ln>
        </p:spPr>
        <p:txBody>
          <a:bodyPr spcFirstLastPara="1" wrap="square" lIns="24075" tIns="12025" rIns="24075" bIns="12025" anchor="t" anchorCtr="0">
            <a:normAutofit/>
          </a:bodyPr>
          <a:lstStyle>
            <a:lvl1pPr marL="457200" lvl="0" indent="-228600" algn="l">
              <a:lnSpc>
                <a:spcPct val="90000"/>
              </a:lnSpc>
              <a:spcBef>
                <a:spcPts val="800"/>
              </a:spcBef>
              <a:spcAft>
                <a:spcPts val="0"/>
              </a:spcAft>
              <a:buClr>
                <a:schemeClr val="dk1"/>
              </a:buClr>
              <a:buSzPts val="2000"/>
              <a:buNone/>
              <a:defRPr sz="2000">
                <a:solidFill>
                  <a:schemeClr val="dk1"/>
                </a:solidFill>
              </a:defRPr>
            </a:lvl1pPr>
            <a:lvl2pPr marL="914400" lvl="1" indent="-228600" algn="l">
              <a:lnSpc>
                <a:spcPct val="90000"/>
              </a:lnSpc>
              <a:spcBef>
                <a:spcPts val="400"/>
              </a:spcBef>
              <a:spcAft>
                <a:spcPts val="0"/>
              </a:spcAft>
              <a:buClr>
                <a:srgbClr val="888888"/>
              </a:buClr>
              <a:buSzPts val="1700"/>
              <a:buNone/>
              <a:defRPr sz="1700">
                <a:solidFill>
                  <a:srgbClr val="888888"/>
                </a:solidFill>
              </a:defRPr>
            </a:lvl2pPr>
            <a:lvl3pPr marL="1371600" lvl="2" indent="-228600" algn="l">
              <a:lnSpc>
                <a:spcPct val="90000"/>
              </a:lnSpc>
              <a:spcBef>
                <a:spcPts val="400"/>
              </a:spcBef>
              <a:spcAft>
                <a:spcPts val="0"/>
              </a:spcAft>
              <a:buClr>
                <a:srgbClr val="888888"/>
              </a:buClr>
              <a:buSzPts val="1500"/>
              <a:buNone/>
              <a:defRPr sz="1500">
                <a:solidFill>
                  <a:srgbClr val="888888"/>
                </a:solidFill>
              </a:defRPr>
            </a:lvl3pPr>
            <a:lvl4pPr marL="1828800" lvl="3" indent="-228600" algn="l">
              <a:lnSpc>
                <a:spcPct val="90000"/>
              </a:lnSpc>
              <a:spcBef>
                <a:spcPts val="400"/>
              </a:spcBef>
              <a:spcAft>
                <a:spcPts val="0"/>
              </a:spcAft>
              <a:buClr>
                <a:srgbClr val="888888"/>
              </a:buClr>
              <a:buSzPts val="1300"/>
              <a:buNone/>
              <a:defRPr sz="1300">
                <a:solidFill>
                  <a:srgbClr val="888888"/>
                </a:solidFill>
              </a:defRPr>
            </a:lvl4pPr>
            <a:lvl5pPr marL="2286000" lvl="4" indent="-228600" algn="l">
              <a:lnSpc>
                <a:spcPct val="90000"/>
              </a:lnSpc>
              <a:spcBef>
                <a:spcPts val="400"/>
              </a:spcBef>
              <a:spcAft>
                <a:spcPts val="0"/>
              </a:spcAft>
              <a:buClr>
                <a:srgbClr val="888888"/>
              </a:buClr>
              <a:buSzPts val="1300"/>
              <a:buNone/>
              <a:defRPr sz="1300">
                <a:solidFill>
                  <a:srgbClr val="888888"/>
                </a:solidFill>
              </a:defRPr>
            </a:lvl5pPr>
            <a:lvl6pPr marL="2743200" lvl="5" indent="-228600" algn="l">
              <a:lnSpc>
                <a:spcPct val="90000"/>
              </a:lnSpc>
              <a:spcBef>
                <a:spcPts val="400"/>
              </a:spcBef>
              <a:spcAft>
                <a:spcPts val="0"/>
              </a:spcAft>
              <a:buClr>
                <a:srgbClr val="888888"/>
              </a:buClr>
              <a:buSzPts val="1300"/>
              <a:buNone/>
              <a:defRPr sz="1300">
                <a:solidFill>
                  <a:srgbClr val="888888"/>
                </a:solidFill>
              </a:defRPr>
            </a:lvl6pPr>
            <a:lvl7pPr marL="3200400" lvl="6" indent="-228600" algn="l">
              <a:lnSpc>
                <a:spcPct val="90000"/>
              </a:lnSpc>
              <a:spcBef>
                <a:spcPts val="400"/>
              </a:spcBef>
              <a:spcAft>
                <a:spcPts val="0"/>
              </a:spcAft>
              <a:buClr>
                <a:srgbClr val="888888"/>
              </a:buClr>
              <a:buSzPts val="1300"/>
              <a:buNone/>
              <a:defRPr sz="1300">
                <a:solidFill>
                  <a:srgbClr val="888888"/>
                </a:solidFill>
              </a:defRPr>
            </a:lvl7pPr>
            <a:lvl8pPr marL="3657600" lvl="7" indent="-228600" algn="l">
              <a:lnSpc>
                <a:spcPct val="90000"/>
              </a:lnSpc>
              <a:spcBef>
                <a:spcPts val="400"/>
              </a:spcBef>
              <a:spcAft>
                <a:spcPts val="0"/>
              </a:spcAft>
              <a:buClr>
                <a:srgbClr val="888888"/>
              </a:buClr>
              <a:buSzPts val="1300"/>
              <a:buNone/>
              <a:defRPr sz="1300">
                <a:solidFill>
                  <a:srgbClr val="888888"/>
                </a:solidFill>
              </a:defRPr>
            </a:lvl8pPr>
            <a:lvl9pPr marL="4114800" lvl="8" indent="-228600" algn="l">
              <a:lnSpc>
                <a:spcPct val="90000"/>
              </a:lnSpc>
              <a:spcBef>
                <a:spcPts val="400"/>
              </a:spcBef>
              <a:spcAft>
                <a:spcPts val="0"/>
              </a:spcAft>
              <a:buClr>
                <a:srgbClr val="888888"/>
              </a:buClr>
              <a:buSzPts val="1300"/>
              <a:buNone/>
              <a:defRPr sz="1300">
                <a:solidFill>
                  <a:srgbClr val="888888"/>
                </a:solidFill>
              </a:defRPr>
            </a:lvl9pPr>
          </a:lstStyle>
          <a:p>
            <a:endParaRPr/>
          </a:p>
        </p:txBody>
      </p:sp>
      <p:sp>
        <p:nvSpPr>
          <p:cNvPr id="80" name="Google Shape;80;p17"/>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81" name="Google Shape;81;p17"/>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82" name="Google Shape;82;p17"/>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3"/>
        <p:cNvGrpSpPr/>
        <p:nvPr/>
      </p:nvGrpSpPr>
      <p:grpSpPr>
        <a:xfrm>
          <a:off x="0" y="0"/>
          <a:ext cx="0" cy="0"/>
          <a:chOff x="0" y="0"/>
          <a:chExt cx="0" cy="0"/>
        </a:xfrm>
      </p:grpSpPr>
      <p:sp>
        <p:nvSpPr>
          <p:cNvPr id="84" name="Google Shape;84;p18"/>
          <p:cNvSpPr txBox="1">
            <a:spLocks noGrp="1"/>
          </p:cNvSpPr>
          <p:nvPr>
            <p:ph type="title"/>
          </p:nvPr>
        </p:nvSpPr>
        <p:spPr>
          <a:xfrm>
            <a:off x="628650" y="273845"/>
            <a:ext cx="7886700" cy="994172"/>
          </a:xfrm>
          <a:prstGeom prst="rect">
            <a:avLst/>
          </a:prstGeom>
          <a:noFill/>
          <a:ln>
            <a:noFill/>
          </a:ln>
        </p:spPr>
        <p:txBody>
          <a:bodyPr spcFirstLastPara="1" wrap="square" lIns="24075" tIns="12025" rIns="24075" bIns="12025" anchor="ctr" anchorCtr="0">
            <a:normAutofit/>
          </a:bodyPr>
          <a:lstStyle>
            <a:lvl1pPr lvl="0" algn="l">
              <a:lnSpc>
                <a:spcPct val="90000"/>
              </a:lnSpc>
              <a:spcBef>
                <a:spcPts val="0"/>
              </a:spcBef>
              <a:spcAft>
                <a:spcPts val="0"/>
              </a:spcAft>
              <a:buClr>
                <a:schemeClr val="dk1"/>
              </a:buClr>
              <a:buSzPts val="500"/>
              <a:buNone/>
              <a:defRPr/>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85" name="Google Shape;85;p18"/>
          <p:cNvSpPr txBox="1">
            <a:spLocks noGrp="1"/>
          </p:cNvSpPr>
          <p:nvPr>
            <p:ph type="body" idx="1"/>
          </p:nvPr>
        </p:nvSpPr>
        <p:spPr>
          <a:xfrm>
            <a:off x="628650" y="1369219"/>
            <a:ext cx="3886200" cy="3263504"/>
          </a:xfrm>
          <a:prstGeom prst="rect">
            <a:avLst/>
          </a:prstGeom>
          <a:noFill/>
          <a:ln>
            <a:noFill/>
          </a:ln>
        </p:spPr>
        <p:txBody>
          <a:bodyPr spcFirstLastPara="1" wrap="square" lIns="24075" tIns="12025" rIns="24075" bIns="12025" anchor="t" anchorCtr="0">
            <a:normAutofit/>
          </a:bodyPr>
          <a:lstStyle>
            <a:lvl1pPr marL="457200" lvl="0" indent="-260350" algn="l">
              <a:lnSpc>
                <a:spcPct val="90000"/>
              </a:lnSpc>
              <a:spcBef>
                <a:spcPts val="800"/>
              </a:spcBef>
              <a:spcAft>
                <a:spcPts val="0"/>
              </a:spcAft>
              <a:buClr>
                <a:schemeClr val="dk1"/>
              </a:buClr>
              <a:buSzPts val="500"/>
              <a:buChar char="•"/>
              <a:defRPr/>
            </a:lvl1pPr>
            <a:lvl2pPr marL="914400" lvl="1" indent="-260350" algn="l">
              <a:lnSpc>
                <a:spcPct val="90000"/>
              </a:lnSpc>
              <a:spcBef>
                <a:spcPts val="400"/>
              </a:spcBef>
              <a:spcAft>
                <a:spcPts val="0"/>
              </a:spcAft>
              <a:buClr>
                <a:schemeClr val="dk1"/>
              </a:buClr>
              <a:buSzPts val="500"/>
              <a:buChar char="•"/>
              <a:defRPr/>
            </a:lvl2pPr>
            <a:lvl3pPr marL="1371600" lvl="2" indent="-260350" algn="l">
              <a:lnSpc>
                <a:spcPct val="90000"/>
              </a:lnSpc>
              <a:spcBef>
                <a:spcPts val="400"/>
              </a:spcBef>
              <a:spcAft>
                <a:spcPts val="0"/>
              </a:spcAft>
              <a:buClr>
                <a:schemeClr val="dk1"/>
              </a:buClr>
              <a:buSzPts val="500"/>
              <a:buChar char="•"/>
              <a:defRPr/>
            </a:lvl3pPr>
            <a:lvl4pPr marL="1828800" lvl="3" indent="-260350" algn="l">
              <a:lnSpc>
                <a:spcPct val="90000"/>
              </a:lnSpc>
              <a:spcBef>
                <a:spcPts val="400"/>
              </a:spcBef>
              <a:spcAft>
                <a:spcPts val="0"/>
              </a:spcAft>
              <a:buClr>
                <a:schemeClr val="dk1"/>
              </a:buClr>
              <a:buSzPts val="500"/>
              <a:buChar char="•"/>
              <a:defRPr/>
            </a:lvl4pPr>
            <a:lvl5pPr marL="2286000" lvl="4" indent="-260350" algn="l">
              <a:lnSpc>
                <a:spcPct val="90000"/>
              </a:lnSpc>
              <a:spcBef>
                <a:spcPts val="400"/>
              </a:spcBef>
              <a:spcAft>
                <a:spcPts val="0"/>
              </a:spcAft>
              <a:buClr>
                <a:schemeClr val="dk1"/>
              </a:buClr>
              <a:buSzPts val="500"/>
              <a:buChar char="•"/>
              <a:defRPr/>
            </a:lvl5pPr>
            <a:lvl6pPr marL="2743200" lvl="5" indent="-260350" algn="l">
              <a:lnSpc>
                <a:spcPct val="90000"/>
              </a:lnSpc>
              <a:spcBef>
                <a:spcPts val="400"/>
              </a:spcBef>
              <a:spcAft>
                <a:spcPts val="0"/>
              </a:spcAft>
              <a:buClr>
                <a:schemeClr val="dk1"/>
              </a:buClr>
              <a:buSzPts val="500"/>
              <a:buChar char="•"/>
              <a:defRPr/>
            </a:lvl6pPr>
            <a:lvl7pPr marL="3200400" lvl="6" indent="-260350" algn="l">
              <a:lnSpc>
                <a:spcPct val="90000"/>
              </a:lnSpc>
              <a:spcBef>
                <a:spcPts val="400"/>
              </a:spcBef>
              <a:spcAft>
                <a:spcPts val="0"/>
              </a:spcAft>
              <a:buClr>
                <a:schemeClr val="dk1"/>
              </a:buClr>
              <a:buSzPts val="500"/>
              <a:buChar char="•"/>
              <a:defRPr/>
            </a:lvl7pPr>
            <a:lvl8pPr marL="3657600" lvl="7" indent="-260350" algn="l">
              <a:lnSpc>
                <a:spcPct val="90000"/>
              </a:lnSpc>
              <a:spcBef>
                <a:spcPts val="400"/>
              </a:spcBef>
              <a:spcAft>
                <a:spcPts val="0"/>
              </a:spcAft>
              <a:buClr>
                <a:schemeClr val="dk1"/>
              </a:buClr>
              <a:buSzPts val="500"/>
              <a:buChar char="•"/>
              <a:defRPr/>
            </a:lvl8pPr>
            <a:lvl9pPr marL="4114800" lvl="8" indent="-260350" algn="l">
              <a:lnSpc>
                <a:spcPct val="90000"/>
              </a:lnSpc>
              <a:spcBef>
                <a:spcPts val="400"/>
              </a:spcBef>
              <a:spcAft>
                <a:spcPts val="0"/>
              </a:spcAft>
              <a:buClr>
                <a:schemeClr val="dk1"/>
              </a:buClr>
              <a:buSzPts val="500"/>
              <a:buChar char="•"/>
              <a:defRPr/>
            </a:lvl9pPr>
          </a:lstStyle>
          <a:p>
            <a:endParaRPr/>
          </a:p>
        </p:txBody>
      </p:sp>
      <p:sp>
        <p:nvSpPr>
          <p:cNvPr id="86" name="Google Shape;86;p18"/>
          <p:cNvSpPr txBox="1">
            <a:spLocks noGrp="1"/>
          </p:cNvSpPr>
          <p:nvPr>
            <p:ph type="body" idx="2"/>
          </p:nvPr>
        </p:nvSpPr>
        <p:spPr>
          <a:xfrm>
            <a:off x="4629150" y="1369219"/>
            <a:ext cx="3886200" cy="3263504"/>
          </a:xfrm>
          <a:prstGeom prst="rect">
            <a:avLst/>
          </a:prstGeom>
          <a:noFill/>
          <a:ln>
            <a:noFill/>
          </a:ln>
        </p:spPr>
        <p:txBody>
          <a:bodyPr spcFirstLastPara="1" wrap="square" lIns="24075" tIns="12025" rIns="24075" bIns="12025" anchor="t" anchorCtr="0">
            <a:normAutofit/>
          </a:bodyPr>
          <a:lstStyle>
            <a:lvl1pPr marL="457200" lvl="0" indent="-260350" algn="l">
              <a:lnSpc>
                <a:spcPct val="90000"/>
              </a:lnSpc>
              <a:spcBef>
                <a:spcPts val="800"/>
              </a:spcBef>
              <a:spcAft>
                <a:spcPts val="0"/>
              </a:spcAft>
              <a:buClr>
                <a:schemeClr val="dk1"/>
              </a:buClr>
              <a:buSzPts val="500"/>
              <a:buChar char="•"/>
              <a:defRPr/>
            </a:lvl1pPr>
            <a:lvl2pPr marL="914400" lvl="1" indent="-260350" algn="l">
              <a:lnSpc>
                <a:spcPct val="90000"/>
              </a:lnSpc>
              <a:spcBef>
                <a:spcPts val="400"/>
              </a:spcBef>
              <a:spcAft>
                <a:spcPts val="0"/>
              </a:spcAft>
              <a:buClr>
                <a:schemeClr val="dk1"/>
              </a:buClr>
              <a:buSzPts val="500"/>
              <a:buChar char="•"/>
              <a:defRPr/>
            </a:lvl2pPr>
            <a:lvl3pPr marL="1371600" lvl="2" indent="-260350" algn="l">
              <a:lnSpc>
                <a:spcPct val="90000"/>
              </a:lnSpc>
              <a:spcBef>
                <a:spcPts val="400"/>
              </a:spcBef>
              <a:spcAft>
                <a:spcPts val="0"/>
              </a:spcAft>
              <a:buClr>
                <a:schemeClr val="dk1"/>
              </a:buClr>
              <a:buSzPts val="500"/>
              <a:buChar char="•"/>
              <a:defRPr/>
            </a:lvl3pPr>
            <a:lvl4pPr marL="1828800" lvl="3" indent="-260350" algn="l">
              <a:lnSpc>
                <a:spcPct val="90000"/>
              </a:lnSpc>
              <a:spcBef>
                <a:spcPts val="400"/>
              </a:spcBef>
              <a:spcAft>
                <a:spcPts val="0"/>
              </a:spcAft>
              <a:buClr>
                <a:schemeClr val="dk1"/>
              </a:buClr>
              <a:buSzPts val="500"/>
              <a:buChar char="•"/>
              <a:defRPr/>
            </a:lvl4pPr>
            <a:lvl5pPr marL="2286000" lvl="4" indent="-260350" algn="l">
              <a:lnSpc>
                <a:spcPct val="90000"/>
              </a:lnSpc>
              <a:spcBef>
                <a:spcPts val="400"/>
              </a:spcBef>
              <a:spcAft>
                <a:spcPts val="0"/>
              </a:spcAft>
              <a:buClr>
                <a:schemeClr val="dk1"/>
              </a:buClr>
              <a:buSzPts val="500"/>
              <a:buChar char="•"/>
              <a:defRPr/>
            </a:lvl5pPr>
            <a:lvl6pPr marL="2743200" lvl="5" indent="-260350" algn="l">
              <a:lnSpc>
                <a:spcPct val="90000"/>
              </a:lnSpc>
              <a:spcBef>
                <a:spcPts val="400"/>
              </a:spcBef>
              <a:spcAft>
                <a:spcPts val="0"/>
              </a:spcAft>
              <a:buClr>
                <a:schemeClr val="dk1"/>
              </a:buClr>
              <a:buSzPts val="500"/>
              <a:buChar char="•"/>
              <a:defRPr/>
            </a:lvl6pPr>
            <a:lvl7pPr marL="3200400" lvl="6" indent="-260350" algn="l">
              <a:lnSpc>
                <a:spcPct val="90000"/>
              </a:lnSpc>
              <a:spcBef>
                <a:spcPts val="400"/>
              </a:spcBef>
              <a:spcAft>
                <a:spcPts val="0"/>
              </a:spcAft>
              <a:buClr>
                <a:schemeClr val="dk1"/>
              </a:buClr>
              <a:buSzPts val="500"/>
              <a:buChar char="•"/>
              <a:defRPr/>
            </a:lvl7pPr>
            <a:lvl8pPr marL="3657600" lvl="7" indent="-260350" algn="l">
              <a:lnSpc>
                <a:spcPct val="90000"/>
              </a:lnSpc>
              <a:spcBef>
                <a:spcPts val="400"/>
              </a:spcBef>
              <a:spcAft>
                <a:spcPts val="0"/>
              </a:spcAft>
              <a:buClr>
                <a:schemeClr val="dk1"/>
              </a:buClr>
              <a:buSzPts val="500"/>
              <a:buChar char="•"/>
              <a:defRPr/>
            </a:lvl8pPr>
            <a:lvl9pPr marL="4114800" lvl="8" indent="-260350" algn="l">
              <a:lnSpc>
                <a:spcPct val="90000"/>
              </a:lnSpc>
              <a:spcBef>
                <a:spcPts val="400"/>
              </a:spcBef>
              <a:spcAft>
                <a:spcPts val="0"/>
              </a:spcAft>
              <a:buClr>
                <a:schemeClr val="dk1"/>
              </a:buClr>
              <a:buSzPts val="500"/>
              <a:buChar char="•"/>
              <a:defRPr/>
            </a:lvl9pPr>
          </a:lstStyle>
          <a:p>
            <a:endParaRPr/>
          </a:p>
        </p:txBody>
      </p:sp>
      <p:sp>
        <p:nvSpPr>
          <p:cNvPr id="87" name="Google Shape;87;p18"/>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88" name="Google Shape;88;p18"/>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89" name="Google Shape;89;p18"/>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5"/>
            <a:ext cx="7886700" cy="994172"/>
          </a:xfrm>
          <a:prstGeom prst="rect">
            <a:avLst/>
          </a:prstGeom>
          <a:noFill/>
          <a:ln>
            <a:noFill/>
          </a:ln>
        </p:spPr>
        <p:txBody>
          <a:bodyPr spcFirstLastPara="1" wrap="square" lIns="24075" tIns="12025" rIns="24075" bIns="12025" anchor="ctr" anchorCtr="0">
            <a:normAutofit/>
          </a:bodyPr>
          <a:lstStyle>
            <a:lvl1pPr lvl="0" algn="l">
              <a:lnSpc>
                <a:spcPct val="90000"/>
              </a:lnSpc>
              <a:spcBef>
                <a:spcPts val="0"/>
              </a:spcBef>
              <a:spcAft>
                <a:spcPts val="0"/>
              </a:spcAft>
              <a:buClr>
                <a:schemeClr val="dk1"/>
              </a:buClr>
              <a:buSzPts val="500"/>
              <a:buNone/>
              <a:defRPr/>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92" name="Google Shape;92;p19"/>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93" name="Google Shape;93;p19"/>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94" name="Google Shape;94;p19"/>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97" name="Google Shape;97;p20"/>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98" name="Google Shape;98;p20"/>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178" cy="1200150"/>
          </a:xfrm>
          <a:prstGeom prst="rect">
            <a:avLst/>
          </a:prstGeom>
          <a:noFill/>
          <a:ln>
            <a:noFill/>
          </a:ln>
        </p:spPr>
        <p:txBody>
          <a:bodyPr spcFirstLastPara="1" wrap="square" lIns="24075" tIns="12025" rIns="24075" bIns="12025" anchor="b" anchorCtr="0">
            <a:normAutofit/>
          </a:bodyPr>
          <a:lstStyle>
            <a:lvl1pPr lvl="0" algn="l">
              <a:lnSpc>
                <a:spcPct val="90000"/>
              </a:lnSpc>
              <a:spcBef>
                <a:spcPts val="0"/>
              </a:spcBef>
              <a:spcAft>
                <a:spcPts val="0"/>
              </a:spcAft>
              <a:buClr>
                <a:schemeClr val="dk1"/>
              </a:buClr>
              <a:buSzPts val="2700"/>
              <a:buFont typeface="Calibri"/>
              <a:buNone/>
              <a:defRPr sz="2700"/>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101" name="Google Shape;101;p21"/>
          <p:cNvSpPr txBox="1">
            <a:spLocks noGrp="1"/>
          </p:cNvSpPr>
          <p:nvPr>
            <p:ph type="body" idx="1"/>
          </p:nvPr>
        </p:nvSpPr>
        <p:spPr>
          <a:xfrm>
            <a:off x="3887391" y="740570"/>
            <a:ext cx="4629150" cy="3655219"/>
          </a:xfrm>
          <a:prstGeom prst="rect">
            <a:avLst/>
          </a:prstGeom>
          <a:noFill/>
          <a:ln>
            <a:noFill/>
          </a:ln>
        </p:spPr>
        <p:txBody>
          <a:bodyPr spcFirstLastPara="1" wrap="square" lIns="24075" tIns="12025" rIns="24075" bIns="12025" anchor="t" anchorCtr="0">
            <a:normAutofit/>
          </a:bodyPr>
          <a:lstStyle>
            <a:lvl1pPr marL="457200" lvl="0" indent="-400050" algn="l">
              <a:lnSpc>
                <a:spcPct val="90000"/>
              </a:lnSpc>
              <a:spcBef>
                <a:spcPts val="800"/>
              </a:spcBef>
              <a:spcAft>
                <a:spcPts val="0"/>
              </a:spcAft>
              <a:buClr>
                <a:schemeClr val="dk1"/>
              </a:buClr>
              <a:buSzPts val="2700"/>
              <a:buChar char="•"/>
              <a:defRPr sz="2700"/>
            </a:lvl1pPr>
            <a:lvl2pPr marL="914400" lvl="1" indent="-381000" algn="l">
              <a:lnSpc>
                <a:spcPct val="90000"/>
              </a:lnSpc>
              <a:spcBef>
                <a:spcPts val="400"/>
              </a:spcBef>
              <a:spcAft>
                <a:spcPts val="0"/>
              </a:spcAft>
              <a:buClr>
                <a:schemeClr val="dk1"/>
              </a:buClr>
              <a:buSzPts val="2400"/>
              <a:buChar char="•"/>
              <a:defRPr sz="2400"/>
            </a:lvl2pPr>
            <a:lvl3pPr marL="1371600" lvl="2" indent="-355600" algn="l">
              <a:lnSpc>
                <a:spcPct val="90000"/>
              </a:lnSpc>
              <a:spcBef>
                <a:spcPts val="400"/>
              </a:spcBef>
              <a:spcAft>
                <a:spcPts val="0"/>
              </a:spcAft>
              <a:buClr>
                <a:schemeClr val="dk1"/>
              </a:buClr>
              <a:buSzPts val="2000"/>
              <a:buChar char="•"/>
              <a:defRPr sz="2000"/>
            </a:lvl3pPr>
            <a:lvl4pPr marL="1828800" lvl="3" indent="-336550" algn="l">
              <a:lnSpc>
                <a:spcPct val="90000"/>
              </a:lnSpc>
              <a:spcBef>
                <a:spcPts val="400"/>
              </a:spcBef>
              <a:spcAft>
                <a:spcPts val="0"/>
              </a:spcAft>
              <a:buClr>
                <a:schemeClr val="dk1"/>
              </a:buClr>
              <a:buSzPts val="1700"/>
              <a:buChar char="•"/>
              <a:defRPr sz="1700"/>
            </a:lvl4pPr>
            <a:lvl5pPr marL="2286000" lvl="4" indent="-336550" algn="l">
              <a:lnSpc>
                <a:spcPct val="90000"/>
              </a:lnSpc>
              <a:spcBef>
                <a:spcPts val="400"/>
              </a:spcBef>
              <a:spcAft>
                <a:spcPts val="0"/>
              </a:spcAft>
              <a:buClr>
                <a:schemeClr val="dk1"/>
              </a:buClr>
              <a:buSzPts val="1700"/>
              <a:buChar char="•"/>
              <a:defRPr sz="1700"/>
            </a:lvl5pPr>
            <a:lvl6pPr marL="2743200" lvl="5" indent="-336550" algn="l">
              <a:lnSpc>
                <a:spcPct val="90000"/>
              </a:lnSpc>
              <a:spcBef>
                <a:spcPts val="400"/>
              </a:spcBef>
              <a:spcAft>
                <a:spcPts val="0"/>
              </a:spcAft>
              <a:buClr>
                <a:schemeClr val="dk1"/>
              </a:buClr>
              <a:buSzPts val="1700"/>
              <a:buChar char="•"/>
              <a:defRPr sz="1700"/>
            </a:lvl6pPr>
            <a:lvl7pPr marL="3200400" lvl="6" indent="-336550" algn="l">
              <a:lnSpc>
                <a:spcPct val="90000"/>
              </a:lnSpc>
              <a:spcBef>
                <a:spcPts val="400"/>
              </a:spcBef>
              <a:spcAft>
                <a:spcPts val="0"/>
              </a:spcAft>
              <a:buClr>
                <a:schemeClr val="dk1"/>
              </a:buClr>
              <a:buSzPts val="1700"/>
              <a:buChar char="•"/>
              <a:defRPr sz="1700"/>
            </a:lvl7pPr>
            <a:lvl8pPr marL="3657600" lvl="7" indent="-336550" algn="l">
              <a:lnSpc>
                <a:spcPct val="90000"/>
              </a:lnSpc>
              <a:spcBef>
                <a:spcPts val="400"/>
              </a:spcBef>
              <a:spcAft>
                <a:spcPts val="0"/>
              </a:spcAft>
              <a:buClr>
                <a:schemeClr val="dk1"/>
              </a:buClr>
              <a:buSzPts val="1700"/>
              <a:buChar char="•"/>
              <a:defRPr sz="1700"/>
            </a:lvl8pPr>
            <a:lvl9pPr marL="4114800" lvl="8" indent="-336550" algn="l">
              <a:lnSpc>
                <a:spcPct val="90000"/>
              </a:lnSpc>
              <a:spcBef>
                <a:spcPts val="400"/>
              </a:spcBef>
              <a:spcAft>
                <a:spcPts val="0"/>
              </a:spcAft>
              <a:buClr>
                <a:schemeClr val="dk1"/>
              </a:buClr>
              <a:buSzPts val="1700"/>
              <a:buChar char="•"/>
              <a:defRPr sz="1700"/>
            </a:lvl9pPr>
          </a:lstStyle>
          <a:p>
            <a:endParaRPr/>
          </a:p>
        </p:txBody>
      </p:sp>
      <p:sp>
        <p:nvSpPr>
          <p:cNvPr id="102" name="Google Shape;102;p21"/>
          <p:cNvSpPr txBox="1">
            <a:spLocks noGrp="1"/>
          </p:cNvSpPr>
          <p:nvPr>
            <p:ph type="body" idx="2"/>
          </p:nvPr>
        </p:nvSpPr>
        <p:spPr>
          <a:xfrm>
            <a:off x="629841" y="1543050"/>
            <a:ext cx="2949178" cy="2858691"/>
          </a:xfrm>
          <a:prstGeom prst="rect">
            <a:avLst/>
          </a:prstGeom>
          <a:noFill/>
          <a:ln>
            <a:noFill/>
          </a:ln>
        </p:spPr>
        <p:txBody>
          <a:bodyPr spcFirstLastPara="1" wrap="square" lIns="24075" tIns="12025" rIns="24075" bIns="12025" anchor="t" anchorCtr="0">
            <a:normAutofit/>
          </a:bodyPr>
          <a:lstStyle>
            <a:lvl1pPr marL="457200" lvl="0" indent="-228600" algn="l">
              <a:lnSpc>
                <a:spcPct val="90000"/>
              </a:lnSpc>
              <a:spcBef>
                <a:spcPts val="800"/>
              </a:spcBef>
              <a:spcAft>
                <a:spcPts val="0"/>
              </a:spcAft>
              <a:buClr>
                <a:schemeClr val="dk1"/>
              </a:buClr>
              <a:buSzPts val="1300"/>
              <a:buNone/>
              <a:defRPr sz="1300"/>
            </a:lvl1pPr>
            <a:lvl2pPr marL="914400" lvl="1" indent="-228600" algn="l">
              <a:lnSpc>
                <a:spcPct val="90000"/>
              </a:lnSpc>
              <a:spcBef>
                <a:spcPts val="400"/>
              </a:spcBef>
              <a:spcAft>
                <a:spcPts val="0"/>
              </a:spcAft>
              <a:buClr>
                <a:schemeClr val="dk1"/>
              </a:buClr>
              <a:buSzPts val="1200"/>
              <a:buNone/>
              <a:defRPr sz="1200"/>
            </a:lvl2pPr>
            <a:lvl3pPr marL="1371600" lvl="2" indent="-228600" algn="l">
              <a:lnSpc>
                <a:spcPct val="90000"/>
              </a:lnSpc>
              <a:spcBef>
                <a:spcPts val="400"/>
              </a:spcBef>
              <a:spcAft>
                <a:spcPts val="0"/>
              </a:spcAft>
              <a:buClr>
                <a:schemeClr val="dk1"/>
              </a:buClr>
              <a:buSzPts val="1000"/>
              <a:buNone/>
              <a:defRPr sz="10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103" name="Google Shape;103;p21"/>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104" name="Google Shape;104;p21"/>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105" name="Google Shape;105;p21"/>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178" cy="1200150"/>
          </a:xfrm>
          <a:prstGeom prst="rect">
            <a:avLst/>
          </a:prstGeom>
          <a:noFill/>
          <a:ln>
            <a:noFill/>
          </a:ln>
        </p:spPr>
        <p:txBody>
          <a:bodyPr spcFirstLastPara="1" wrap="square" lIns="24075" tIns="12025" rIns="24075" bIns="12025" anchor="b" anchorCtr="0">
            <a:normAutofit/>
          </a:bodyPr>
          <a:lstStyle>
            <a:lvl1pPr lvl="0" algn="l">
              <a:lnSpc>
                <a:spcPct val="90000"/>
              </a:lnSpc>
              <a:spcBef>
                <a:spcPts val="0"/>
              </a:spcBef>
              <a:spcAft>
                <a:spcPts val="0"/>
              </a:spcAft>
              <a:buClr>
                <a:schemeClr val="dk1"/>
              </a:buClr>
              <a:buSzPts val="2700"/>
              <a:buFont typeface="Calibri"/>
              <a:buNone/>
              <a:defRPr sz="2700"/>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108" name="Google Shape;108;p22"/>
          <p:cNvSpPr>
            <a:spLocks noGrp="1"/>
          </p:cNvSpPr>
          <p:nvPr>
            <p:ph type="pic" idx="2"/>
          </p:nvPr>
        </p:nvSpPr>
        <p:spPr>
          <a:xfrm>
            <a:off x="3887391" y="740570"/>
            <a:ext cx="4629150" cy="3655219"/>
          </a:xfrm>
          <a:prstGeom prst="rect">
            <a:avLst/>
          </a:prstGeom>
          <a:noFill/>
          <a:ln>
            <a:noFill/>
          </a:ln>
        </p:spPr>
        <p:txBody>
          <a:bodyPr spcFirstLastPara="1" wrap="square" lIns="24075" tIns="12025" rIns="24075" bIns="12025" anchor="t" anchorCtr="0">
            <a:noAutofit/>
          </a:bodyPr>
          <a:lstStyle>
            <a:lvl1pPr marR="0" lvl="0" algn="l" rtl="0">
              <a:lnSpc>
                <a:spcPct val="90000"/>
              </a:lnSpc>
              <a:spcBef>
                <a:spcPts val="800"/>
              </a:spcBef>
              <a:spcAft>
                <a:spcPts val="0"/>
              </a:spcAft>
              <a:buClr>
                <a:schemeClr val="dk1"/>
              </a:buClr>
              <a:buSzPts val="2700"/>
              <a:buFont typeface="Arial"/>
              <a:buNone/>
              <a:defRPr sz="27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700"/>
              <a:buFont typeface="Arial"/>
              <a:buNone/>
              <a:defRPr sz="17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700"/>
              <a:buFont typeface="Arial"/>
              <a:buNone/>
              <a:defRPr sz="17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700"/>
              <a:buFont typeface="Arial"/>
              <a:buNone/>
              <a:defRPr sz="17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700"/>
              <a:buFont typeface="Arial"/>
              <a:buNone/>
              <a:defRPr sz="17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700"/>
              <a:buFont typeface="Arial"/>
              <a:buNone/>
              <a:defRPr sz="17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700"/>
              <a:buFont typeface="Arial"/>
              <a:buNone/>
              <a:defRPr sz="17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178" cy="2858691"/>
          </a:xfrm>
          <a:prstGeom prst="rect">
            <a:avLst/>
          </a:prstGeom>
          <a:noFill/>
          <a:ln>
            <a:noFill/>
          </a:ln>
        </p:spPr>
        <p:txBody>
          <a:bodyPr spcFirstLastPara="1" wrap="square" lIns="24075" tIns="12025" rIns="24075" bIns="12025" anchor="t" anchorCtr="0">
            <a:normAutofit/>
          </a:bodyPr>
          <a:lstStyle>
            <a:lvl1pPr marL="457200" lvl="0" indent="-228600" algn="l">
              <a:lnSpc>
                <a:spcPct val="90000"/>
              </a:lnSpc>
              <a:spcBef>
                <a:spcPts val="800"/>
              </a:spcBef>
              <a:spcAft>
                <a:spcPts val="0"/>
              </a:spcAft>
              <a:buClr>
                <a:schemeClr val="dk1"/>
              </a:buClr>
              <a:buSzPts val="1300"/>
              <a:buNone/>
              <a:defRPr sz="1300"/>
            </a:lvl1pPr>
            <a:lvl2pPr marL="914400" lvl="1" indent="-228600" algn="l">
              <a:lnSpc>
                <a:spcPct val="90000"/>
              </a:lnSpc>
              <a:spcBef>
                <a:spcPts val="400"/>
              </a:spcBef>
              <a:spcAft>
                <a:spcPts val="0"/>
              </a:spcAft>
              <a:buClr>
                <a:schemeClr val="dk1"/>
              </a:buClr>
              <a:buSzPts val="1200"/>
              <a:buNone/>
              <a:defRPr sz="1200"/>
            </a:lvl2pPr>
            <a:lvl3pPr marL="1371600" lvl="2" indent="-228600" algn="l">
              <a:lnSpc>
                <a:spcPct val="90000"/>
              </a:lnSpc>
              <a:spcBef>
                <a:spcPts val="400"/>
              </a:spcBef>
              <a:spcAft>
                <a:spcPts val="0"/>
              </a:spcAft>
              <a:buClr>
                <a:schemeClr val="dk1"/>
              </a:buClr>
              <a:buSzPts val="1000"/>
              <a:buNone/>
              <a:defRPr sz="10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110" name="Google Shape;110;p22"/>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111" name="Google Shape;111;p22"/>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112" name="Google Shape;112;p22"/>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5"/>
            <a:ext cx="7886700" cy="994172"/>
          </a:xfrm>
          <a:prstGeom prst="rect">
            <a:avLst/>
          </a:prstGeom>
          <a:noFill/>
          <a:ln>
            <a:noFill/>
          </a:ln>
        </p:spPr>
        <p:txBody>
          <a:bodyPr spcFirstLastPara="1" wrap="square" lIns="24075" tIns="12025" rIns="24075" bIns="12025" anchor="ctr" anchorCtr="0">
            <a:normAutofit/>
          </a:bodyPr>
          <a:lstStyle>
            <a:lvl1pPr lvl="0" algn="l">
              <a:lnSpc>
                <a:spcPct val="90000"/>
              </a:lnSpc>
              <a:spcBef>
                <a:spcPts val="0"/>
              </a:spcBef>
              <a:spcAft>
                <a:spcPts val="0"/>
              </a:spcAft>
              <a:buClr>
                <a:schemeClr val="dk1"/>
              </a:buClr>
              <a:buSzPts val="500"/>
              <a:buNone/>
              <a:defRPr/>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115" name="Google Shape;115;p23"/>
          <p:cNvSpPr txBox="1">
            <a:spLocks noGrp="1"/>
          </p:cNvSpPr>
          <p:nvPr>
            <p:ph type="body" idx="1"/>
          </p:nvPr>
        </p:nvSpPr>
        <p:spPr>
          <a:xfrm rot="5400000">
            <a:off x="2940248" y="-942379"/>
            <a:ext cx="3263504" cy="7886700"/>
          </a:xfrm>
          <a:prstGeom prst="rect">
            <a:avLst/>
          </a:prstGeom>
          <a:noFill/>
          <a:ln>
            <a:noFill/>
          </a:ln>
        </p:spPr>
        <p:txBody>
          <a:bodyPr spcFirstLastPara="1" wrap="square" lIns="24075" tIns="12025" rIns="24075" bIns="12025" anchor="t" anchorCtr="0">
            <a:normAutofit/>
          </a:bodyPr>
          <a:lstStyle>
            <a:lvl1pPr marL="457200" lvl="0" indent="-260350" algn="l">
              <a:lnSpc>
                <a:spcPct val="90000"/>
              </a:lnSpc>
              <a:spcBef>
                <a:spcPts val="800"/>
              </a:spcBef>
              <a:spcAft>
                <a:spcPts val="0"/>
              </a:spcAft>
              <a:buClr>
                <a:schemeClr val="dk1"/>
              </a:buClr>
              <a:buSzPts val="500"/>
              <a:buChar char="•"/>
              <a:defRPr/>
            </a:lvl1pPr>
            <a:lvl2pPr marL="914400" lvl="1" indent="-260350" algn="l">
              <a:lnSpc>
                <a:spcPct val="90000"/>
              </a:lnSpc>
              <a:spcBef>
                <a:spcPts val="400"/>
              </a:spcBef>
              <a:spcAft>
                <a:spcPts val="0"/>
              </a:spcAft>
              <a:buClr>
                <a:schemeClr val="dk1"/>
              </a:buClr>
              <a:buSzPts val="500"/>
              <a:buChar char="•"/>
              <a:defRPr/>
            </a:lvl2pPr>
            <a:lvl3pPr marL="1371600" lvl="2" indent="-260350" algn="l">
              <a:lnSpc>
                <a:spcPct val="90000"/>
              </a:lnSpc>
              <a:spcBef>
                <a:spcPts val="400"/>
              </a:spcBef>
              <a:spcAft>
                <a:spcPts val="0"/>
              </a:spcAft>
              <a:buClr>
                <a:schemeClr val="dk1"/>
              </a:buClr>
              <a:buSzPts val="500"/>
              <a:buChar char="•"/>
              <a:defRPr/>
            </a:lvl3pPr>
            <a:lvl4pPr marL="1828800" lvl="3" indent="-260350" algn="l">
              <a:lnSpc>
                <a:spcPct val="90000"/>
              </a:lnSpc>
              <a:spcBef>
                <a:spcPts val="400"/>
              </a:spcBef>
              <a:spcAft>
                <a:spcPts val="0"/>
              </a:spcAft>
              <a:buClr>
                <a:schemeClr val="dk1"/>
              </a:buClr>
              <a:buSzPts val="500"/>
              <a:buChar char="•"/>
              <a:defRPr/>
            </a:lvl4pPr>
            <a:lvl5pPr marL="2286000" lvl="4" indent="-260350" algn="l">
              <a:lnSpc>
                <a:spcPct val="90000"/>
              </a:lnSpc>
              <a:spcBef>
                <a:spcPts val="400"/>
              </a:spcBef>
              <a:spcAft>
                <a:spcPts val="0"/>
              </a:spcAft>
              <a:buClr>
                <a:schemeClr val="dk1"/>
              </a:buClr>
              <a:buSzPts val="500"/>
              <a:buChar char="•"/>
              <a:defRPr/>
            </a:lvl5pPr>
            <a:lvl6pPr marL="2743200" lvl="5" indent="-260350" algn="l">
              <a:lnSpc>
                <a:spcPct val="90000"/>
              </a:lnSpc>
              <a:spcBef>
                <a:spcPts val="400"/>
              </a:spcBef>
              <a:spcAft>
                <a:spcPts val="0"/>
              </a:spcAft>
              <a:buClr>
                <a:schemeClr val="dk1"/>
              </a:buClr>
              <a:buSzPts val="500"/>
              <a:buChar char="•"/>
              <a:defRPr/>
            </a:lvl6pPr>
            <a:lvl7pPr marL="3200400" lvl="6" indent="-260350" algn="l">
              <a:lnSpc>
                <a:spcPct val="90000"/>
              </a:lnSpc>
              <a:spcBef>
                <a:spcPts val="400"/>
              </a:spcBef>
              <a:spcAft>
                <a:spcPts val="0"/>
              </a:spcAft>
              <a:buClr>
                <a:schemeClr val="dk1"/>
              </a:buClr>
              <a:buSzPts val="500"/>
              <a:buChar char="•"/>
              <a:defRPr/>
            </a:lvl7pPr>
            <a:lvl8pPr marL="3657600" lvl="7" indent="-260350" algn="l">
              <a:lnSpc>
                <a:spcPct val="90000"/>
              </a:lnSpc>
              <a:spcBef>
                <a:spcPts val="400"/>
              </a:spcBef>
              <a:spcAft>
                <a:spcPts val="0"/>
              </a:spcAft>
              <a:buClr>
                <a:schemeClr val="dk1"/>
              </a:buClr>
              <a:buSzPts val="500"/>
              <a:buChar char="•"/>
              <a:defRPr/>
            </a:lvl8pPr>
            <a:lvl9pPr marL="4114800" lvl="8" indent="-260350" algn="l">
              <a:lnSpc>
                <a:spcPct val="90000"/>
              </a:lnSpc>
              <a:spcBef>
                <a:spcPts val="400"/>
              </a:spcBef>
              <a:spcAft>
                <a:spcPts val="0"/>
              </a:spcAft>
              <a:buClr>
                <a:schemeClr val="dk1"/>
              </a:buClr>
              <a:buSzPts val="500"/>
              <a:buChar char="•"/>
              <a:defRPr/>
            </a:lvl9pPr>
          </a:lstStyle>
          <a:p>
            <a:endParaRPr/>
          </a:p>
        </p:txBody>
      </p:sp>
      <p:sp>
        <p:nvSpPr>
          <p:cNvPr id="116" name="Google Shape;116;p23"/>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117" name="Google Shape;117;p23"/>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118" name="Google Shape;118;p23"/>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74" y="1467446"/>
            <a:ext cx="4358879" cy="1971675"/>
          </a:xfrm>
          <a:prstGeom prst="rect">
            <a:avLst/>
          </a:prstGeom>
          <a:noFill/>
          <a:ln>
            <a:noFill/>
          </a:ln>
        </p:spPr>
        <p:txBody>
          <a:bodyPr spcFirstLastPara="1" wrap="square" lIns="24075" tIns="12025" rIns="24075" bIns="12025" anchor="ctr" anchorCtr="0">
            <a:normAutofit/>
          </a:bodyPr>
          <a:lstStyle>
            <a:lvl1pPr lvl="0" algn="l">
              <a:lnSpc>
                <a:spcPct val="90000"/>
              </a:lnSpc>
              <a:spcBef>
                <a:spcPts val="0"/>
              </a:spcBef>
              <a:spcAft>
                <a:spcPts val="0"/>
              </a:spcAft>
              <a:buClr>
                <a:schemeClr val="dk1"/>
              </a:buClr>
              <a:buSzPts val="500"/>
              <a:buNone/>
              <a:defRPr/>
            </a:lvl1pPr>
            <a:lvl2pPr lvl="1">
              <a:spcBef>
                <a:spcPts val="0"/>
              </a:spcBef>
              <a:spcAft>
                <a:spcPts val="0"/>
              </a:spcAft>
              <a:buSzPts val="400"/>
              <a:buNone/>
              <a:defRPr/>
            </a:lvl2pPr>
            <a:lvl3pPr lvl="2">
              <a:spcBef>
                <a:spcPts val="0"/>
              </a:spcBef>
              <a:spcAft>
                <a:spcPts val="0"/>
              </a:spcAft>
              <a:buSzPts val="400"/>
              <a:buNone/>
              <a:defRPr/>
            </a:lvl3pPr>
            <a:lvl4pPr lvl="3">
              <a:spcBef>
                <a:spcPts val="0"/>
              </a:spcBef>
              <a:spcAft>
                <a:spcPts val="0"/>
              </a:spcAft>
              <a:buSzPts val="400"/>
              <a:buNone/>
              <a:defRPr/>
            </a:lvl4pPr>
            <a:lvl5pPr lvl="4">
              <a:spcBef>
                <a:spcPts val="0"/>
              </a:spcBef>
              <a:spcAft>
                <a:spcPts val="0"/>
              </a:spcAft>
              <a:buSzPts val="400"/>
              <a:buNone/>
              <a:defRPr/>
            </a:lvl5pPr>
            <a:lvl6pPr lvl="5">
              <a:spcBef>
                <a:spcPts val="0"/>
              </a:spcBef>
              <a:spcAft>
                <a:spcPts val="0"/>
              </a:spcAft>
              <a:buSzPts val="400"/>
              <a:buNone/>
              <a:defRPr/>
            </a:lvl6pPr>
            <a:lvl7pPr lvl="6">
              <a:spcBef>
                <a:spcPts val="0"/>
              </a:spcBef>
              <a:spcAft>
                <a:spcPts val="0"/>
              </a:spcAft>
              <a:buSzPts val="400"/>
              <a:buNone/>
              <a:defRPr/>
            </a:lvl7pPr>
            <a:lvl8pPr lvl="7">
              <a:spcBef>
                <a:spcPts val="0"/>
              </a:spcBef>
              <a:spcAft>
                <a:spcPts val="0"/>
              </a:spcAft>
              <a:buSzPts val="400"/>
              <a:buNone/>
              <a:defRPr/>
            </a:lvl8pPr>
            <a:lvl9pPr lvl="8">
              <a:spcBef>
                <a:spcPts val="0"/>
              </a:spcBef>
              <a:spcAft>
                <a:spcPts val="0"/>
              </a:spcAft>
              <a:buSzPts val="400"/>
              <a:buNone/>
              <a:defRPr/>
            </a:lvl9pPr>
          </a:lstStyle>
          <a:p>
            <a:endParaRPr/>
          </a:p>
        </p:txBody>
      </p:sp>
      <p:sp>
        <p:nvSpPr>
          <p:cNvPr id="121" name="Google Shape;121;p24"/>
          <p:cNvSpPr txBox="1">
            <a:spLocks noGrp="1"/>
          </p:cNvSpPr>
          <p:nvPr>
            <p:ph type="body" idx="1"/>
          </p:nvPr>
        </p:nvSpPr>
        <p:spPr>
          <a:xfrm rot="5400000">
            <a:off x="1349574" y="-447079"/>
            <a:ext cx="4358879" cy="5800725"/>
          </a:xfrm>
          <a:prstGeom prst="rect">
            <a:avLst/>
          </a:prstGeom>
          <a:noFill/>
          <a:ln>
            <a:noFill/>
          </a:ln>
        </p:spPr>
        <p:txBody>
          <a:bodyPr spcFirstLastPara="1" wrap="square" lIns="24075" tIns="12025" rIns="24075" bIns="12025" anchor="t" anchorCtr="0">
            <a:normAutofit/>
          </a:bodyPr>
          <a:lstStyle>
            <a:lvl1pPr marL="457200" lvl="0" indent="-260350" algn="l">
              <a:lnSpc>
                <a:spcPct val="90000"/>
              </a:lnSpc>
              <a:spcBef>
                <a:spcPts val="800"/>
              </a:spcBef>
              <a:spcAft>
                <a:spcPts val="0"/>
              </a:spcAft>
              <a:buClr>
                <a:schemeClr val="dk1"/>
              </a:buClr>
              <a:buSzPts val="500"/>
              <a:buChar char="•"/>
              <a:defRPr/>
            </a:lvl1pPr>
            <a:lvl2pPr marL="914400" lvl="1" indent="-260350" algn="l">
              <a:lnSpc>
                <a:spcPct val="90000"/>
              </a:lnSpc>
              <a:spcBef>
                <a:spcPts val="400"/>
              </a:spcBef>
              <a:spcAft>
                <a:spcPts val="0"/>
              </a:spcAft>
              <a:buClr>
                <a:schemeClr val="dk1"/>
              </a:buClr>
              <a:buSzPts val="500"/>
              <a:buChar char="•"/>
              <a:defRPr/>
            </a:lvl2pPr>
            <a:lvl3pPr marL="1371600" lvl="2" indent="-260350" algn="l">
              <a:lnSpc>
                <a:spcPct val="90000"/>
              </a:lnSpc>
              <a:spcBef>
                <a:spcPts val="400"/>
              </a:spcBef>
              <a:spcAft>
                <a:spcPts val="0"/>
              </a:spcAft>
              <a:buClr>
                <a:schemeClr val="dk1"/>
              </a:buClr>
              <a:buSzPts val="500"/>
              <a:buChar char="•"/>
              <a:defRPr/>
            </a:lvl3pPr>
            <a:lvl4pPr marL="1828800" lvl="3" indent="-260350" algn="l">
              <a:lnSpc>
                <a:spcPct val="90000"/>
              </a:lnSpc>
              <a:spcBef>
                <a:spcPts val="400"/>
              </a:spcBef>
              <a:spcAft>
                <a:spcPts val="0"/>
              </a:spcAft>
              <a:buClr>
                <a:schemeClr val="dk1"/>
              </a:buClr>
              <a:buSzPts val="500"/>
              <a:buChar char="•"/>
              <a:defRPr/>
            </a:lvl4pPr>
            <a:lvl5pPr marL="2286000" lvl="4" indent="-260350" algn="l">
              <a:lnSpc>
                <a:spcPct val="90000"/>
              </a:lnSpc>
              <a:spcBef>
                <a:spcPts val="400"/>
              </a:spcBef>
              <a:spcAft>
                <a:spcPts val="0"/>
              </a:spcAft>
              <a:buClr>
                <a:schemeClr val="dk1"/>
              </a:buClr>
              <a:buSzPts val="500"/>
              <a:buChar char="•"/>
              <a:defRPr/>
            </a:lvl5pPr>
            <a:lvl6pPr marL="2743200" lvl="5" indent="-260350" algn="l">
              <a:lnSpc>
                <a:spcPct val="90000"/>
              </a:lnSpc>
              <a:spcBef>
                <a:spcPts val="400"/>
              </a:spcBef>
              <a:spcAft>
                <a:spcPts val="0"/>
              </a:spcAft>
              <a:buClr>
                <a:schemeClr val="dk1"/>
              </a:buClr>
              <a:buSzPts val="500"/>
              <a:buChar char="•"/>
              <a:defRPr/>
            </a:lvl6pPr>
            <a:lvl7pPr marL="3200400" lvl="6" indent="-260350" algn="l">
              <a:lnSpc>
                <a:spcPct val="90000"/>
              </a:lnSpc>
              <a:spcBef>
                <a:spcPts val="400"/>
              </a:spcBef>
              <a:spcAft>
                <a:spcPts val="0"/>
              </a:spcAft>
              <a:buClr>
                <a:schemeClr val="dk1"/>
              </a:buClr>
              <a:buSzPts val="500"/>
              <a:buChar char="•"/>
              <a:defRPr/>
            </a:lvl7pPr>
            <a:lvl8pPr marL="3657600" lvl="7" indent="-260350" algn="l">
              <a:lnSpc>
                <a:spcPct val="90000"/>
              </a:lnSpc>
              <a:spcBef>
                <a:spcPts val="400"/>
              </a:spcBef>
              <a:spcAft>
                <a:spcPts val="0"/>
              </a:spcAft>
              <a:buClr>
                <a:schemeClr val="dk1"/>
              </a:buClr>
              <a:buSzPts val="500"/>
              <a:buChar char="•"/>
              <a:defRPr/>
            </a:lvl8pPr>
            <a:lvl9pPr marL="4114800" lvl="8" indent="-260350" algn="l">
              <a:lnSpc>
                <a:spcPct val="90000"/>
              </a:lnSpc>
              <a:spcBef>
                <a:spcPts val="400"/>
              </a:spcBef>
              <a:spcAft>
                <a:spcPts val="0"/>
              </a:spcAft>
              <a:buClr>
                <a:schemeClr val="dk1"/>
              </a:buClr>
              <a:buSzPts val="500"/>
              <a:buChar char="•"/>
              <a:defRPr/>
            </a:lvl9pPr>
          </a:lstStyle>
          <a:p>
            <a:endParaRPr/>
          </a:p>
        </p:txBody>
      </p:sp>
      <p:sp>
        <p:nvSpPr>
          <p:cNvPr id="122" name="Google Shape;122;p24"/>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lvl="0" algn="l">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123" name="Google Shape;123;p24"/>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lvl="0" algn="ctr">
              <a:spcBef>
                <a:spcPts val="0"/>
              </a:spcBef>
              <a:spcAft>
                <a:spcPts val="0"/>
              </a:spcAft>
              <a:buSzPts val="400"/>
              <a:buNone/>
              <a:defRPr/>
            </a:lvl1pPr>
            <a:lvl2pPr lvl="1" algn="l">
              <a:spcBef>
                <a:spcPts val="0"/>
              </a:spcBef>
              <a:spcAft>
                <a:spcPts val="0"/>
              </a:spcAft>
              <a:buSzPts val="400"/>
              <a:buNone/>
              <a:defRPr/>
            </a:lvl2pPr>
            <a:lvl3pPr lvl="2" algn="l">
              <a:spcBef>
                <a:spcPts val="0"/>
              </a:spcBef>
              <a:spcAft>
                <a:spcPts val="0"/>
              </a:spcAft>
              <a:buSzPts val="400"/>
              <a:buNone/>
              <a:defRPr/>
            </a:lvl3pPr>
            <a:lvl4pPr lvl="3" algn="l">
              <a:spcBef>
                <a:spcPts val="0"/>
              </a:spcBef>
              <a:spcAft>
                <a:spcPts val="0"/>
              </a:spcAft>
              <a:buSzPts val="400"/>
              <a:buNone/>
              <a:defRPr/>
            </a:lvl4pPr>
            <a:lvl5pPr lvl="4" algn="l">
              <a:spcBef>
                <a:spcPts val="0"/>
              </a:spcBef>
              <a:spcAft>
                <a:spcPts val="0"/>
              </a:spcAft>
              <a:buSzPts val="400"/>
              <a:buNone/>
              <a:defRPr/>
            </a:lvl5pPr>
            <a:lvl6pPr lvl="5" algn="l">
              <a:spcBef>
                <a:spcPts val="0"/>
              </a:spcBef>
              <a:spcAft>
                <a:spcPts val="0"/>
              </a:spcAft>
              <a:buSzPts val="400"/>
              <a:buNone/>
              <a:defRPr/>
            </a:lvl6pPr>
            <a:lvl7pPr lvl="6" algn="l">
              <a:spcBef>
                <a:spcPts val="0"/>
              </a:spcBef>
              <a:spcAft>
                <a:spcPts val="0"/>
              </a:spcAft>
              <a:buSzPts val="400"/>
              <a:buNone/>
              <a:defRPr/>
            </a:lvl7pPr>
            <a:lvl8pPr lvl="7" algn="l">
              <a:spcBef>
                <a:spcPts val="0"/>
              </a:spcBef>
              <a:spcAft>
                <a:spcPts val="0"/>
              </a:spcAft>
              <a:buSzPts val="400"/>
              <a:buNone/>
              <a:defRPr/>
            </a:lvl8pPr>
            <a:lvl9pPr lvl="8" algn="l">
              <a:spcBef>
                <a:spcPts val="0"/>
              </a:spcBef>
              <a:spcAft>
                <a:spcPts val="0"/>
              </a:spcAft>
              <a:buSzPts val="400"/>
              <a:buNone/>
              <a:defRPr/>
            </a:lvl9pPr>
          </a:lstStyle>
          <a:p>
            <a:endParaRPr/>
          </a:p>
        </p:txBody>
      </p:sp>
      <p:sp>
        <p:nvSpPr>
          <p:cNvPr id="124" name="Google Shape;124;p24"/>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5"/>
            <a:ext cx="7886700" cy="994172"/>
          </a:xfrm>
          <a:prstGeom prst="rect">
            <a:avLst/>
          </a:prstGeom>
          <a:noFill/>
          <a:ln>
            <a:noFill/>
          </a:ln>
        </p:spPr>
        <p:txBody>
          <a:bodyPr spcFirstLastPara="1" wrap="square" lIns="24075" tIns="12025" rIns="24075" bIns="12025" anchor="ctr" anchorCtr="0">
            <a:normAutofit/>
          </a:bodyPr>
          <a:lstStyle>
            <a:lvl1pPr marR="0" lvl="0" algn="l" rtl="0">
              <a:lnSpc>
                <a:spcPct val="90000"/>
              </a:lnSpc>
              <a:spcBef>
                <a:spcPts val="0"/>
              </a:spcBef>
              <a:spcAft>
                <a:spcPts val="0"/>
              </a:spcAft>
              <a:buClr>
                <a:schemeClr val="dk1"/>
              </a:buClr>
              <a:buSzPts val="3700"/>
              <a:buFont typeface="Calibri"/>
              <a:buNone/>
              <a:defRPr sz="3700" b="0" i="0" u="none" strike="noStrike" cap="none">
                <a:solidFill>
                  <a:schemeClr val="dk1"/>
                </a:solidFill>
                <a:latin typeface="Calibri"/>
                <a:ea typeface="Calibri"/>
                <a:cs typeface="Calibri"/>
                <a:sym typeface="Calibri"/>
              </a:defRPr>
            </a:lvl1pPr>
            <a:lvl2pPr lvl="1">
              <a:spcBef>
                <a:spcPts val="0"/>
              </a:spcBef>
              <a:spcAft>
                <a:spcPts val="0"/>
              </a:spcAft>
              <a:buSzPts val="400"/>
              <a:buNone/>
              <a:defRPr sz="500"/>
            </a:lvl2pPr>
            <a:lvl3pPr lvl="2">
              <a:spcBef>
                <a:spcPts val="0"/>
              </a:spcBef>
              <a:spcAft>
                <a:spcPts val="0"/>
              </a:spcAft>
              <a:buSzPts val="400"/>
              <a:buNone/>
              <a:defRPr sz="500"/>
            </a:lvl3pPr>
            <a:lvl4pPr lvl="3">
              <a:spcBef>
                <a:spcPts val="0"/>
              </a:spcBef>
              <a:spcAft>
                <a:spcPts val="0"/>
              </a:spcAft>
              <a:buSzPts val="400"/>
              <a:buNone/>
              <a:defRPr sz="500"/>
            </a:lvl4pPr>
            <a:lvl5pPr lvl="4">
              <a:spcBef>
                <a:spcPts val="0"/>
              </a:spcBef>
              <a:spcAft>
                <a:spcPts val="0"/>
              </a:spcAft>
              <a:buSzPts val="400"/>
              <a:buNone/>
              <a:defRPr sz="500"/>
            </a:lvl5pPr>
            <a:lvl6pPr lvl="5">
              <a:spcBef>
                <a:spcPts val="0"/>
              </a:spcBef>
              <a:spcAft>
                <a:spcPts val="0"/>
              </a:spcAft>
              <a:buSzPts val="400"/>
              <a:buNone/>
              <a:defRPr sz="500"/>
            </a:lvl6pPr>
            <a:lvl7pPr lvl="6">
              <a:spcBef>
                <a:spcPts val="0"/>
              </a:spcBef>
              <a:spcAft>
                <a:spcPts val="0"/>
              </a:spcAft>
              <a:buSzPts val="400"/>
              <a:buNone/>
              <a:defRPr sz="500"/>
            </a:lvl7pPr>
            <a:lvl8pPr lvl="7">
              <a:spcBef>
                <a:spcPts val="0"/>
              </a:spcBef>
              <a:spcAft>
                <a:spcPts val="0"/>
              </a:spcAft>
              <a:buSzPts val="400"/>
              <a:buNone/>
              <a:defRPr sz="500"/>
            </a:lvl8pPr>
            <a:lvl9pPr lvl="8">
              <a:spcBef>
                <a:spcPts val="0"/>
              </a:spcBef>
              <a:spcAft>
                <a:spcPts val="0"/>
              </a:spcAft>
              <a:buSzPts val="400"/>
              <a:buNone/>
              <a:defRPr sz="500"/>
            </a:lvl9pPr>
          </a:lstStyle>
          <a:p>
            <a:endParaRPr/>
          </a:p>
        </p:txBody>
      </p:sp>
      <p:sp>
        <p:nvSpPr>
          <p:cNvPr id="52" name="Google Shape;52;p13"/>
          <p:cNvSpPr txBox="1">
            <a:spLocks noGrp="1"/>
          </p:cNvSpPr>
          <p:nvPr>
            <p:ph type="body" idx="1"/>
          </p:nvPr>
        </p:nvSpPr>
        <p:spPr>
          <a:xfrm>
            <a:off x="628650" y="1369219"/>
            <a:ext cx="7886700" cy="3263504"/>
          </a:xfrm>
          <a:prstGeom prst="rect">
            <a:avLst/>
          </a:prstGeom>
          <a:noFill/>
          <a:ln>
            <a:noFill/>
          </a:ln>
        </p:spPr>
        <p:txBody>
          <a:bodyPr spcFirstLastPara="1" wrap="square" lIns="24075" tIns="12025" rIns="24075" bIns="12025" anchor="t" anchorCtr="0">
            <a:normAutofit/>
          </a:bodyPr>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9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36550" algn="l" rtl="0">
              <a:lnSpc>
                <a:spcPct val="90000"/>
              </a:lnSpc>
              <a:spcBef>
                <a:spcPts val="400"/>
              </a:spcBef>
              <a:spcAft>
                <a:spcPts val="0"/>
              </a:spcAft>
              <a:buClr>
                <a:schemeClr val="dk1"/>
              </a:buClr>
              <a:buSzPts val="1700"/>
              <a:buFont typeface="Arial"/>
              <a:buChar char="•"/>
              <a:defRPr sz="17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4"/>
            <a:ext cx="2057400" cy="273844"/>
          </a:xfrm>
          <a:prstGeom prst="rect">
            <a:avLst/>
          </a:prstGeom>
          <a:noFill/>
          <a:ln>
            <a:noFill/>
          </a:ln>
        </p:spPr>
        <p:txBody>
          <a:bodyPr spcFirstLastPara="1" wrap="square" lIns="24075" tIns="12025" rIns="24075" bIns="12025" anchor="ctr" anchorCtr="0">
            <a:noAutofit/>
          </a:bodyPr>
          <a:lstStyle>
            <a:lvl1pPr marR="0" lvl="0" algn="l" rtl="0">
              <a:spcBef>
                <a:spcPts val="0"/>
              </a:spcBef>
              <a:spcAft>
                <a:spcPts val="0"/>
              </a:spcAft>
              <a:buSzPts val="400"/>
              <a:buNone/>
              <a:defRPr sz="10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4"/>
            <a:ext cx="3086100" cy="273844"/>
          </a:xfrm>
          <a:prstGeom prst="rect">
            <a:avLst/>
          </a:prstGeom>
          <a:noFill/>
          <a:ln>
            <a:noFill/>
          </a:ln>
        </p:spPr>
        <p:txBody>
          <a:bodyPr spcFirstLastPara="1" wrap="square" lIns="24075" tIns="12025" rIns="24075" bIns="12025" anchor="ctr" anchorCtr="0">
            <a:noAutofit/>
          </a:bodyPr>
          <a:lstStyle>
            <a:lvl1pPr marR="0" lvl="0" algn="ctr" rtl="0">
              <a:spcBef>
                <a:spcPts val="0"/>
              </a:spcBef>
              <a:spcAft>
                <a:spcPts val="0"/>
              </a:spcAft>
              <a:buSzPts val="400"/>
              <a:buNone/>
              <a:defRPr sz="10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4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4"/>
            <a:ext cx="2057400" cy="273844"/>
          </a:xfrm>
          <a:prstGeom prst="rect">
            <a:avLst/>
          </a:prstGeom>
          <a:noFill/>
          <a:ln>
            <a:noFill/>
          </a:ln>
        </p:spPr>
        <p:txBody>
          <a:bodyPr spcFirstLastPara="1" wrap="square" lIns="24075" tIns="12025" rIns="24075" bIns="12025" anchor="ctr" anchorCtr="0">
            <a:noAutofit/>
          </a:bodyPr>
          <a:lstStyle>
            <a:lvl1pPr marL="0" marR="0" lvl="0" indent="0" algn="r" rtl="0">
              <a:spcBef>
                <a:spcPts val="0"/>
              </a:spcBef>
              <a:buNone/>
              <a:defRPr sz="1000" b="0" i="0" u="none" strike="noStrike" cap="none">
                <a:solidFill>
                  <a:srgbClr val="888888"/>
                </a:solidFill>
                <a:latin typeface="Calibri"/>
                <a:ea typeface="Calibri"/>
                <a:cs typeface="Calibri"/>
                <a:sym typeface="Calibri"/>
              </a:defRPr>
            </a:lvl1pPr>
            <a:lvl2pPr marL="0" marR="0" lvl="1" indent="0" algn="r" rtl="0">
              <a:spcBef>
                <a:spcPts val="0"/>
              </a:spcBef>
              <a:buNone/>
              <a:defRPr sz="1000" b="0" i="0" u="none" strike="noStrike" cap="none">
                <a:solidFill>
                  <a:srgbClr val="888888"/>
                </a:solidFill>
                <a:latin typeface="Calibri"/>
                <a:ea typeface="Calibri"/>
                <a:cs typeface="Calibri"/>
                <a:sym typeface="Calibri"/>
              </a:defRPr>
            </a:lvl2pPr>
            <a:lvl3pPr marL="0" marR="0" lvl="2" indent="0" algn="r" rtl="0">
              <a:spcBef>
                <a:spcPts val="0"/>
              </a:spcBef>
              <a:buNone/>
              <a:defRPr sz="1000" b="0" i="0" u="none" strike="noStrike" cap="none">
                <a:solidFill>
                  <a:srgbClr val="888888"/>
                </a:solidFill>
                <a:latin typeface="Calibri"/>
                <a:ea typeface="Calibri"/>
                <a:cs typeface="Calibri"/>
                <a:sym typeface="Calibri"/>
              </a:defRPr>
            </a:lvl3pPr>
            <a:lvl4pPr marL="0" marR="0" lvl="3" indent="0" algn="r" rtl="0">
              <a:spcBef>
                <a:spcPts val="0"/>
              </a:spcBef>
              <a:buNone/>
              <a:defRPr sz="1000" b="0" i="0" u="none" strike="noStrike" cap="none">
                <a:solidFill>
                  <a:srgbClr val="888888"/>
                </a:solidFill>
                <a:latin typeface="Calibri"/>
                <a:ea typeface="Calibri"/>
                <a:cs typeface="Calibri"/>
                <a:sym typeface="Calibri"/>
              </a:defRPr>
            </a:lvl4pPr>
            <a:lvl5pPr marL="0" marR="0" lvl="4" indent="0" algn="r" rtl="0">
              <a:spcBef>
                <a:spcPts val="0"/>
              </a:spcBef>
              <a:buNone/>
              <a:defRPr sz="1000" b="0" i="0" u="none" strike="noStrike" cap="none">
                <a:solidFill>
                  <a:srgbClr val="888888"/>
                </a:solidFill>
                <a:latin typeface="Calibri"/>
                <a:ea typeface="Calibri"/>
                <a:cs typeface="Calibri"/>
                <a:sym typeface="Calibri"/>
              </a:defRPr>
            </a:lvl5pPr>
            <a:lvl6pPr marL="0" marR="0" lvl="5" indent="0" algn="r" rtl="0">
              <a:spcBef>
                <a:spcPts val="0"/>
              </a:spcBef>
              <a:buNone/>
              <a:defRPr sz="1000" b="0" i="0" u="none" strike="noStrike" cap="none">
                <a:solidFill>
                  <a:srgbClr val="888888"/>
                </a:solidFill>
                <a:latin typeface="Calibri"/>
                <a:ea typeface="Calibri"/>
                <a:cs typeface="Calibri"/>
                <a:sym typeface="Calibri"/>
              </a:defRPr>
            </a:lvl6pPr>
            <a:lvl7pPr marL="0" marR="0" lvl="6" indent="0" algn="r" rtl="0">
              <a:spcBef>
                <a:spcPts val="0"/>
              </a:spcBef>
              <a:buNone/>
              <a:defRPr sz="1000" b="0" i="0" u="none" strike="noStrike" cap="none">
                <a:solidFill>
                  <a:srgbClr val="888888"/>
                </a:solidFill>
                <a:latin typeface="Calibri"/>
                <a:ea typeface="Calibri"/>
                <a:cs typeface="Calibri"/>
                <a:sym typeface="Calibri"/>
              </a:defRPr>
            </a:lvl7pPr>
            <a:lvl8pPr marL="0" marR="0" lvl="7" indent="0" algn="r" rtl="0">
              <a:spcBef>
                <a:spcPts val="0"/>
              </a:spcBef>
              <a:buNone/>
              <a:defRPr sz="1000" b="0" i="0" u="none" strike="noStrike" cap="none">
                <a:solidFill>
                  <a:srgbClr val="888888"/>
                </a:solidFill>
                <a:latin typeface="Calibri"/>
                <a:ea typeface="Calibri"/>
                <a:cs typeface="Calibri"/>
                <a:sym typeface="Calibri"/>
              </a:defRPr>
            </a:lvl8pPr>
            <a:lvl9pPr marL="0" marR="0" lvl="8" indent="0" algn="r" rtl="0">
              <a:spcBef>
                <a:spcPts val="0"/>
              </a:spcBef>
              <a:buNone/>
              <a:defRPr sz="10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453651" y="123322"/>
            <a:ext cx="8547600" cy="544500"/>
          </a:xfrm>
          <a:prstGeom prst="rect">
            <a:avLst/>
          </a:prstGeom>
          <a:noFill/>
          <a:ln>
            <a:noFill/>
          </a:ln>
        </p:spPr>
        <p:txBody>
          <a:bodyPr spcFirstLastPara="1" wrap="square" lIns="24075" tIns="12025" rIns="24075" bIns="12025" anchor="ctr" anchorCtr="0">
            <a:normAutofit fontScale="90000"/>
          </a:bodyPr>
          <a:lstStyle/>
          <a:p>
            <a:pPr marL="0" lvl="0" indent="0" algn="ctr" rtl="0">
              <a:lnSpc>
                <a:spcPct val="90000"/>
              </a:lnSpc>
              <a:spcBef>
                <a:spcPts val="0"/>
              </a:spcBef>
              <a:spcAft>
                <a:spcPts val="0"/>
              </a:spcAft>
              <a:buClr>
                <a:schemeClr val="dk1"/>
              </a:buClr>
              <a:buSzPct val="100000"/>
              <a:buFont typeface="Arial"/>
              <a:buNone/>
            </a:pPr>
            <a:r>
              <a:rPr lang="en" sz="1900" b="1">
                <a:latin typeface="Arial"/>
                <a:ea typeface="Arial"/>
                <a:cs typeface="Arial"/>
                <a:sym typeface="Arial"/>
              </a:rPr>
              <a:t>Effects of Estrogen, Anti-estrogen, and Polycyclic Aromatic Hydrocarbons (PAHs) on Human Breast Cancer Cells</a:t>
            </a:r>
            <a:endParaRPr sz="1900" b="1">
              <a:latin typeface="Arial"/>
              <a:ea typeface="Arial"/>
              <a:cs typeface="Arial"/>
              <a:sym typeface="Arial"/>
            </a:endParaRPr>
          </a:p>
        </p:txBody>
      </p:sp>
      <p:sp>
        <p:nvSpPr>
          <p:cNvPr id="130" name="Google Shape;130;p25"/>
          <p:cNvSpPr txBox="1">
            <a:spLocks noGrp="1"/>
          </p:cNvSpPr>
          <p:nvPr>
            <p:ph type="body" idx="1"/>
          </p:nvPr>
        </p:nvSpPr>
        <p:spPr>
          <a:xfrm>
            <a:off x="168125" y="663750"/>
            <a:ext cx="3681000" cy="2324400"/>
          </a:xfrm>
          <a:prstGeom prst="rect">
            <a:avLst/>
          </a:prstGeom>
          <a:noFill/>
          <a:ln>
            <a:noFill/>
          </a:ln>
        </p:spPr>
        <p:txBody>
          <a:bodyPr spcFirstLastPara="1" wrap="square" lIns="24075" tIns="12025" rIns="24075" bIns="12025" anchor="b" anchorCtr="0">
            <a:noAutofit/>
          </a:bodyPr>
          <a:lstStyle/>
          <a:p>
            <a:pPr marL="0" lvl="0" indent="0" algn="just" rtl="0">
              <a:lnSpc>
                <a:spcPct val="90000"/>
              </a:lnSpc>
              <a:spcBef>
                <a:spcPts val="0"/>
              </a:spcBef>
              <a:spcAft>
                <a:spcPts val="0"/>
              </a:spcAft>
              <a:buClr>
                <a:schemeClr val="dk1"/>
              </a:buClr>
              <a:buSzPts val="600"/>
              <a:buNone/>
            </a:pPr>
            <a:r>
              <a:rPr lang="en" sz="750">
                <a:latin typeface="Arial"/>
                <a:ea typeface="Arial"/>
                <a:cs typeface="Arial"/>
                <a:sym typeface="Arial"/>
              </a:rPr>
              <a:t>ABSTRACT: Polycyclic aromatic hydrocarbons (PAHs) are known to be environmental pollutants, carcinogenic, mutagenic, and bioaccumulate in fatty tissue over time. The existence of PAHs in air pollution is an important public health issue. The purpose of the research project was to study the exposure induced cellular changes and expressions of ZO-1 and laminin in human breast cancer MCF-7 cells following treatment with Benzo(a)Pyrene (BaP), Fluoranthene (FLA), 17β-estradiol (E</a:t>
            </a:r>
            <a:r>
              <a:rPr lang="en" sz="750" baseline="-25000">
                <a:latin typeface="Arial"/>
                <a:ea typeface="Arial"/>
                <a:cs typeface="Arial"/>
                <a:sym typeface="Arial"/>
              </a:rPr>
              <a:t>2</a:t>
            </a:r>
            <a:r>
              <a:rPr lang="en" sz="750">
                <a:latin typeface="Arial"/>
                <a:ea typeface="Arial"/>
                <a:cs typeface="Arial"/>
                <a:sym typeface="Arial"/>
              </a:rPr>
              <a:t>) and tamoxifen (Tx). ZO-1 is a tight junction (TJ) protein that is located on cytoplasmic membrane surface precisely at sites of cell-cell contact. Laminin is a basement membrane glycoprotein that plays a role in cell adhesion and differentiation. Any alterations in these proteins may alter passage of materials through the cell membrane. We have planned to study cell membrane permeability by measuring cellular polarity in a two-chamber culture conditions. In general, one million MCF-7 cells were cultured in 35mm dishes, then exposed to medium containing 0.1% dimethyl sulfoxide (control solvent), 1 and 10µg/mL BaP, 1 and 10µg/mL FLA, 1 and 10µg/mL E</a:t>
            </a:r>
            <a:r>
              <a:rPr lang="en" sz="750" baseline="-25000">
                <a:latin typeface="Arial"/>
                <a:ea typeface="Arial"/>
                <a:cs typeface="Arial"/>
                <a:sym typeface="Arial"/>
              </a:rPr>
              <a:t>2</a:t>
            </a:r>
            <a:r>
              <a:rPr lang="en" sz="750">
                <a:latin typeface="Arial"/>
                <a:ea typeface="Arial"/>
                <a:cs typeface="Arial"/>
                <a:sym typeface="Arial"/>
              </a:rPr>
              <a:t>, or 1 and 10µg/mL Tx. Following the 24-hour exposure, the protein was extracted, and the enzyme-linked immunosorbent assay (ELISA) was performed. There were no relative changes in laminin or ZO-1 as determined by ELISA. Further studies will require quantifying the amount of protein and validation of the absorbance data.</a:t>
            </a:r>
            <a:endParaRPr sz="750">
              <a:latin typeface="Arial"/>
              <a:ea typeface="Arial"/>
              <a:cs typeface="Arial"/>
              <a:sym typeface="Arial"/>
            </a:endParaRPr>
          </a:p>
        </p:txBody>
      </p:sp>
      <p:sp>
        <p:nvSpPr>
          <p:cNvPr id="131" name="Google Shape;131;p25"/>
          <p:cNvSpPr txBox="1">
            <a:spLocks noGrp="1"/>
          </p:cNvSpPr>
          <p:nvPr>
            <p:ph type="body" idx="2"/>
          </p:nvPr>
        </p:nvSpPr>
        <p:spPr>
          <a:xfrm>
            <a:off x="1481325" y="3102625"/>
            <a:ext cx="2732400" cy="997500"/>
          </a:xfrm>
          <a:prstGeom prst="rect">
            <a:avLst/>
          </a:prstGeom>
          <a:noFill/>
          <a:ln>
            <a:noFill/>
          </a:ln>
        </p:spPr>
        <p:txBody>
          <a:bodyPr spcFirstLastPara="1" wrap="square" lIns="24075" tIns="12025" rIns="24075" bIns="12025" anchor="t" anchorCtr="0">
            <a:normAutofit fontScale="25000" lnSpcReduction="20000"/>
          </a:bodyPr>
          <a:lstStyle/>
          <a:p>
            <a:pPr marL="190500" lvl="0" indent="-192087" algn="l" rtl="0">
              <a:lnSpc>
                <a:spcPct val="90000"/>
              </a:lnSpc>
              <a:spcBef>
                <a:spcPts val="0"/>
              </a:spcBef>
              <a:spcAft>
                <a:spcPts val="0"/>
              </a:spcAft>
              <a:buClr>
                <a:schemeClr val="dk1"/>
              </a:buClr>
              <a:buSzPct val="100000"/>
              <a:buChar char="•"/>
            </a:pPr>
            <a:r>
              <a:rPr lang="en" sz="3300" b="1">
                <a:latin typeface="Arial"/>
                <a:ea typeface="Arial"/>
                <a:cs typeface="Arial"/>
                <a:sym typeface="Arial"/>
              </a:rPr>
              <a:t>Exposure media - DMEM with 0.5% FBS</a:t>
            </a:r>
            <a:endParaRPr sz="3300">
              <a:latin typeface="Arial"/>
              <a:ea typeface="Arial"/>
              <a:cs typeface="Arial"/>
              <a:sym typeface="Arial"/>
            </a:endParaRPr>
          </a:p>
          <a:p>
            <a:pPr marL="190500" lvl="0" indent="-192087" algn="l" rtl="0">
              <a:lnSpc>
                <a:spcPct val="90000"/>
              </a:lnSpc>
              <a:spcBef>
                <a:spcPts val="800"/>
              </a:spcBef>
              <a:spcAft>
                <a:spcPts val="0"/>
              </a:spcAft>
              <a:buClr>
                <a:schemeClr val="dk1"/>
              </a:buClr>
              <a:buSzPct val="100000"/>
              <a:buChar char="•"/>
            </a:pPr>
            <a:r>
              <a:rPr lang="en" sz="3300" b="1">
                <a:latin typeface="Arial"/>
                <a:ea typeface="Arial"/>
                <a:cs typeface="Arial"/>
                <a:sym typeface="Arial"/>
              </a:rPr>
              <a:t>DMSO Control - 0.1% dimethyl sulfoxide</a:t>
            </a:r>
            <a:endParaRPr sz="3300">
              <a:latin typeface="Arial"/>
              <a:ea typeface="Arial"/>
              <a:cs typeface="Arial"/>
              <a:sym typeface="Arial"/>
            </a:endParaRPr>
          </a:p>
          <a:p>
            <a:pPr marL="190500" lvl="0" indent="-192087" algn="l" rtl="0">
              <a:lnSpc>
                <a:spcPct val="90000"/>
              </a:lnSpc>
              <a:spcBef>
                <a:spcPts val="800"/>
              </a:spcBef>
              <a:spcAft>
                <a:spcPts val="0"/>
              </a:spcAft>
              <a:buClr>
                <a:schemeClr val="dk1"/>
              </a:buClr>
              <a:buSzPct val="100000"/>
              <a:buChar char="•"/>
            </a:pPr>
            <a:r>
              <a:rPr lang="en" sz="3300" b="1">
                <a:latin typeface="Arial"/>
                <a:ea typeface="Arial"/>
                <a:cs typeface="Arial"/>
                <a:sym typeface="Arial"/>
              </a:rPr>
              <a:t>Benzo(A) Pyrene (BAP) 10𝞵g/ml and 1𝞵g/ml</a:t>
            </a:r>
            <a:endParaRPr sz="3300">
              <a:latin typeface="Arial"/>
              <a:ea typeface="Arial"/>
              <a:cs typeface="Arial"/>
              <a:sym typeface="Arial"/>
            </a:endParaRPr>
          </a:p>
          <a:p>
            <a:pPr marL="190500" lvl="0" indent="-192087" algn="l" rtl="0">
              <a:lnSpc>
                <a:spcPct val="90000"/>
              </a:lnSpc>
              <a:spcBef>
                <a:spcPts val="800"/>
              </a:spcBef>
              <a:spcAft>
                <a:spcPts val="0"/>
              </a:spcAft>
              <a:buClr>
                <a:schemeClr val="dk1"/>
              </a:buClr>
              <a:buSzPct val="100000"/>
              <a:buChar char="•"/>
            </a:pPr>
            <a:r>
              <a:rPr lang="en" sz="3300" b="1">
                <a:latin typeface="Arial"/>
                <a:ea typeface="Arial"/>
                <a:cs typeface="Arial"/>
                <a:sym typeface="Arial"/>
              </a:rPr>
              <a:t>Fluoranthene (FLA) 10𝞵g/ml and 1𝞵g/ml</a:t>
            </a:r>
            <a:endParaRPr sz="3300">
              <a:latin typeface="Arial"/>
              <a:ea typeface="Arial"/>
              <a:cs typeface="Arial"/>
              <a:sym typeface="Arial"/>
            </a:endParaRPr>
          </a:p>
          <a:p>
            <a:pPr marL="190500" lvl="0" indent="-192087" algn="l" rtl="0">
              <a:lnSpc>
                <a:spcPct val="90000"/>
              </a:lnSpc>
              <a:spcBef>
                <a:spcPts val="800"/>
              </a:spcBef>
              <a:spcAft>
                <a:spcPts val="0"/>
              </a:spcAft>
              <a:buClr>
                <a:schemeClr val="dk1"/>
              </a:buClr>
              <a:buSzPct val="100000"/>
              <a:buChar char="•"/>
            </a:pPr>
            <a:r>
              <a:rPr lang="en" sz="3300" b="1">
                <a:latin typeface="Arial"/>
                <a:ea typeface="Arial"/>
                <a:cs typeface="Arial"/>
                <a:sym typeface="Arial"/>
              </a:rPr>
              <a:t>17β-estradiol (E₂) 10𝞵g/ml and 1𝞵g/ml</a:t>
            </a:r>
            <a:endParaRPr sz="3300">
              <a:latin typeface="Arial"/>
              <a:ea typeface="Arial"/>
              <a:cs typeface="Arial"/>
              <a:sym typeface="Arial"/>
            </a:endParaRPr>
          </a:p>
          <a:p>
            <a:pPr marL="190500" lvl="0" indent="-192087" algn="l" rtl="0">
              <a:lnSpc>
                <a:spcPct val="90000"/>
              </a:lnSpc>
              <a:spcBef>
                <a:spcPts val="800"/>
              </a:spcBef>
              <a:spcAft>
                <a:spcPts val="0"/>
              </a:spcAft>
              <a:buClr>
                <a:schemeClr val="dk1"/>
              </a:buClr>
              <a:buSzPct val="100000"/>
              <a:buChar char="•"/>
            </a:pPr>
            <a:r>
              <a:rPr lang="en" sz="3300" b="1">
                <a:latin typeface="Arial"/>
                <a:ea typeface="Arial"/>
                <a:cs typeface="Arial"/>
                <a:sym typeface="Arial"/>
              </a:rPr>
              <a:t>Tamoxifen (Tx) 10𝞵g/ml and 1𝞵g/ml</a:t>
            </a:r>
            <a:endParaRPr sz="3300">
              <a:latin typeface="Arial"/>
              <a:ea typeface="Arial"/>
              <a:cs typeface="Arial"/>
              <a:sym typeface="Arial"/>
            </a:endParaRPr>
          </a:p>
          <a:p>
            <a:pPr marL="190500" lvl="0" indent="-196850" algn="l" rtl="0">
              <a:lnSpc>
                <a:spcPct val="90000"/>
              </a:lnSpc>
              <a:spcBef>
                <a:spcPts val="800"/>
              </a:spcBef>
              <a:spcAft>
                <a:spcPts val="0"/>
              </a:spcAft>
              <a:buClr>
                <a:schemeClr val="dk1"/>
              </a:buClr>
              <a:buSzPct val="100000"/>
              <a:buChar char="•"/>
            </a:pPr>
            <a:r>
              <a:rPr lang="en" sz="1200"/>
              <a:t/>
            </a:r>
            <a:br>
              <a:rPr lang="en" sz="1200"/>
            </a:br>
            <a:endParaRPr sz="1200"/>
          </a:p>
        </p:txBody>
      </p:sp>
      <p:sp>
        <p:nvSpPr>
          <p:cNvPr id="132" name="Google Shape;132;p25"/>
          <p:cNvSpPr txBox="1">
            <a:spLocks noGrp="1"/>
          </p:cNvSpPr>
          <p:nvPr>
            <p:ph type="body" idx="3"/>
          </p:nvPr>
        </p:nvSpPr>
        <p:spPr>
          <a:xfrm>
            <a:off x="4080000" y="830100"/>
            <a:ext cx="2346600" cy="824700"/>
          </a:xfrm>
          <a:prstGeom prst="rect">
            <a:avLst/>
          </a:prstGeom>
          <a:noFill/>
          <a:ln>
            <a:noFill/>
          </a:ln>
        </p:spPr>
        <p:txBody>
          <a:bodyPr spcFirstLastPara="1" wrap="square" lIns="24075" tIns="12025" rIns="24075" bIns="12025" anchor="b" anchorCtr="0">
            <a:normAutofit/>
          </a:bodyPr>
          <a:lstStyle/>
          <a:p>
            <a:pPr marL="0" lvl="0" indent="0" algn="l" rtl="0">
              <a:lnSpc>
                <a:spcPct val="90000"/>
              </a:lnSpc>
              <a:spcBef>
                <a:spcPts val="0"/>
              </a:spcBef>
              <a:spcAft>
                <a:spcPts val="0"/>
              </a:spcAft>
              <a:buClr>
                <a:schemeClr val="dk1"/>
              </a:buClr>
              <a:buSzPts val="700"/>
              <a:buNone/>
            </a:pPr>
            <a:r>
              <a:rPr lang="en" sz="700">
                <a:latin typeface="Arial"/>
                <a:ea typeface="Arial"/>
                <a:cs typeface="Arial"/>
                <a:sym typeface="Arial"/>
              </a:rPr>
              <a:t>                          Day 3: 42.4 ±1.6</a:t>
            </a:r>
            <a:endParaRPr sz="700">
              <a:latin typeface="Arial"/>
              <a:ea typeface="Arial"/>
              <a:cs typeface="Arial"/>
              <a:sym typeface="Arial"/>
            </a:endParaRPr>
          </a:p>
          <a:p>
            <a:pPr marL="0" lvl="0" indent="0" algn="l" rtl="0">
              <a:lnSpc>
                <a:spcPct val="90000"/>
              </a:lnSpc>
              <a:spcBef>
                <a:spcPts val="800"/>
              </a:spcBef>
              <a:spcAft>
                <a:spcPts val="0"/>
              </a:spcAft>
              <a:buClr>
                <a:schemeClr val="dk1"/>
              </a:buClr>
              <a:buSzPts val="700"/>
              <a:buNone/>
            </a:pPr>
            <a:r>
              <a:rPr lang="en" sz="700">
                <a:latin typeface="Arial"/>
                <a:ea typeface="Arial"/>
                <a:cs typeface="Arial"/>
                <a:sym typeface="Arial"/>
              </a:rPr>
              <a:t>                          Day 5: 70.1 ± 5.8*</a:t>
            </a:r>
            <a:endParaRPr sz="700">
              <a:latin typeface="Arial"/>
              <a:ea typeface="Arial"/>
              <a:cs typeface="Arial"/>
              <a:sym typeface="Arial"/>
            </a:endParaRPr>
          </a:p>
          <a:p>
            <a:pPr marL="0" lvl="0" indent="0" algn="l" rtl="0">
              <a:lnSpc>
                <a:spcPct val="90000"/>
              </a:lnSpc>
              <a:spcBef>
                <a:spcPts val="800"/>
              </a:spcBef>
              <a:spcAft>
                <a:spcPts val="0"/>
              </a:spcAft>
              <a:buClr>
                <a:schemeClr val="dk1"/>
              </a:buClr>
              <a:buSzPts val="700"/>
              <a:buNone/>
            </a:pPr>
            <a:r>
              <a:rPr lang="en" sz="700">
                <a:latin typeface="Arial"/>
                <a:ea typeface="Arial"/>
                <a:cs typeface="Arial"/>
                <a:sym typeface="Arial"/>
              </a:rPr>
              <a:t>                          Day 7: 120.5 ± 4.9*</a:t>
            </a:r>
            <a:endParaRPr sz="700">
              <a:latin typeface="Arial"/>
              <a:ea typeface="Arial"/>
              <a:cs typeface="Arial"/>
              <a:sym typeface="Arial"/>
            </a:endParaRPr>
          </a:p>
        </p:txBody>
      </p:sp>
      <p:sp>
        <p:nvSpPr>
          <p:cNvPr id="133" name="Google Shape;133;p25"/>
          <p:cNvSpPr txBox="1">
            <a:spLocks noGrp="1"/>
          </p:cNvSpPr>
          <p:nvPr>
            <p:ph type="body" idx="4"/>
          </p:nvPr>
        </p:nvSpPr>
        <p:spPr>
          <a:xfrm>
            <a:off x="7243674" y="3929270"/>
            <a:ext cx="2241729" cy="1110042"/>
          </a:xfrm>
          <a:prstGeom prst="rect">
            <a:avLst/>
          </a:prstGeom>
          <a:noFill/>
          <a:ln>
            <a:noFill/>
          </a:ln>
        </p:spPr>
        <p:txBody>
          <a:bodyPr spcFirstLastPara="1" wrap="square" lIns="24075" tIns="12025" rIns="24075" bIns="12025" anchor="t" anchorCtr="0">
            <a:normAutofit/>
          </a:bodyPr>
          <a:lstStyle/>
          <a:p>
            <a:pPr marL="0" lvl="0" indent="0" algn="l" rtl="0">
              <a:lnSpc>
                <a:spcPct val="90000"/>
              </a:lnSpc>
              <a:spcBef>
                <a:spcPts val="0"/>
              </a:spcBef>
              <a:spcAft>
                <a:spcPts val="0"/>
              </a:spcAft>
              <a:buClr>
                <a:schemeClr val="dk1"/>
              </a:buClr>
              <a:buSzPct val="73684"/>
              <a:buNone/>
            </a:pPr>
            <a:r>
              <a:rPr lang="en" sz="1085" dirty="0">
                <a:latin typeface="Arial Black"/>
                <a:ea typeface="Arial Black"/>
                <a:cs typeface="Arial Black"/>
                <a:sym typeface="Arial Black"/>
              </a:rPr>
              <a:t>Acknowledgements</a:t>
            </a:r>
            <a:endParaRPr sz="685" dirty="0"/>
          </a:p>
          <a:p>
            <a:pPr marL="190500" lvl="0" indent="-186001" algn="l" rtl="0">
              <a:lnSpc>
                <a:spcPct val="90000"/>
              </a:lnSpc>
              <a:spcBef>
                <a:spcPts val="800"/>
              </a:spcBef>
              <a:spcAft>
                <a:spcPts val="0"/>
              </a:spcAft>
              <a:buClr>
                <a:schemeClr val="dk1"/>
              </a:buClr>
              <a:buSzPct val="100000"/>
              <a:buChar char="•"/>
            </a:pPr>
            <a:r>
              <a:rPr lang="en" sz="900" b="1" dirty="0" smtClean="0">
                <a:latin typeface="Arial"/>
                <a:ea typeface="Arial"/>
                <a:cs typeface="Arial"/>
                <a:sym typeface="Arial"/>
              </a:rPr>
              <a:t>SC-LSAMP HRD1305050</a:t>
            </a:r>
            <a:endParaRPr sz="900" b="1" dirty="0">
              <a:latin typeface="Arial"/>
              <a:ea typeface="Arial"/>
              <a:cs typeface="Arial"/>
              <a:sym typeface="Arial"/>
            </a:endParaRPr>
          </a:p>
          <a:p>
            <a:pPr marL="190500" lvl="0" indent="-186001" algn="l" rtl="0">
              <a:lnSpc>
                <a:spcPct val="90000"/>
              </a:lnSpc>
              <a:spcBef>
                <a:spcPts val="800"/>
              </a:spcBef>
              <a:spcAft>
                <a:spcPts val="0"/>
              </a:spcAft>
              <a:buClr>
                <a:schemeClr val="dk1"/>
              </a:buClr>
              <a:buSzPct val="100000"/>
              <a:buChar char="•"/>
            </a:pPr>
            <a:r>
              <a:rPr lang="en" sz="900" b="1" dirty="0">
                <a:latin typeface="Arial"/>
                <a:ea typeface="Arial"/>
                <a:cs typeface="Arial"/>
                <a:sym typeface="Arial"/>
              </a:rPr>
              <a:t>HRD-1436222 (NSF HBCU-UP)</a:t>
            </a:r>
            <a:endParaRPr sz="900" b="1" dirty="0">
              <a:latin typeface="Arial"/>
              <a:ea typeface="Arial"/>
              <a:cs typeface="Arial"/>
              <a:sym typeface="Arial"/>
            </a:endParaRPr>
          </a:p>
          <a:p>
            <a:pPr marL="190500" lvl="0" indent="-186001" algn="l" rtl="0">
              <a:lnSpc>
                <a:spcPct val="90000"/>
              </a:lnSpc>
              <a:spcBef>
                <a:spcPts val="800"/>
              </a:spcBef>
              <a:spcAft>
                <a:spcPts val="0"/>
              </a:spcAft>
              <a:buClr>
                <a:schemeClr val="dk1"/>
              </a:buClr>
              <a:buSzPct val="100000"/>
              <a:buChar char="•"/>
            </a:pPr>
            <a:r>
              <a:rPr lang="en" sz="900" b="1" dirty="0">
                <a:latin typeface="Arial"/>
                <a:ea typeface="Arial"/>
                <a:cs typeface="Arial"/>
                <a:sym typeface="Arial"/>
              </a:rPr>
              <a:t>SC-INBRE - </a:t>
            </a:r>
            <a:r>
              <a:rPr lang="en" sz="900" b="1" dirty="0" smtClean="0">
                <a:latin typeface="Arial"/>
                <a:ea typeface="Arial"/>
                <a:cs typeface="Arial"/>
                <a:sym typeface="Arial"/>
              </a:rPr>
              <a:t>P20GM103499</a:t>
            </a:r>
            <a:endParaRPr sz="900" b="1" dirty="0">
              <a:latin typeface="Arial"/>
              <a:ea typeface="Arial"/>
              <a:cs typeface="Arial"/>
              <a:sym typeface="Arial"/>
            </a:endParaRPr>
          </a:p>
          <a:p>
            <a:pPr marL="190500" lvl="0" indent="-207327" algn="l" rtl="0">
              <a:lnSpc>
                <a:spcPct val="115000"/>
              </a:lnSpc>
              <a:spcBef>
                <a:spcPts val="0"/>
              </a:spcBef>
              <a:spcAft>
                <a:spcPts val="0"/>
              </a:spcAft>
              <a:buSzPct val="100000"/>
              <a:buChar char="•"/>
            </a:pPr>
            <a:r>
              <a:rPr lang="en" sz="900" b="1" dirty="0">
                <a:highlight>
                  <a:schemeClr val="lt1"/>
                </a:highlight>
                <a:latin typeface="Arial"/>
                <a:ea typeface="Arial"/>
                <a:cs typeface="Arial"/>
                <a:sym typeface="Arial"/>
              </a:rPr>
              <a:t>MSEIP Grant Award- P120A190061</a:t>
            </a:r>
            <a:endParaRPr sz="900" b="1" dirty="0">
              <a:latin typeface="Arial"/>
              <a:ea typeface="Arial"/>
              <a:cs typeface="Arial"/>
              <a:sym typeface="Arial"/>
            </a:endParaRPr>
          </a:p>
          <a:p>
            <a:pPr marL="190500" lvl="0" indent="-127000" algn="l" rtl="0">
              <a:lnSpc>
                <a:spcPct val="90000"/>
              </a:lnSpc>
              <a:spcBef>
                <a:spcPts val="1200"/>
              </a:spcBef>
              <a:spcAft>
                <a:spcPts val="0"/>
              </a:spcAft>
              <a:buClr>
                <a:schemeClr val="dk1"/>
              </a:buClr>
              <a:buSzPct val="44757"/>
              <a:buNone/>
            </a:pPr>
            <a:endParaRPr sz="2457" dirty="0"/>
          </a:p>
        </p:txBody>
      </p:sp>
      <p:sp>
        <p:nvSpPr>
          <p:cNvPr id="134" name="Google Shape;134;p25"/>
          <p:cNvSpPr txBox="1"/>
          <p:nvPr/>
        </p:nvSpPr>
        <p:spPr>
          <a:xfrm>
            <a:off x="934050" y="587961"/>
            <a:ext cx="7953300" cy="455400"/>
          </a:xfrm>
          <a:prstGeom prst="rect">
            <a:avLst/>
          </a:prstGeom>
          <a:noFill/>
          <a:ln>
            <a:noFill/>
          </a:ln>
        </p:spPr>
        <p:txBody>
          <a:bodyPr spcFirstLastPara="1" wrap="square" lIns="24075" tIns="12025" rIns="24075" bIns="12025" anchor="t" anchorCtr="0">
            <a:spAutoFit/>
          </a:bodyPr>
          <a:lstStyle/>
          <a:p>
            <a:pPr marL="0" marR="0" lvl="0" indent="0" algn="ctr" rtl="0">
              <a:spcBef>
                <a:spcPts val="0"/>
              </a:spcBef>
              <a:spcAft>
                <a:spcPts val="0"/>
              </a:spcAft>
              <a:buNone/>
            </a:pPr>
            <a:r>
              <a:rPr lang="en" sz="1200" b="1" i="0" u="none" strike="noStrike" cap="none">
                <a:solidFill>
                  <a:schemeClr val="dk1"/>
                </a:solidFill>
                <a:latin typeface="Arial"/>
                <a:ea typeface="Arial"/>
                <a:cs typeface="Arial"/>
                <a:sym typeface="Arial"/>
              </a:rPr>
              <a:t>Shakira Flemming, Christian Ward, Amoya Dixon and</a:t>
            </a:r>
            <a:r>
              <a:rPr lang="en" sz="1200" b="0" i="0" u="none" strike="noStrike" cap="none">
                <a:solidFill>
                  <a:schemeClr val="dk1"/>
                </a:solidFill>
                <a:latin typeface="Arial"/>
                <a:ea typeface="Arial"/>
                <a:cs typeface="Arial"/>
                <a:sym typeface="Arial"/>
              </a:rPr>
              <a:t> </a:t>
            </a:r>
            <a:r>
              <a:rPr lang="en" sz="1200" b="1" i="0" u="none" strike="noStrike" cap="none">
                <a:solidFill>
                  <a:schemeClr val="dk1"/>
                </a:solidFill>
                <a:latin typeface="Arial"/>
                <a:ea typeface="Arial"/>
                <a:cs typeface="Arial"/>
                <a:sym typeface="Arial"/>
              </a:rPr>
              <a:t>Dr. Samir Raychoudhury</a:t>
            </a:r>
            <a:r>
              <a:rPr lang="en" sz="1600" b="0" i="0" u="none" strike="noStrike" cap="none">
                <a:solidFill>
                  <a:schemeClr val="dk1"/>
                </a:solidFill>
                <a:latin typeface="Arial"/>
                <a:ea typeface="Arial"/>
                <a:cs typeface="Arial"/>
                <a:sym typeface="Arial"/>
              </a:rPr>
              <a:t/>
            </a:r>
            <a:br>
              <a:rPr lang="en" sz="1600" b="0" i="0" u="none" strike="noStrike" cap="none">
                <a:solidFill>
                  <a:schemeClr val="dk1"/>
                </a:solidFill>
                <a:latin typeface="Arial"/>
                <a:ea typeface="Arial"/>
                <a:cs typeface="Arial"/>
                <a:sym typeface="Arial"/>
              </a:rPr>
            </a:br>
            <a:endParaRPr sz="1600" b="0" i="0" u="none" strike="noStrike" cap="none">
              <a:solidFill>
                <a:schemeClr val="dk1"/>
              </a:solidFill>
              <a:latin typeface="Arial"/>
              <a:ea typeface="Arial"/>
              <a:cs typeface="Arial"/>
              <a:sym typeface="Arial"/>
            </a:endParaRPr>
          </a:p>
        </p:txBody>
      </p:sp>
      <p:sp>
        <p:nvSpPr>
          <p:cNvPr id="135" name="Google Shape;135;p25"/>
          <p:cNvSpPr txBox="1"/>
          <p:nvPr/>
        </p:nvSpPr>
        <p:spPr>
          <a:xfrm>
            <a:off x="3551714" y="2204596"/>
            <a:ext cx="2475300" cy="239700"/>
          </a:xfrm>
          <a:prstGeom prst="rect">
            <a:avLst/>
          </a:prstGeom>
          <a:noFill/>
          <a:ln>
            <a:noFill/>
          </a:ln>
        </p:spPr>
        <p:txBody>
          <a:bodyPr spcFirstLastPara="1" wrap="square" lIns="24075" tIns="12025" rIns="24075" bIns="12025" anchor="t" anchorCtr="0">
            <a:spAutoFit/>
          </a:bodyPr>
          <a:lstStyle/>
          <a:p>
            <a:pPr marL="0" marR="0" lvl="0" indent="0" algn="l" rtl="0">
              <a:spcBef>
                <a:spcPts val="0"/>
              </a:spcBef>
              <a:spcAft>
                <a:spcPts val="0"/>
              </a:spcAft>
              <a:buNone/>
            </a:pPr>
            <a:r>
              <a:rPr lang="en" sz="1400" b="0" i="0" u="none" strike="noStrike" cap="none">
                <a:solidFill>
                  <a:schemeClr val="dk1"/>
                </a:solidFill>
                <a:latin typeface="Calibri"/>
                <a:ea typeface="Calibri"/>
                <a:cs typeface="Calibri"/>
                <a:sym typeface="Calibri"/>
              </a:rPr>
              <a:t> </a:t>
            </a:r>
            <a:endParaRPr sz="1400">
              <a:solidFill>
                <a:schemeClr val="dk1"/>
              </a:solidFill>
              <a:latin typeface="Calibri"/>
              <a:ea typeface="Calibri"/>
              <a:cs typeface="Calibri"/>
              <a:sym typeface="Calibri"/>
            </a:endParaRPr>
          </a:p>
        </p:txBody>
      </p:sp>
      <p:sp>
        <p:nvSpPr>
          <p:cNvPr id="136" name="Google Shape;136;p25"/>
          <p:cNvSpPr txBox="1"/>
          <p:nvPr/>
        </p:nvSpPr>
        <p:spPr>
          <a:xfrm>
            <a:off x="309250" y="4214612"/>
            <a:ext cx="2605500" cy="824700"/>
          </a:xfrm>
          <a:prstGeom prst="rect">
            <a:avLst/>
          </a:prstGeom>
          <a:noFill/>
          <a:ln>
            <a:noFill/>
          </a:ln>
        </p:spPr>
        <p:txBody>
          <a:bodyPr spcFirstLastPara="1" wrap="square" lIns="24075" tIns="12025" rIns="24075" bIns="12025" anchor="t" anchorCtr="0">
            <a:spAutoFit/>
          </a:bodyPr>
          <a:lstStyle/>
          <a:p>
            <a:pPr marL="0" marR="0" lvl="0" indent="0" algn="l" rtl="0">
              <a:spcBef>
                <a:spcPts val="0"/>
              </a:spcBef>
              <a:spcAft>
                <a:spcPts val="0"/>
              </a:spcAft>
              <a:buNone/>
            </a:pPr>
            <a:r>
              <a:rPr lang="en" sz="700">
                <a:solidFill>
                  <a:schemeClr val="dk1"/>
                </a:solidFill>
                <a:latin typeface="Arial Black"/>
                <a:ea typeface="Arial Black"/>
                <a:cs typeface="Arial Black"/>
                <a:sym typeface="Arial Black"/>
              </a:rPr>
              <a:t>Figure 1. MCF-7 Cells [L- Cont. vs. R- BaP]</a:t>
            </a:r>
            <a:endParaRPr sz="700">
              <a:solidFill>
                <a:schemeClr val="dk1"/>
              </a:solidFill>
              <a:latin typeface="Arial Black"/>
              <a:ea typeface="Arial Black"/>
              <a:cs typeface="Arial Black"/>
              <a:sym typeface="Arial Black"/>
            </a:endParaRPr>
          </a:p>
          <a:p>
            <a:pPr marL="0" marR="0" lvl="0" indent="0" algn="l" rtl="0">
              <a:spcBef>
                <a:spcPts val="0"/>
              </a:spcBef>
              <a:spcAft>
                <a:spcPts val="0"/>
              </a:spcAft>
              <a:buNone/>
            </a:pPr>
            <a:endParaRPr sz="900">
              <a:solidFill>
                <a:schemeClr val="dk1"/>
              </a:solidFill>
              <a:latin typeface="Calibri"/>
              <a:ea typeface="Calibri"/>
              <a:cs typeface="Calibri"/>
              <a:sym typeface="Calibri"/>
            </a:endParaRPr>
          </a:p>
          <a:p>
            <a:pPr marL="0" marR="0" lvl="0" indent="0" algn="l" rtl="0">
              <a:spcBef>
                <a:spcPts val="0"/>
              </a:spcBef>
              <a:spcAft>
                <a:spcPts val="0"/>
              </a:spcAft>
              <a:buNone/>
            </a:pPr>
            <a:endParaRPr sz="900">
              <a:solidFill>
                <a:schemeClr val="dk1"/>
              </a:solidFill>
              <a:latin typeface="Calibri"/>
              <a:ea typeface="Calibri"/>
              <a:cs typeface="Calibri"/>
              <a:sym typeface="Calibri"/>
            </a:endParaRPr>
          </a:p>
          <a:p>
            <a:pPr marL="0" marR="0" lvl="0" indent="0" algn="l" rtl="0">
              <a:spcBef>
                <a:spcPts val="0"/>
              </a:spcBef>
              <a:spcAft>
                <a:spcPts val="0"/>
              </a:spcAft>
              <a:buNone/>
            </a:pPr>
            <a:endParaRPr sz="900">
              <a:solidFill>
                <a:schemeClr val="dk1"/>
              </a:solidFill>
              <a:latin typeface="Calibri"/>
              <a:ea typeface="Calibri"/>
              <a:cs typeface="Calibri"/>
              <a:sym typeface="Calibri"/>
            </a:endParaRPr>
          </a:p>
          <a:p>
            <a:pPr marL="0" marR="0" lvl="0" indent="0" algn="l" rtl="0">
              <a:spcBef>
                <a:spcPts val="0"/>
              </a:spcBef>
              <a:spcAft>
                <a:spcPts val="0"/>
              </a:spcAft>
              <a:buNone/>
            </a:pPr>
            <a:endParaRPr sz="900">
              <a:solidFill>
                <a:schemeClr val="dk1"/>
              </a:solidFill>
              <a:latin typeface="Calibri"/>
              <a:ea typeface="Calibri"/>
              <a:cs typeface="Calibri"/>
              <a:sym typeface="Calibri"/>
            </a:endParaRPr>
          </a:p>
          <a:p>
            <a:pPr marL="0" marR="0" lvl="0" indent="0" algn="l" rtl="0">
              <a:spcBef>
                <a:spcPts val="0"/>
              </a:spcBef>
              <a:spcAft>
                <a:spcPts val="0"/>
              </a:spcAft>
              <a:buNone/>
            </a:pPr>
            <a:r>
              <a:rPr lang="en" sz="900">
                <a:solidFill>
                  <a:schemeClr val="dk1"/>
                </a:solidFill>
                <a:latin typeface="Calibri"/>
                <a:ea typeface="Calibri"/>
                <a:cs typeface="Calibri"/>
                <a:sym typeface="Calibri"/>
              </a:rPr>
              <a:t> </a:t>
            </a:r>
            <a:endParaRPr sz="900">
              <a:solidFill>
                <a:schemeClr val="dk1"/>
              </a:solidFill>
              <a:latin typeface="Calibri"/>
              <a:ea typeface="Calibri"/>
              <a:cs typeface="Calibri"/>
              <a:sym typeface="Calibri"/>
            </a:endParaRPr>
          </a:p>
        </p:txBody>
      </p:sp>
      <p:pic>
        <p:nvPicPr>
          <p:cNvPr id="137" name="Google Shape;137;p25" descr="https://lh3.googleusercontent.com/_QqyQnqag4wANIagwtk9m_f1lLXy-ygBIjdlhDsRgA7iWzbXYKC6Z307rgUhYOJPimXW18ex5uPwdJOlw6-bZ7L3WQufSNNB5wEHhTieXwUgPCWBguq8wLBfqfGBw2b08Sma_BaWBsM"/>
          <p:cNvPicPr preferRelativeResize="0"/>
          <p:nvPr/>
        </p:nvPicPr>
        <p:blipFill rotWithShape="1">
          <a:blip r:embed="rId3">
            <a:alphaModFix/>
          </a:blip>
          <a:srcRect/>
          <a:stretch/>
        </p:blipFill>
        <p:spPr>
          <a:xfrm>
            <a:off x="5558900" y="1043350"/>
            <a:ext cx="981650" cy="679350"/>
          </a:xfrm>
          <a:prstGeom prst="rect">
            <a:avLst/>
          </a:prstGeom>
          <a:noFill/>
          <a:ln>
            <a:noFill/>
          </a:ln>
        </p:spPr>
      </p:pic>
      <p:pic>
        <p:nvPicPr>
          <p:cNvPr id="138" name="Google Shape;138;p25" descr="ermcf(dle)50ug-6262008(1)"/>
          <p:cNvPicPr preferRelativeResize="0"/>
          <p:nvPr/>
        </p:nvPicPr>
        <p:blipFill rotWithShape="1">
          <a:blip r:embed="rId4">
            <a:alphaModFix/>
          </a:blip>
          <a:srcRect/>
          <a:stretch/>
        </p:blipFill>
        <p:spPr>
          <a:xfrm>
            <a:off x="453642" y="4424390"/>
            <a:ext cx="1074779" cy="587805"/>
          </a:xfrm>
          <a:prstGeom prst="rect">
            <a:avLst/>
          </a:prstGeom>
          <a:noFill/>
          <a:ln>
            <a:noFill/>
          </a:ln>
        </p:spPr>
      </p:pic>
      <p:pic>
        <p:nvPicPr>
          <p:cNvPr id="139" name="Google Shape;139;p25" descr="ermcf(dle)100ng-6262008(3)"/>
          <p:cNvPicPr preferRelativeResize="0"/>
          <p:nvPr/>
        </p:nvPicPr>
        <p:blipFill rotWithShape="1">
          <a:blip r:embed="rId5">
            <a:alphaModFix/>
          </a:blip>
          <a:srcRect/>
          <a:stretch/>
        </p:blipFill>
        <p:spPr>
          <a:xfrm>
            <a:off x="1797019" y="4424390"/>
            <a:ext cx="1117727" cy="587805"/>
          </a:xfrm>
          <a:prstGeom prst="rect">
            <a:avLst/>
          </a:prstGeom>
          <a:noFill/>
          <a:ln>
            <a:noFill/>
          </a:ln>
        </p:spPr>
      </p:pic>
      <p:graphicFrame>
        <p:nvGraphicFramePr>
          <p:cNvPr id="140" name="Google Shape;140;p25"/>
          <p:cNvGraphicFramePr/>
          <p:nvPr/>
        </p:nvGraphicFramePr>
        <p:xfrm>
          <a:off x="4337747" y="1748563"/>
          <a:ext cx="2475300" cy="2385075"/>
        </p:xfrm>
        <a:graphic>
          <a:graphicData uri="http://schemas.openxmlformats.org/drawingml/2006/table">
            <a:tbl>
              <a:tblPr firstRow="1" bandRow="1">
                <a:noFill/>
                <a:tableStyleId>{2BA48954-1BE4-4F25-8AA5-D90DBD2BCC42}</a:tableStyleId>
              </a:tblPr>
              <a:tblGrid>
                <a:gridCol w="825100">
                  <a:extLst>
                    <a:ext uri="{9D8B030D-6E8A-4147-A177-3AD203B41FA5}">
                      <a16:colId xmlns:a16="http://schemas.microsoft.com/office/drawing/2014/main" val="20000"/>
                    </a:ext>
                  </a:extLst>
                </a:gridCol>
                <a:gridCol w="825100">
                  <a:extLst>
                    <a:ext uri="{9D8B030D-6E8A-4147-A177-3AD203B41FA5}">
                      <a16:colId xmlns:a16="http://schemas.microsoft.com/office/drawing/2014/main" val="20001"/>
                    </a:ext>
                  </a:extLst>
                </a:gridCol>
                <a:gridCol w="825100">
                  <a:extLst>
                    <a:ext uri="{9D8B030D-6E8A-4147-A177-3AD203B41FA5}">
                      <a16:colId xmlns:a16="http://schemas.microsoft.com/office/drawing/2014/main" val="20002"/>
                    </a:ext>
                  </a:extLst>
                </a:gridCol>
              </a:tblGrid>
              <a:tr h="237225">
                <a:tc>
                  <a:txBody>
                    <a:bodyPr/>
                    <a:lstStyle/>
                    <a:p>
                      <a:pPr marL="0" lvl="0" indent="0" algn="l" rtl="0">
                        <a:spcBef>
                          <a:spcPts val="0"/>
                        </a:spcBef>
                        <a:spcAft>
                          <a:spcPts val="0"/>
                        </a:spcAft>
                        <a:buNone/>
                      </a:pPr>
                      <a:endParaRPr sz="700">
                        <a:solidFill>
                          <a:schemeClr val="dk1"/>
                        </a:solidFill>
                        <a:latin typeface="Arial"/>
                        <a:ea typeface="Arial"/>
                        <a:cs typeface="Arial"/>
                        <a:sym typeface="Arial"/>
                      </a:endParaRPr>
                    </a:p>
                    <a:p>
                      <a:pPr marL="0" marR="0" lvl="0" indent="0" algn="l" rtl="0">
                        <a:spcBef>
                          <a:spcPts val="0"/>
                        </a:spcBef>
                        <a:spcAft>
                          <a:spcPts val="0"/>
                        </a:spcAft>
                        <a:buNone/>
                      </a:pPr>
                      <a:r>
                        <a:rPr lang="en" sz="800" b="1" u="none" strike="noStrike" cap="none">
                          <a:solidFill>
                            <a:schemeClr val="dk1"/>
                          </a:solidFill>
                          <a:latin typeface="Arial"/>
                          <a:ea typeface="Arial"/>
                          <a:cs typeface="Arial"/>
                          <a:sym typeface="Arial"/>
                        </a:rPr>
                        <a:t>Exposure</a:t>
                      </a:r>
                      <a:endParaRPr sz="800" b="1">
                        <a:solidFill>
                          <a:schemeClr val="dk1"/>
                        </a:solidFill>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solidFill>
                            <a:schemeClr val="dk1"/>
                          </a:solidFill>
                          <a:latin typeface="Arial"/>
                          <a:ea typeface="Arial"/>
                          <a:cs typeface="Arial"/>
                          <a:sym typeface="Arial"/>
                        </a:rPr>
                        <a:t>Laminin (O.D.)</a:t>
                      </a:r>
                      <a:endParaRPr sz="800" b="1">
                        <a:solidFill>
                          <a:schemeClr val="dk1"/>
                        </a:solidFill>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solidFill>
                            <a:schemeClr val="dk1"/>
                          </a:solidFill>
                          <a:latin typeface="Arial"/>
                          <a:ea typeface="Arial"/>
                          <a:cs typeface="Arial"/>
                          <a:sym typeface="Arial"/>
                        </a:rPr>
                        <a:t>Z</a:t>
                      </a:r>
                      <a:r>
                        <a:rPr lang="en" sz="800">
                          <a:solidFill>
                            <a:schemeClr val="dk1"/>
                          </a:solidFill>
                          <a:latin typeface="Arial"/>
                          <a:ea typeface="Arial"/>
                          <a:cs typeface="Arial"/>
                          <a:sym typeface="Arial"/>
                        </a:rPr>
                        <a:t>O-1 (O.D.)</a:t>
                      </a:r>
                      <a:endParaRPr sz="800" b="1">
                        <a:solidFill>
                          <a:schemeClr val="dk1"/>
                        </a:solidFill>
                        <a:latin typeface="Arial"/>
                        <a:ea typeface="Arial"/>
                        <a:cs typeface="Arial"/>
                        <a:sym typeface="Arial"/>
                      </a:endParaRPr>
                    </a:p>
                  </a:txBody>
                  <a:tcPr marL="25400" marR="25400" marT="10725" marB="10725"/>
                </a:tc>
                <a:extLst>
                  <a:ext uri="{0D108BD9-81ED-4DB2-BD59-A6C34878D82A}">
                    <a16:rowId xmlns:a16="http://schemas.microsoft.com/office/drawing/2014/main" val="10000"/>
                  </a:ext>
                </a:extLst>
              </a:tr>
              <a:tr h="237225">
                <a:tc>
                  <a:txBody>
                    <a:bodyPr/>
                    <a:lstStyle/>
                    <a:p>
                      <a:pPr marL="0" marR="0" lvl="0" indent="0" algn="l" rtl="0">
                        <a:spcBef>
                          <a:spcPts val="0"/>
                        </a:spcBef>
                        <a:spcAft>
                          <a:spcPts val="0"/>
                        </a:spcAft>
                        <a:buNone/>
                      </a:pPr>
                      <a:r>
                        <a:rPr lang="en" sz="800" b="1">
                          <a:latin typeface="Arial"/>
                          <a:ea typeface="Arial"/>
                          <a:cs typeface="Arial"/>
                          <a:sym typeface="Arial"/>
                        </a:rPr>
                        <a:t>DMSO Control </a:t>
                      </a:r>
                      <a:endParaRPr sz="8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0.67</a:t>
                      </a:r>
                      <a:endParaRPr sz="800" b="1">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0.87</a:t>
                      </a:r>
                      <a:endParaRPr sz="800" b="1">
                        <a:latin typeface="Arial"/>
                        <a:ea typeface="Arial"/>
                        <a:cs typeface="Arial"/>
                        <a:sym typeface="Arial"/>
                      </a:endParaRPr>
                    </a:p>
                  </a:txBody>
                  <a:tcPr marL="25400" marR="25400" marT="10725" marB="10725"/>
                </a:tc>
                <a:extLst>
                  <a:ext uri="{0D108BD9-81ED-4DB2-BD59-A6C34878D82A}">
                    <a16:rowId xmlns:a16="http://schemas.microsoft.com/office/drawing/2014/main" val="10001"/>
                  </a:ext>
                </a:extLst>
              </a:tr>
              <a:tr h="237225">
                <a:tc>
                  <a:txBody>
                    <a:bodyPr/>
                    <a:lstStyle/>
                    <a:p>
                      <a:pPr marL="0" marR="0" lvl="0" indent="0" algn="l" rtl="0">
                        <a:spcBef>
                          <a:spcPts val="0"/>
                        </a:spcBef>
                        <a:spcAft>
                          <a:spcPts val="0"/>
                        </a:spcAft>
                        <a:buNone/>
                      </a:pPr>
                      <a:r>
                        <a:rPr lang="en" sz="800" b="1">
                          <a:latin typeface="Arial"/>
                          <a:ea typeface="Arial"/>
                          <a:cs typeface="Arial"/>
                          <a:sym typeface="Arial"/>
                        </a:rPr>
                        <a:t>BAP 10𝞵g/ml </a:t>
                      </a:r>
                      <a:endParaRPr sz="8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0.65</a:t>
                      </a:r>
                      <a:endParaRPr sz="800" b="1">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0.78</a:t>
                      </a:r>
                      <a:endParaRPr sz="800" b="1">
                        <a:latin typeface="Arial"/>
                        <a:ea typeface="Arial"/>
                        <a:cs typeface="Arial"/>
                        <a:sym typeface="Arial"/>
                      </a:endParaRPr>
                    </a:p>
                  </a:txBody>
                  <a:tcPr marL="25400" marR="25400" marT="10725" marB="10725"/>
                </a:tc>
                <a:extLst>
                  <a:ext uri="{0D108BD9-81ED-4DB2-BD59-A6C34878D82A}">
                    <a16:rowId xmlns:a16="http://schemas.microsoft.com/office/drawing/2014/main" val="10002"/>
                  </a:ext>
                </a:extLst>
              </a:tr>
              <a:tr h="237225">
                <a:tc>
                  <a:txBody>
                    <a:bodyPr/>
                    <a:lstStyle/>
                    <a:p>
                      <a:pPr marL="0" marR="0" lvl="0" indent="0" algn="l" rtl="0">
                        <a:lnSpc>
                          <a:spcPct val="100000"/>
                        </a:lnSpc>
                        <a:spcBef>
                          <a:spcPts val="0"/>
                        </a:spcBef>
                        <a:spcAft>
                          <a:spcPts val="0"/>
                        </a:spcAft>
                        <a:buClr>
                          <a:schemeClr val="dk1"/>
                        </a:buClr>
                        <a:buSzPts val="600"/>
                        <a:buFont typeface="Arial"/>
                        <a:buNone/>
                      </a:pPr>
                      <a:r>
                        <a:rPr lang="en" sz="800" b="1">
                          <a:latin typeface="Arial"/>
                          <a:ea typeface="Arial"/>
                          <a:cs typeface="Arial"/>
                          <a:sym typeface="Arial"/>
                        </a:rPr>
                        <a:t>BAP 1𝞵g/ml</a:t>
                      </a:r>
                      <a:r>
                        <a:rPr lang="en" sz="700" b="1">
                          <a:latin typeface="Arial"/>
                          <a:ea typeface="Arial"/>
                          <a:cs typeface="Arial"/>
                          <a:sym typeface="Arial"/>
                        </a:rPr>
                        <a:t> </a:t>
                      </a:r>
                      <a:endParaRPr sz="700">
                        <a:latin typeface="Arial"/>
                        <a:ea typeface="Arial"/>
                        <a:cs typeface="Arial"/>
                        <a:sym typeface="Arial"/>
                      </a:endParaRPr>
                    </a:p>
                    <a:p>
                      <a:pPr marL="0" marR="0" lvl="0" indent="0" algn="l" rtl="0">
                        <a:spcBef>
                          <a:spcPts val="0"/>
                        </a:spcBef>
                        <a:spcAft>
                          <a:spcPts val="0"/>
                        </a:spcAft>
                        <a:buNone/>
                      </a:pPr>
                      <a:endParaRPr sz="6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0.57</a:t>
                      </a:r>
                      <a:endParaRPr sz="800" b="1">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0.78</a:t>
                      </a:r>
                      <a:endParaRPr sz="800" b="1">
                        <a:latin typeface="Arial"/>
                        <a:ea typeface="Arial"/>
                        <a:cs typeface="Arial"/>
                        <a:sym typeface="Arial"/>
                      </a:endParaRPr>
                    </a:p>
                  </a:txBody>
                  <a:tcPr marL="25400" marR="25400" marT="10725" marB="10725"/>
                </a:tc>
                <a:extLst>
                  <a:ext uri="{0D108BD9-81ED-4DB2-BD59-A6C34878D82A}">
                    <a16:rowId xmlns:a16="http://schemas.microsoft.com/office/drawing/2014/main" val="10003"/>
                  </a:ext>
                </a:extLst>
              </a:tr>
              <a:tr h="237225">
                <a:tc>
                  <a:txBody>
                    <a:bodyPr/>
                    <a:lstStyle/>
                    <a:p>
                      <a:pPr marL="0" marR="0" lvl="0" indent="0" algn="l" rtl="0">
                        <a:lnSpc>
                          <a:spcPct val="100000"/>
                        </a:lnSpc>
                        <a:spcBef>
                          <a:spcPts val="0"/>
                        </a:spcBef>
                        <a:spcAft>
                          <a:spcPts val="0"/>
                        </a:spcAft>
                        <a:buClr>
                          <a:schemeClr val="dk1"/>
                        </a:buClr>
                        <a:buSzPts val="600"/>
                        <a:buFont typeface="Arial"/>
                        <a:buNone/>
                      </a:pPr>
                      <a:r>
                        <a:rPr lang="en" sz="800" b="1">
                          <a:latin typeface="Arial"/>
                          <a:ea typeface="Arial"/>
                          <a:cs typeface="Arial"/>
                          <a:sym typeface="Arial"/>
                        </a:rPr>
                        <a:t>FLA 10𝞵g/ml</a:t>
                      </a:r>
                      <a:endParaRPr sz="700">
                        <a:latin typeface="Arial"/>
                        <a:ea typeface="Arial"/>
                        <a:cs typeface="Arial"/>
                        <a:sym typeface="Arial"/>
                      </a:endParaRPr>
                    </a:p>
                    <a:p>
                      <a:pPr marL="0" marR="0" lvl="0" indent="0" algn="l" rtl="0">
                        <a:lnSpc>
                          <a:spcPct val="100000"/>
                        </a:lnSpc>
                        <a:spcBef>
                          <a:spcPts val="0"/>
                        </a:spcBef>
                        <a:spcAft>
                          <a:spcPts val="0"/>
                        </a:spcAft>
                        <a:buClr>
                          <a:schemeClr val="dk1"/>
                        </a:buClr>
                        <a:buSzPts val="600"/>
                        <a:buFont typeface="Arial"/>
                        <a:buNone/>
                      </a:pPr>
                      <a:r>
                        <a:rPr lang="en" sz="600" b="1">
                          <a:latin typeface="Arial"/>
                          <a:ea typeface="Arial"/>
                          <a:cs typeface="Arial"/>
                          <a:sym typeface="Arial"/>
                        </a:rPr>
                        <a:t> </a:t>
                      </a:r>
                      <a:endParaRPr sz="6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0.72</a:t>
                      </a:r>
                      <a:endParaRPr sz="800" b="1">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0.86</a:t>
                      </a:r>
                      <a:endParaRPr sz="800" b="1">
                        <a:latin typeface="Arial"/>
                        <a:ea typeface="Arial"/>
                        <a:cs typeface="Arial"/>
                        <a:sym typeface="Arial"/>
                      </a:endParaRPr>
                    </a:p>
                  </a:txBody>
                  <a:tcPr marL="25400" marR="25400" marT="10725" marB="10725"/>
                </a:tc>
                <a:extLst>
                  <a:ext uri="{0D108BD9-81ED-4DB2-BD59-A6C34878D82A}">
                    <a16:rowId xmlns:a16="http://schemas.microsoft.com/office/drawing/2014/main" val="10004"/>
                  </a:ext>
                </a:extLst>
              </a:tr>
              <a:tr h="237225">
                <a:tc>
                  <a:txBody>
                    <a:bodyPr/>
                    <a:lstStyle/>
                    <a:p>
                      <a:pPr marL="0" marR="0" lvl="0" indent="0" algn="l" rtl="0">
                        <a:lnSpc>
                          <a:spcPct val="100000"/>
                        </a:lnSpc>
                        <a:spcBef>
                          <a:spcPts val="0"/>
                        </a:spcBef>
                        <a:spcAft>
                          <a:spcPts val="0"/>
                        </a:spcAft>
                        <a:buClr>
                          <a:schemeClr val="dk1"/>
                        </a:buClr>
                        <a:buSzPts val="600"/>
                        <a:buFont typeface="Arial"/>
                        <a:buNone/>
                      </a:pPr>
                      <a:r>
                        <a:rPr lang="en" sz="800" b="1">
                          <a:latin typeface="Arial"/>
                          <a:ea typeface="Arial"/>
                          <a:cs typeface="Arial"/>
                          <a:sym typeface="Arial"/>
                        </a:rPr>
                        <a:t>FLA 1𝞵g/ml </a:t>
                      </a:r>
                      <a:endParaRPr sz="800">
                        <a:latin typeface="Arial"/>
                        <a:ea typeface="Arial"/>
                        <a:cs typeface="Arial"/>
                        <a:sym typeface="Arial"/>
                      </a:endParaRPr>
                    </a:p>
                    <a:p>
                      <a:pPr marL="0" marR="0" lvl="0" indent="0" algn="l" rtl="0">
                        <a:spcBef>
                          <a:spcPts val="0"/>
                        </a:spcBef>
                        <a:spcAft>
                          <a:spcPts val="0"/>
                        </a:spcAft>
                        <a:buNone/>
                      </a:pPr>
                      <a:endParaRPr sz="6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0.75</a:t>
                      </a:r>
                      <a:endParaRPr sz="800" b="1">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0.86</a:t>
                      </a:r>
                      <a:endParaRPr sz="800" b="1">
                        <a:latin typeface="Arial"/>
                        <a:ea typeface="Arial"/>
                        <a:cs typeface="Arial"/>
                        <a:sym typeface="Arial"/>
                      </a:endParaRPr>
                    </a:p>
                  </a:txBody>
                  <a:tcPr marL="25400" marR="25400" marT="10725" marB="10725"/>
                </a:tc>
                <a:extLst>
                  <a:ext uri="{0D108BD9-81ED-4DB2-BD59-A6C34878D82A}">
                    <a16:rowId xmlns:a16="http://schemas.microsoft.com/office/drawing/2014/main" val="10005"/>
                  </a:ext>
                </a:extLst>
              </a:tr>
              <a:tr h="237225">
                <a:tc>
                  <a:txBody>
                    <a:bodyPr/>
                    <a:lstStyle/>
                    <a:p>
                      <a:pPr marL="0" marR="0" lvl="0" indent="0" algn="l" rtl="0">
                        <a:spcBef>
                          <a:spcPts val="0"/>
                        </a:spcBef>
                        <a:spcAft>
                          <a:spcPts val="0"/>
                        </a:spcAft>
                        <a:buNone/>
                      </a:pPr>
                      <a:r>
                        <a:rPr lang="en" sz="800" b="1">
                          <a:latin typeface="Arial"/>
                          <a:ea typeface="Arial"/>
                          <a:cs typeface="Arial"/>
                          <a:sym typeface="Arial"/>
                        </a:rPr>
                        <a:t>E₂ 10𝞵g/ml</a:t>
                      </a:r>
                      <a:endParaRPr sz="8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0.73</a:t>
                      </a:r>
                      <a:endParaRPr sz="800" b="1">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0.89</a:t>
                      </a:r>
                      <a:endParaRPr sz="800" b="1">
                        <a:latin typeface="Arial"/>
                        <a:ea typeface="Arial"/>
                        <a:cs typeface="Arial"/>
                        <a:sym typeface="Arial"/>
                      </a:endParaRPr>
                    </a:p>
                  </a:txBody>
                  <a:tcPr marL="25400" marR="25400" marT="10725" marB="10725"/>
                </a:tc>
                <a:extLst>
                  <a:ext uri="{0D108BD9-81ED-4DB2-BD59-A6C34878D82A}">
                    <a16:rowId xmlns:a16="http://schemas.microsoft.com/office/drawing/2014/main" val="10006"/>
                  </a:ext>
                </a:extLst>
              </a:tr>
              <a:tr h="237225">
                <a:tc>
                  <a:txBody>
                    <a:bodyPr/>
                    <a:lstStyle/>
                    <a:p>
                      <a:pPr marL="0" marR="0" lvl="0" indent="0" algn="l" rtl="0">
                        <a:lnSpc>
                          <a:spcPct val="100000"/>
                        </a:lnSpc>
                        <a:spcBef>
                          <a:spcPts val="0"/>
                        </a:spcBef>
                        <a:spcAft>
                          <a:spcPts val="0"/>
                        </a:spcAft>
                        <a:buClr>
                          <a:schemeClr val="dk1"/>
                        </a:buClr>
                        <a:buSzPts val="600"/>
                        <a:buFont typeface="Arial"/>
                        <a:buNone/>
                      </a:pPr>
                      <a:r>
                        <a:rPr lang="en" sz="800" b="1">
                          <a:latin typeface="Arial"/>
                          <a:ea typeface="Arial"/>
                          <a:cs typeface="Arial"/>
                          <a:sym typeface="Arial"/>
                        </a:rPr>
                        <a:t>E₂ 1𝞵g/ml</a:t>
                      </a:r>
                      <a:endParaRPr sz="800">
                        <a:latin typeface="Arial"/>
                        <a:ea typeface="Arial"/>
                        <a:cs typeface="Arial"/>
                        <a:sym typeface="Arial"/>
                      </a:endParaRPr>
                    </a:p>
                    <a:p>
                      <a:pPr marL="0" marR="0" lvl="0" indent="0" algn="l" rtl="0">
                        <a:spcBef>
                          <a:spcPts val="0"/>
                        </a:spcBef>
                        <a:spcAft>
                          <a:spcPts val="0"/>
                        </a:spcAft>
                        <a:buNone/>
                      </a:pPr>
                      <a:endParaRPr sz="6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0.76</a:t>
                      </a:r>
                      <a:endParaRPr sz="800" b="1">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0.88</a:t>
                      </a:r>
                      <a:endParaRPr sz="800" b="1">
                        <a:latin typeface="Arial"/>
                        <a:ea typeface="Arial"/>
                        <a:cs typeface="Arial"/>
                        <a:sym typeface="Arial"/>
                      </a:endParaRPr>
                    </a:p>
                  </a:txBody>
                  <a:tcPr marL="25400" marR="25400" marT="10725" marB="10725"/>
                </a:tc>
                <a:extLst>
                  <a:ext uri="{0D108BD9-81ED-4DB2-BD59-A6C34878D82A}">
                    <a16:rowId xmlns:a16="http://schemas.microsoft.com/office/drawing/2014/main" val="10007"/>
                  </a:ext>
                </a:extLst>
              </a:tr>
              <a:tr h="237225">
                <a:tc>
                  <a:txBody>
                    <a:bodyPr/>
                    <a:lstStyle/>
                    <a:p>
                      <a:pPr marL="0" marR="0" lvl="0" indent="0" algn="l" rtl="0">
                        <a:lnSpc>
                          <a:spcPct val="100000"/>
                        </a:lnSpc>
                        <a:spcBef>
                          <a:spcPts val="0"/>
                        </a:spcBef>
                        <a:spcAft>
                          <a:spcPts val="0"/>
                        </a:spcAft>
                        <a:buClr>
                          <a:schemeClr val="dk1"/>
                        </a:buClr>
                        <a:buSzPts val="600"/>
                        <a:buFont typeface="Arial"/>
                        <a:buNone/>
                      </a:pPr>
                      <a:r>
                        <a:rPr lang="en" sz="800" b="1">
                          <a:latin typeface="Arial"/>
                          <a:ea typeface="Arial"/>
                          <a:cs typeface="Arial"/>
                          <a:sym typeface="Arial"/>
                        </a:rPr>
                        <a:t>Tx 10𝞵g/ml</a:t>
                      </a:r>
                      <a:endParaRPr sz="800">
                        <a:latin typeface="Arial"/>
                        <a:ea typeface="Arial"/>
                        <a:cs typeface="Arial"/>
                        <a:sym typeface="Arial"/>
                      </a:endParaRPr>
                    </a:p>
                    <a:p>
                      <a:pPr marL="0" marR="0" lvl="0" indent="0" algn="l" rtl="0">
                        <a:spcBef>
                          <a:spcPts val="0"/>
                        </a:spcBef>
                        <a:spcAft>
                          <a:spcPts val="0"/>
                        </a:spcAft>
                        <a:buNone/>
                      </a:pPr>
                      <a:endParaRPr sz="6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0.66</a:t>
                      </a:r>
                      <a:endParaRPr sz="800" b="1">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ND</a:t>
                      </a:r>
                      <a:endParaRPr sz="800" b="1">
                        <a:latin typeface="Arial"/>
                        <a:ea typeface="Arial"/>
                        <a:cs typeface="Arial"/>
                        <a:sym typeface="Arial"/>
                      </a:endParaRPr>
                    </a:p>
                  </a:txBody>
                  <a:tcPr marL="25400" marR="25400" marT="10725" marB="10725"/>
                </a:tc>
                <a:extLst>
                  <a:ext uri="{0D108BD9-81ED-4DB2-BD59-A6C34878D82A}">
                    <a16:rowId xmlns:a16="http://schemas.microsoft.com/office/drawing/2014/main" val="10008"/>
                  </a:ext>
                </a:extLst>
              </a:tr>
              <a:tr h="237225">
                <a:tc>
                  <a:txBody>
                    <a:bodyPr/>
                    <a:lstStyle/>
                    <a:p>
                      <a:pPr marL="0" marR="0" lvl="0" indent="0" algn="l" rtl="0">
                        <a:lnSpc>
                          <a:spcPct val="100000"/>
                        </a:lnSpc>
                        <a:spcBef>
                          <a:spcPts val="0"/>
                        </a:spcBef>
                        <a:spcAft>
                          <a:spcPts val="0"/>
                        </a:spcAft>
                        <a:buClr>
                          <a:schemeClr val="dk1"/>
                        </a:buClr>
                        <a:buSzPts val="600"/>
                        <a:buFont typeface="Arial"/>
                        <a:buNone/>
                      </a:pPr>
                      <a:r>
                        <a:rPr lang="en" sz="800" b="1">
                          <a:latin typeface="Arial"/>
                          <a:ea typeface="Arial"/>
                          <a:cs typeface="Arial"/>
                          <a:sym typeface="Arial"/>
                        </a:rPr>
                        <a:t>Tx</a:t>
                      </a:r>
                      <a:r>
                        <a:rPr lang="en" sz="800" b="0">
                          <a:latin typeface="Arial"/>
                          <a:ea typeface="Arial"/>
                          <a:cs typeface="Arial"/>
                          <a:sym typeface="Arial"/>
                        </a:rPr>
                        <a:t> </a:t>
                      </a:r>
                      <a:r>
                        <a:rPr lang="en" sz="800" b="1">
                          <a:latin typeface="Arial"/>
                          <a:ea typeface="Arial"/>
                          <a:cs typeface="Arial"/>
                          <a:sym typeface="Arial"/>
                        </a:rPr>
                        <a:t>1𝞵g/ml</a:t>
                      </a:r>
                      <a:endParaRPr sz="800">
                        <a:latin typeface="Arial"/>
                        <a:ea typeface="Arial"/>
                        <a:cs typeface="Arial"/>
                        <a:sym typeface="Arial"/>
                      </a:endParaRPr>
                    </a:p>
                    <a:p>
                      <a:pPr marL="0" marR="0" lvl="0" indent="0" algn="l" rtl="0">
                        <a:spcBef>
                          <a:spcPts val="0"/>
                        </a:spcBef>
                        <a:spcAft>
                          <a:spcPts val="0"/>
                        </a:spcAft>
                        <a:buNone/>
                      </a:pPr>
                      <a:endParaRPr sz="600">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0.57</a:t>
                      </a:r>
                      <a:endParaRPr sz="800" b="1">
                        <a:latin typeface="Arial"/>
                        <a:ea typeface="Arial"/>
                        <a:cs typeface="Arial"/>
                        <a:sym typeface="Arial"/>
                      </a:endParaRPr>
                    </a:p>
                  </a:txBody>
                  <a:tcPr marL="25400" marR="25400" marT="10725" marB="10725"/>
                </a:tc>
                <a:tc>
                  <a:txBody>
                    <a:bodyPr/>
                    <a:lstStyle/>
                    <a:p>
                      <a:pPr marL="0" marR="0" lvl="0" indent="0" algn="l" rtl="0">
                        <a:spcBef>
                          <a:spcPts val="0"/>
                        </a:spcBef>
                        <a:spcAft>
                          <a:spcPts val="0"/>
                        </a:spcAft>
                        <a:buNone/>
                      </a:pPr>
                      <a:r>
                        <a:rPr lang="en" sz="800" b="1">
                          <a:latin typeface="Arial"/>
                          <a:ea typeface="Arial"/>
                          <a:cs typeface="Arial"/>
                          <a:sym typeface="Arial"/>
                        </a:rPr>
                        <a:t>ND</a:t>
                      </a:r>
                      <a:endParaRPr sz="800" b="1">
                        <a:latin typeface="Arial"/>
                        <a:ea typeface="Arial"/>
                        <a:cs typeface="Arial"/>
                        <a:sym typeface="Arial"/>
                      </a:endParaRPr>
                    </a:p>
                  </a:txBody>
                  <a:tcPr marL="25400" marR="25400" marT="10725" marB="10725"/>
                </a:tc>
                <a:extLst>
                  <a:ext uri="{0D108BD9-81ED-4DB2-BD59-A6C34878D82A}">
                    <a16:rowId xmlns:a16="http://schemas.microsoft.com/office/drawing/2014/main" val="10009"/>
                  </a:ext>
                </a:extLst>
              </a:tr>
            </a:tbl>
          </a:graphicData>
        </a:graphic>
      </p:graphicFrame>
      <p:sp>
        <p:nvSpPr>
          <p:cNvPr id="141" name="Google Shape;141;p25"/>
          <p:cNvSpPr txBox="1"/>
          <p:nvPr/>
        </p:nvSpPr>
        <p:spPr>
          <a:xfrm flipH="1">
            <a:off x="4512750" y="896047"/>
            <a:ext cx="2357700" cy="147300"/>
          </a:xfrm>
          <a:prstGeom prst="rect">
            <a:avLst/>
          </a:prstGeom>
          <a:noFill/>
          <a:ln>
            <a:noFill/>
          </a:ln>
        </p:spPr>
        <p:txBody>
          <a:bodyPr spcFirstLastPara="1" wrap="square" lIns="24075" tIns="12025" rIns="24075" bIns="12025" anchor="t" anchorCtr="0">
            <a:spAutoFit/>
          </a:bodyPr>
          <a:lstStyle/>
          <a:p>
            <a:pPr marL="0" marR="0" lvl="0" indent="0" algn="l" rtl="0">
              <a:spcBef>
                <a:spcPts val="0"/>
              </a:spcBef>
              <a:spcAft>
                <a:spcPts val="0"/>
              </a:spcAft>
              <a:buNone/>
            </a:pPr>
            <a:r>
              <a:rPr lang="en" sz="800">
                <a:solidFill>
                  <a:schemeClr val="dk1"/>
                </a:solidFill>
                <a:latin typeface="Arial Black"/>
                <a:ea typeface="Arial Black"/>
                <a:cs typeface="Arial Black"/>
                <a:sym typeface="Arial Black"/>
              </a:rPr>
              <a:t>Electrical Resistance (ohms/cm</a:t>
            </a:r>
            <a:r>
              <a:rPr lang="en" sz="700">
                <a:solidFill>
                  <a:schemeClr val="dk1"/>
                </a:solidFill>
                <a:latin typeface="Arial Black"/>
                <a:ea typeface="Arial Black"/>
                <a:cs typeface="Arial Black"/>
                <a:sym typeface="Arial Black"/>
              </a:rPr>
              <a:t>2)</a:t>
            </a:r>
            <a:endParaRPr sz="700">
              <a:solidFill>
                <a:schemeClr val="dk1"/>
              </a:solidFill>
              <a:latin typeface="Arial Black"/>
              <a:ea typeface="Arial Black"/>
              <a:cs typeface="Arial Black"/>
              <a:sym typeface="Arial Black"/>
            </a:endParaRPr>
          </a:p>
        </p:txBody>
      </p:sp>
      <p:sp>
        <p:nvSpPr>
          <p:cNvPr id="142" name="Google Shape;142;p25"/>
          <p:cNvSpPr txBox="1"/>
          <p:nvPr/>
        </p:nvSpPr>
        <p:spPr>
          <a:xfrm>
            <a:off x="7400300" y="930899"/>
            <a:ext cx="1437900" cy="1471200"/>
          </a:xfrm>
          <a:prstGeom prst="rect">
            <a:avLst/>
          </a:prstGeom>
          <a:noFill/>
          <a:ln>
            <a:noFill/>
          </a:ln>
        </p:spPr>
        <p:txBody>
          <a:bodyPr spcFirstLastPara="1" wrap="square" lIns="24075" tIns="12025" rIns="24075" bIns="12025" anchor="t" anchorCtr="0">
            <a:spAutoFit/>
          </a:bodyPr>
          <a:lstStyle/>
          <a:p>
            <a:pPr marL="0" marR="0" lvl="0" indent="0" algn="ctr" rtl="0">
              <a:spcBef>
                <a:spcPts val="0"/>
              </a:spcBef>
              <a:spcAft>
                <a:spcPts val="0"/>
              </a:spcAft>
              <a:buNone/>
            </a:pPr>
            <a:r>
              <a:rPr lang="en" sz="800" b="1">
                <a:solidFill>
                  <a:schemeClr val="dk1"/>
                </a:solidFill>
                <a:latin typeface="Arial Black"/>
                <a:ea typeface="Arial Black"/>
                <a:cs typeface="Arial Black"/>
                <a:sym typeface="Arial Black"/>
              </a:rPr>
              <a:t>Results</a:t>
            </a:r>
            <a:endParaRPr sz="500"/>
          </a:p>
          <a:p>
            <a:pPr marL="0" marR="0" lvl="0" indent="0" algn="l" rtl="0">
              <a:spcBef>
                <a:spcPts val="0"/>
              </a:spcBef>
              <a:spcAft>
                <a:spcPts val="0"/>
              </a:spcAft>
              <a:buNone/>
            </a:pPr>
            <a:endParaRPr sz="800">
              <a:solidFill>
                <a:schemeClr val="dk1"/>
              </a:solidFill>
              <a:latin typeface="Arial"/>
              <a:ea typeface="Arial"/>
              <a:cs typeface="Arial"/>
              <a:sym typeface="Arial"/>
            </a:endParaRPr>
          </a:p>
          <a:p>
            <a:pPr marL="0" marR="0" lvl="0" indent="0" algn="l" rtl="0">
              <a:spcBef>
                <a:spcPts val="0"/>
              </a:spcBef>
              <a:spcAft>
                <a:spcPts val="0"/>
              </a:spcAft>
              <a:buNone/>
            </a:pPr>
            <a:r>
              <a:rPr lang="en" sz="800" b="1">
                <a:solidFill>
                  <a:schemeClr val="dk1"/>
                </a:solidFill>
                <a:latin typeface="Arial"/>
                <a:ea typeface="Arial"/>
                <a:cs typeface="Arial"/>
                <a:sym typeface="Arial"/>
              </a:rPr>
              <a:t>The results are from a single set of experiments and inconclusive. The experiments will be repeated multiple times to reproduce the results. We will perform a statistical analysis to draw a conclusion from the ELISA data sets.</a:t>
            </a:r>
            <a:r>
              <a:rPr lang="en" sz="600">
                <a:solidFill>
                  <a:schemeClr val="dk1"/>
                </a:solidFill>
                <a:latin typeface="Arial"/>
                <a:ea typeface="Arial"/>
                <a:cs typeface="Arial"/>
                <a:sym typeface="Arial"/>
              </a:rPr>
              <a:t/>
            </a:r>
            <a:br>
              <a:rPr lang="en" sz="600">
                <a:solidFill>
                  <a:schemeClr val="dk1"/>
                </a:solidFill>
                <a:latin typeface="Arial"/>
                <a:ea typeface="Arial"/>
                <a:cs typeface="Arial"/>
                <a:sym typeface="Arial"/>
              </a:rPr>
            </a:br>
            <a:endParaRPr sz="600">
              <a:solidFill>
                <a:schemeClr val="dk1"/>
              </a:solidFill>
              <a:latin typeface="Arial"/>
              <a:ea typeface="Arial"/>
              <a:cs typeface="Arial"/>
              <a:sym typeface="Arial"/>
            </a:endParaRPr>
          </a:p>
        </p:txBody>
      </p:sp>
      <p:sp>
        <p:nvSpPr>
          <p:cNvPr id="143" name="Google Shape;143;p25"/>
          <p:cNvSpPr txBox="1"/>
          <p:nvPr/>
        </p:nvSpPr>
        <p:spPr>
          <a:xfrm>
            <a:off x="7243675" y="2367238"/>
            <a:ext cx="1811100" cy="1748100"/>
          </a:xfrm>
          <a:prstGeom prst="rect">
            <a:avLst/>
          </a:prstGeom>
          <a:noFill/>
          <a:ln>
            <a:noFill/>
          </a:ln>
        </p:spPr>
        <p:txBody>
          <a:bodyPr spcFirstLastPara="1" wrap="square" lIns="24075" tIns="12025" rIns="24075" bIns="12025" anchor="t" anchorCtr="0">
            <a:spAutoFit/>
          </a:bodyPr>
          <a:lstStyle/>
          <a:p>
            <a:pPr marL="0" marR="0" lvl="0" indent="0" algn="ctr" rtl="0">
              <a:spcBef>
                <a:spcPts val="0"/>
              </a:spcBef>
              <a:spcAft>
                <a:spcPts val="0"/>
              </a:spcAft>
              <a:buNone/>
            </a:pPr>
            <a:r>
              <a:rPr lang="en" sz="800" b="1" dirty="0">
                <a:solidFill>
                  <a:schemeClr val="dk1"/>
                </a:solidFill>
                <a:latin typeface="Arial Black"/>
                <a:ea typeface="Arial Black"/>
                <a:cs typeface="Arial Black"/>
                <a:sym typeface="Arial Black"/>
              </a:rPr>
              <a:t>Conclusion</a:t>
            </a:r>
            <a:endParaRPr sz="500" dirty="0"/>
          </a:p>
          <a:p>
            <a:pPr marL="0" marR="0" lvl="0" indent="0" algn="l" rtl="0">
              <a:spcBef>
                <a:spcPts val="0"/>
              </a:spcBef>
              <a:spcAft>
                <a:spcPts val="0"/>
              </a:spcAft>
              <a:buNone/>
            </a:pPr>
            <a:endParaRPr sz="800" dirty="0">
              <a:solidFill>
                <a:schemeClr val="dk1"/>
              </a:solidFill>
              <a:latin typeface="Arial"/>
              <a:ea typeface="Arial"/>
              <a:cs typeface="Arial"/>
              <a:sym typeface="Arial"/>
            </a:endParaRPr>
          </a:p>
          <a:p>
            <a:pPr marL="0" marR="0" lvl="0" indent="0" algn="l" rtl="0">
              <a:spcBef>
                <a:spcPts val="0"/>
              </a:spcBef>
              <a:spcAft>
                <a:spcPts val="0"/>
              </a:spcAft>
              <a:buNone/>
            </a:pPr>
            <a:r>
              <a:rPr lang="en" sz="800" b="1" dirty="0">
                <a:solidFill>
                  <a:schemeClr val="dk1"/>
                </a:solidFill>
                <a:latin typeface="Arial"/>
                <a:ea typeface="Arial"/>
                <a:cs typeface="Arial"/>
                <a:sym typeface="Arial"/>
              </a:rPr>
              <a:t>The aim of this research was to determine the effect/s of Polycyclic Aromatic Hydrocarbons (PAHs), Estrogen, and Anti-Estrogen on Human Breast Cancer Cells. Currently, we are still in the early stages of our research. We are on a steady track towards our expected goals. </a:t>
            </a:r>
            <a:endParaRPr sz="800" dirty="0">
              <a:solidFill>
                <a:schemeClr val="dk1"/>
              </a:solidFill>
              <a:latin typeface="Arial"/>
              <a:ea typeface="Arial"/>
              <a:cs typeface="Arial"/>
              <a:sym typeface="Arial"/>
            </a:endParaRPr>
          </a:p>
          <a:p>
            <a:pPr marL="0" marR="0" lvl="0" indent="0" algn="l" rtl="0">
              <a:spcBef>
                <a:spcPts val="0"/>
              </a:spcBef>
              <a:spcAft>
                <a:spcPts val="0"/>
              </a:spcAft>
              <a:buNone/>
            </a:pPr>
            <a:r>
              <a:rPr lang="en" sz="600" dirty="0">
                <a:solidFill>
                  <a:schemeClr val="dk1"/>
                </a:solidFill>
                <a:latin typeface="Arial"/>
                <a:ea typeface="Arial"/>
                <a:cs typeface="Arial"/>
                <a:sym typeface="Arial"/>
              </a:rPr>
              <a:t/>
            </a:r>
            <a:br>
              <a:rPr lang="en" sz="600" dirty="0">
                <a:solidFill>
                  <a:schemeClr val="dk1"/>
                </a:solidFill>
                <a:latin typeface="Arial"/>
                <a:ea typeface="Arial"/>
                <a:cs typeface="Arial"/>
                <a:sym typeface="Arial"/>
              </a:rPr>
            </a:br>
            <a:endParaRPr sz="600" dirty="0">
              <a:solidFill>
                <a:schemeClr val="dk1"/>
              </a:solidFill>
            </a:endParaRPr>
          </a:p>
          <a:p>
            <a:pPr marL="0" marR="0" lvl="0" indent="0" algn="l" rtl="0">
              <a:spcBef>
                <a:spcPts val="0"/>
              </a:spcBef>
              <a:spcAft>
                <a:spcPts val="0"/>
              </a:spcAft>
              <a:buNone/>
            </a:pPr>
            <a:endParaRPr sz="600" dirty="0">
              <a:solidFill>
                <a:schemeClr val="dk1"/>
              </a:solidFill>
            </a:endParaRPr>
          </a:p>
          <a:p>
            <a:pPr marL="0" marR="0" lvl="0" indent="0" algn="l" rtl="0">
              <a:spcBef>
                <a:spcPts val="0"/>
              </a:spcBef>
              <a:spcAft>
                <a:spcPts val="0"/>
              </a:spcAft>
              <a:buNone/>
            </a:pPr>
            <a:endParaRPr sz="600" dirty="0">
              <a:solidFill>
                <a:schemeClr val="dk1"/>
              </a:solidFill>
            </a:endParaRPr>
          </a:p>
        </p:txBody>
      </p:sp>
      <p:pic>
        <p:nvPicPr>
          <p:cNvPr id="144" name="Google Shape;144;p25"/>
          <p:cNvPicPr preferRelativeResize="0"/>
          <p:nvPr/>
        </p:nvPicPr>
        <p:blipFill>
          <a:blip r:embed="rId6">
            <a:alphaModFix/>
          </a:blip>
          <a:stretch>
            <a:fillRect/>
          </a:stretch>
        </p:blipFill>
        <p:spPr>
          <a:xfrm>
            <a:off x="3674100" y="4227425"/>
            <a:ext cx="897900" cy="831607"/>
          </a:xfrm>
          <a:prstGeom prst="rect">
            <a:avLst/>
          </a:prstGeom>
          <a:noFill/>
          <a:ln>
            <a:noFill/>
          </a:ln>
        </p:spPr>
      </p:pic>
      <p:pic>
        <p:nvPicPr>
          <p:cNvPr id="145" name="Google Shape;145;p25"/>
          <p:cNvPicPr preferRelativeResize="0"/>
          <p:nvPr/>
        </p:nvPicPr>
        <p:blipFill>
          <a:blip r:embed="rId7">
            <a:alphaModFix/>
          </a:blip>
          <a:stretch>
            <a:fillRect/>
          </a:stretch>
        </p:blipFill>
        <p:spPr>
          <a:xfrm>
            <a:off x="4908350" y="4159529"/>
            <a:ext cx="981651" cy="943221"/>
          </a:xfrm>
          <a:prstGeom prst="rect">
            <a:avLst/>
          </a:prstGeom>
          <a:noFill/>
          <a:ln>
            <a:noFill/>
          </a:ln>
        </p:spPr>
      </p:pic>
      <p:sp>
        <p:nvSpPr>
          <p:cNvPr id="146" name="Google Shape;146;p25"/>
          <p:cNvSpPr txBox="1"/>
          <p:nvPr/>
        </p:nvSpPr>
        <p:spPr>
          <a:xfrm>
            <a:off x="-324700" y="1466388"/>
            <a:ext cx="4075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Calibri"/>
              <a:ea typeface="Calibri"/>
              <a:cs typeface="Calibri"/>
              <a:sym typeface="Calibri"/>
            </a:endParaRPr>
          </a:p>
        </p:txBody>
      </p:sp>
      <p:pic>
        <p:nvPicPr>
          <p:cNvPr id="147" name="Google Shape;147;p25"/>
          <p:cNvPicPr preferRelativeResize="0"/>
          <p:nvPr/>
        </p:nvPicPr>
        <p:blipFill>
          <a:blip r:embed="rId8">
            <a:alphaModFix/>
          </a:blip>
          <a:stretch>
            <a:fillRect/>
          </a:stretch>
        </p:blipFill>
        <p:spPr>
          <a:xfrm>
            <a:off x="6168775" y="4227425"/>
            <a:ext cx="1074899" cy="818200"/>
          </a:xfrm>
          <a:prstGeom prst="rect">
            <a:avLst/>
          </a:prstGeom>
          <a:noFill/>
          <a:ln>
            <a:noFill/>
          </a:ln>
        </p:spPr>
      </p:pic>
      <p:sp>
        <p:nvSpPr>
          <p:cNvPr id="148" name="Google Shape;148;p25"/>
          <p:cNvSpPr txBox="1"/>
          <p:nvPr/>
        </p:nvSpPr>
        <p:spPr>
          <a:xfrm>
            <a:off x="282400" y="3432025"/>
            <a:ext cx="10749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b="1" u="sng">
                <a:latin typeface="Calibri"/>
                <a:ea typeface="Calibri"/>
                <a:cs typeface="Calibri"/>
                <a:sym typeface="Calibri"/>
              </a:rPr>
              <a:t>Treatment Plan</a:t>
            </a:r>
            <a:endParaRPr sz="1000" b="1" u="sng">
              <a:latin typeface="Calibri"/>
              <a:ea typeface="Calibri"/>
              <a:cs typeface="Calibri"/>
              <a:sym typeface="Calibri"/>
            </a:endParaRPr>
          </a:p>
        </p:txBody>
      </p:sp>
      <p:sp>
        <p:nvSpPr>
          <p:cNvPr id="149" name="Google Shape;149;p25"/>
          <p:cNvSpPr txBox="1"/>
          <p:nvPr/>
        </p:nvSpPr>
        <p:spPr>
          <a:xfrm>
            <a:off x="3099500" y="4382000"/>
            <a:ext cx="651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b="1">
                <a:latin typeface="Calibri"/>
                <a:ea typeface="Calibri"/>
                <a:cs typeface="Calibri"/>
                <a:sym typeface="Calibri"/>
              </a:rPr>
              <a:t>PAHs</a:t>
            </a:r>
            <a:endParaRPr b="1">
              <a:latin typeface="Calibri"/>
              <a:ea typeface="Calibri"/>
              <a:cs typeface="Calibri"/>
              <a:sym typeface="Calibri"/>
            </a:endParaRPr>
          </a:p>
        </p:txBody>
      </p:sp>
      <p:sp>
        <p:nvSpPr>
          <p:cNvPr id="150" name="Google Shape;150;p25"/>
          <p:cNvSpPr txBox="1"/>
          <p:nvPr/>
        </p:nvSpPr>
        <p:spPr>
          <a:xfrm>
            <a:off x="4813399" y="4159525"/>
            <a:ext cx="651000" cy="554100"/>
          </a:xfrm>
          <a:prstGeom prst="rect">
            <a:avLst/>
          </a:prstGeom>
          <a:noFill/>
          <a:ln>
            <a:noFill/>
          </a:ln>
        </p:spPr>
        <p:txBody>
          <a:bodyPr spcFirstLastPara="1" wrap="square" lIns="91425" tIns="91425" rIns="91425" bIns="91425" anchor="t" anchorCtr="0">
            <a:spAutoFit/>
          </a:bodyPr>
          <a:lstStyle/>
          <a:p>
            <a:pPr marL="0" lvl="0" indent="0" algn="l" rtl="0">
              <a:lnSpc>
                <a:spcPct val="105000"/>
              </a:lnSpc>
              <a:spcBef>
                <a:spcPts val="0"/>
              </a:spcBef>
              <a:spcAft>
                <a:spcPts val="1200"/>
              </a:spcAft>
              <a:buClr>
                <a:schemeClr val="dk1"/>
              </a:buClr>
              <a:buSzPts val="1018"/>
              <a:buFont typeface="Arial"/>
              <a:buNone/>
            </a:pPr>
            <a:r>
              <a:rPr lang="en" sz="2000" b="1">
                <a:solidFill>
                  <a:schemeClr val="dk1"/>
                </a:solidFill>
                <a:latin typeface="Calibri"/>
                <a:ea typeface="Calibri"/>
                <a:cs typeface="Calibri"/>
                <a:sym typeface="Calibri"/>
              </a:rPr>
              <a:t>E</a:t>
            </a:r>
            <a:r>
              <a:rPr lang="en" sz="2400" b="1">
                <a:solidFill>
                  <a:schemeClr val="dk1"/>
                </a:solidFill>
                <a:latin typeface="Calibri"/>
                <a:ea typeface="Calibri"/>
                <a:cs typeface="Calibri"/>
                <a:sym typeface="Calibri"/>
              </a:rPr>
              <a:t>₂</a:t>
            </a:r>
            <a:endParaRPr sz="300">
              <a:latin typeface="Calibri"/>
              <a:ea typeface="Calibri"/>
              <a:cs typeface="Calibri"/>
              <a:sym typeface="Calibri"/>
            </a:endParaRPr>
          </a:p>
        </p:txBody>
      </p:sp>
      <p:sp>
        <p:nvSpPr>
          <p:cNvPr id="151" name="Google Shape;151;p25"/>
          <p:cNvSpPr txBox="1"/>
          <p:nvPr/>
        </p:nvSpPr>
        <p:spPr>
          <a:xfrm>
            <a:off x="6027025" y="4583925"/>
            <a:ext cx="490800" cy="461700"/>
          </a:xfrm>
          <a:prstGeom prst="rect">
            <a:avLst/>
          </a:prstGeom>
          <a:noFill/>
          <a:ln>
            <a:noFill/>
          </a:ln>
        </p:spPr>
        <p:txBody>
          <a:bodyPr spcFirstLastPara="1" wrap="square" lIns="91425" tIns="91425" rIns="91425" bIns="91425" anchor="t" anchorCtr="0">
            <a:spAutoFit/>
          </a:bodyPr>
          <a:lstStyle/>
          <a:p>
            <a:pPr marL="0" lvl="0" indent="0" algn="l" rtl="0">
              <a:lnSpc>
                <a:spcPct val="105000"/>
              </a:lnSpc>
              <a:spcBef>
                <a:spcPts val="0"/>
              </a:spcBef>
              <a:spcAft>
                <a:spcPts val="1200"/>
              </a:spcAft>
              <a:buClr>
                <a:schemeClr val="dk1"/>
              </a:buClr>
              <a:buSzPts val="1018"/>
              <a:buFont typeface="Arial"/>
              <a:buNone/>
            </a:pPr>
            <a:r>
              <a:rPr lang="en" sz="1800" b="1">
                <a:solidFill>
                  <a:schemeClr val="dk1"/>
                </a:solidFill>
                <a:latin typeface="Calibri"/>
                <a:ea typeface="Calibri"/>
                <a:cs typeface="Calibri"/>
                <a:sym typeface="Calibri"/>
              </a:rPr>
              <a:t>Tx</a:t>
            </a:r>
            <a:endParaRPr sz="1100">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567</Words>
  <Application>Microsoft Office PowerPoint</Application>
  <PresentationFormat>On-screen Show (16:9)</PresentationFormat>
  <Paragraphs>69</Paragraphs>
  <Slides>1</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vt:i4>
      </vt:variant>
    </vt:vector>
  </HeadingPairs>
  <TitlesOfParts>
    <vt:vector size="6" baseType="lpstr">
      <vt:lpstr>Arial</vt:lpstr>
      <vt:lpstr>Arial Black</vt:lpstr>
      <vt:lpstr>Calibri</vt:lpstr>
      <vt:lpstr>Simple Light</vt:lpstr>
      <vt:lpstr>Office Theme</vt:lpstr>
      <vt:lpstr>Effects of Estrogen, Anti-estrogen, and Polycyclic Aromatic Hydrocarbons (PAHs) on Human Breast Cancer Cells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Effects of Estrogen, Anti-estrogen, and Polycyclic Aromatic Hydrocarbons (PAHs) on Human Breast Cancer Cells</dc:title>
  <dc:creator>Samir Raychoudhury</dc:creator>
  <cp:lastModifiedBy>Samir Raychoudhury</cp:lastModifiedBy>
  <cp:revision>4</cp:revision>
  <dcterms:modified xsi:type="dcterms:W3CDTF">2021-07-14T18:03:34Z</dcterms:modified>
</cp:coreProperties>
</file>