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6" r:id="rId5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CDB9A-D9FE-49F7-BA89-5E89CCBC8395}" v="874" dt="2020-07-17T00:17:02.059"/>
    <p1510:client id="{872559BD-C564-4D42-BA0A-46F742B74BC6}" v="8" dt="2020-07-17T11:09:00.998"/>
    <p1510:client id="{CD98C18E-EEBD-4FAE-B80A-F19AD0E5960A}" v="64" dt="2020-07-17T00:42:11.031"/>
    <p1510:client id="{E034A35A-F6F9-44EB-9B7E-BFDB57662FC3}" v="114" dt="2020-07-17T00:53:12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0" autoAdjust="0"/>
    <p:restoredTop sz="94692"/>
  </p:normalViewPr>
  <p:slideViewPr>
    <p:cSldViewPr snapToGrid="0">
      <p:cViewPr varScale="1">
        <p:scale>
          <a:sx n="22" d="100"/>
          <a:sy n="22" d="100"/>
        </p:scale>
        <p:origin x="8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FCB3A-2FF6-492F-8FC1-F1285CD2A1D3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D66EE0-5159-4234-91BE-3A9A0D533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188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D66EE0-5159-4234-91BE-3A9A0D53329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3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hyperlink" Target="https://www.pavemanpro.com/article/identifying_asphalt_pavement_defects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01687D-B685-4D48-9FED-D604BB009E8C}"/>
              </a:ext>
            </a:extLst>
          </p:cNvPr>
          <p:cNvSpPr/>
          <p:nvPr/>
        </p:nvSpPr>
        <p:spPr>
          <a:xfrm>
            <a:off x="14325956" y="17458296"/>
            <a:ext cx="18236844" cy="41379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FEA775-F2A2-4801-A2CC-A142594615B3}"/>
              </a:ext>
            </a:extLst>
          </p:cNvPr>
          <p:cNvSpPr/>
          <p:nvPr/>
        </p:nvSpPr>
        <p:spPr>
          <a:xfrm>
            <a:off x="14192697" y="2469326"/>
            <a:ext cx="18236842" cy="14840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5400"/>
              <a:t>In this summer research, we were able to show higher correlations between the same road distress types, i.e., spall, alligator crack, bump. The method uses a rolling horizon framework and moves the mask of a given distress type over time series of sensor data, z-axis acceleration values. With this approach, we can detect multiple distress types with very low computational costs.   </a:t>
            </a:r>
          </a:p>
          <a:p>
            <a:pPr fontAlgn="base"/>
            <a:r>
              <a:rPr lang="en-US" sz="5400"/>
              <a:t>As a future study, we plan to fuse this method with deep learning methods to improve overall classification accuracy. </a:t>
            </a:r>
            <a:endParaRPr lang="en-US" sz="5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9BCF8A-F984-4D47-8ECE-B080D5714E25}"/>
              </a:ext>
            </a:extLst>
          </p:cNvPr>
          <p:cNvSpPr/>
          <p:nvPr/>
        </p:nvSpPr>
        <p:spPr>
          <a:xfrm>
            <a:off x="200506" y="9636878"/>
            <a:ext cx="13814472" cy="1204358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/>
              <a:t>. DL Training (2-3</a:t>
            </a:r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1BB561-2D2C-41D3-911E-6581C5A2D52C}"/>
              </a:ext>
            </a:extLst>
          </p:cNvPr>
          <p:cNvSpPr/>
          <p:nvPr/>
        </p:nvSpPr>
        <p:spPr>
          <a:xfrm>
            <a:off x="194327" y="2485075"/>
            <a:ext cx="13887427" cy="70338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5336" y="-492124"/>
            <a:ext cx="28392120" cy="2322940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/>
              <a:t>Road </a:t>
            </a:r>
            <a:r>
              <a:rPr lang="en-US" sz="6600" b="1" dirty="0"/>
              <a:t>Surface Distress Detection Using Cell Phone Motion Sensors</a:t>
            </a:r>
            <a:r>
              <a:rPr lang="en-US" sz="6600" dirty="0"/>
              <a:t> </a:t>
            </a:r>
            <a:endParaRPr lang="en-US" sz="66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72046" y="2603032"/>
            <a:ext cx="13642932" cy="676956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fontAlgn="base"/>
            <a:r>
              <a:rPr lang="en-US" sz="3200" dirty="0" smtClean="0"/>
              <a:t>Major </a:t>
            </a:r>
            <a:r>
              <a:rPr lang="en-US" sz="3200" dirty="0"/>
              <a:t>road surface distresses, if not maintained, can cause serious incidents for the users. </a:t>
            </a:r>
            <a:endParaRPr lang="en-US" sz="3200" dirty="0" smtClean="0"/>
          </a:p>
          <a:p>
            <a:pPr fontAlgn="base"/>
            <a:r>
              <a:rPr lang="en-US" sz="3200" dirty="0" smtClean="0"/>
              <a:t>Typical maintenance </a:t>
            </a:r>
            <a:r>
              <a:rPr lang="en-US" sz="3200" dirty="0"/>
              <a:t>is done over a fixed schedule, after detection with a monitoring vehicle, and based on complaints. </a:t>
            </a:r>
            <a:endParaRPr lang="en-US" sz="3200" dirty="0" smtClean="0"/>
          </a:p>
          <a:p>
            <a:pPr fontAlgn="base"/>
            <a:r>
              <a:rPr lang="en-US" sz="3200" dirty="0" smtClean="0"/>
              <a:t>Thus</a:t>
            </a:r>
            <a:r>
              <a:rPr lang="en-US" sz="3200" dirty="0"/>
              <a:t>, less expensive and short-term monitoring is needed. </a:t>
            </a:r>
            <a:endParaRPr lang="en-US" sz="3200" dirty="0" smtClean="0"/>
          </a:p>
          <a:p>
            <a:pPr fontAlgn="base"/>
            <a:r>
              <a:rPr lang="en-US" sz="3200" dirty="0" smtClean="0"/>
              <a:t>The </a:t>
            </a:r>
            <a:r>
              <a:rPr lang="en-US" sz="3200" dirty="0"/>
              <a:t>research goal is to develop a cost-effective approach to monitor the road conditions by cloud-based collaborative monitoring using in-vehicle smartphones  from any general public vehicle users.  </a:t>
            </a:r>
            <a:endParaRPr lang="en-US" sz="3200" dirty="0" smtClean="0"/>
          </a:p>
          <a:p>
            <a:pPr fontAlgn="base"/>
            <a:r>
              <a:rPr lang="en-US" sz="3200" dirty="0" smtClean="0"/>
              <a:t>Using </a:t>
            </a:r>
            <a:r>
              <a:rPr lang="en-US" sz="3200" dirty="0"/>
              <a:t>collected and annotated smartphone motion data, the study aims to classify road distresses.  </a:t>
            </a:r>
            <a:endParaRPr lang="en-US" sz="3200" dirty="0" smtClean="0"/>
          </a:p>
          <a:p>
            <a:pPr fontAlgn="base"/>
            <a:r>
              <a:rPr lang="en-US" sz="3200" dirty="0" smtClean="0"/>
              <a:t>Overall</a:t>
            </a:r>
            <a:r>
              <a:rPr lang="en-US" sz="3200" dirty="0"/>
              <a:t>, the study serves as a cloud-based collaborative monitoring approach to fuse all smartphone data to achieve holistic, accurate and complete monitoring.   </a:t>
            </a:r>
          </a:p>
          <a:p>
            <a:pPr marL="0" indent="0">
              <a:buNone/>
            </a:pPr>
            <a:endParaRPr lang="en-US" sz="3200" dirty="0"/>
          </a:p>
          <a:p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784191" y="1210145"/>
            <a:ext cx="28392119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600" dirty="0" smtClean="0">
                <a:ea typeface="+mn-lt"/>
                <a:cs typeface="+mn-lt"/>
              </a:rPr>
              <a:t>Antoine Bowleg, Michael </a:t>
            </a:r>
            <a:r>
              <a:rPr lang="en-US" sz="3600" dirty="0" err="1" smtClean="0">
                <a:ea typeface="+mn-lt"/>
                <a:cs typeface="+mn-lt"/>
              </a:rPr>
              <a:t>Tadese</a:t>
            </a:r>
            <a:r>
              <a:rPr lang="en-US" sz="3600" dirty="0" smtClean="0">
                <a:ea typeface="+mn-lt"/>
                <a:cs typeface="+mn-lt"/>
              </a:rPr>
              <a:t>,</a:t>
            </a:r>
            <a:r>
              <a:rPr lang="en-US" sz="3600" dirty="0">
                <a:ea typeface="+mn-lt"/>
                <a:cs typeface="+mn-lt"/>
              </a:rPr>
              <a:t>  </a:t>
            </a:r>
            <a:r>
              <a:rPr lang="en-US" sz="3600" dirty="0" smtClean="0"/>
              <a:t>Gurcan Comet, </a:t>
            </a:r>
            <a:r>
              <a:rPr lang="en-US" sz="3600" dirty="0" err="1" smtClean="0"/>
              <a:t>Negash</a:t>
            </a:r>
            <a:r>
              <a:rPr lang="en-US" sz="3600" dirty="0" smtClean="0"/>
              <a:t> </a:t>
            </a:r>
            <a:r>
              <a:rPr lang="en-US" sz="3600" dirty="0" err="1" smtClean="0"/>
              <a:t>Begashaw</a:t>
            </a:r>
            <a:r>
              <a:rPr lang="en-US" sz="3600" dirty="0" smtClean="0"/>
              <a:t>, </a:t>
            </a:r>
            <a:r>
              <a:rPr lang="en-US" sz="3600" dirty="0" smtClean="0">
                <a:cs typeface="Calibri"/>
              </a:rPr>
              <a:t>Computer Science, Physics, </a:t>
            </a:r>
            <a:r>
              <a:rPr lang="en-US" sz="3600" dirty="0">
                <a:cs typeface="Calibri"/>
              </a:rPr>
              <a:t>and Engineering </a:t>
            </a:r>
            <a:r>
              <a:rPr lang="en-US" sz="3600" dirty="0" smtClean="0">
                <a:cs typeface="Calibri"/>
              </a:rPr>
              <a:t>Department, Benedict College</a:t>
            </a:r>
          </a:p>
          <a:p>
            <a:pPr algn="ctr"/>
            <a:r>
              <a:rPr lang="en-IN" sz="3600" dirty="0" err="1"/>
              <a:t>Akshatha</a:t>
            </a:r>
            <a:r>
              <a:rPr lang="en-IN" sz="3600" dirty="0"/>
              <a:t> Ramesh, </a:t>
            </a:r>
            <a:r>
              <a:rPr lang="en-IN" sz="3600" dirty="0" err="1"/>
              <a:t>Dhananjay</a:t>
            </a:r>
            <a:r>
              <a:rPr lang="en-IN" sz="3600" dirty="0"/>
              <a:t> </a:t>
            </a:r>
            <a:r>
              <a:rPr lang="en-IN" sz="3600" dirty="0" err="1" smtClean="0"/>
              <a:t>Nikam</a:t>
            </a:r>
            <a:r>
              <a:rPr lang="en-IN" sz="3600" dirty="0" smtClean="0"/>
              <a:t>, </a:t>
            </a:r>
            <a:r>
              <a:rPr lang="en-US" sz="3600" dirty="0" err="1" smtClean="0">
                <a:cs typeface="Calibri"/>
              </a:rPr>
              <a:t>Yunyi</a:t>
            </a:r>
            <a:r>
              <a:rPr lang="en-US" sz="3600" dirty="0" smtClean="0">
                <a:cs typeface="Calibri"/>
              </a:rPr>
              <a:t> </a:t>
            </a:r>
            <a:r>
              <a:rPr lang="en-US" sz="3600" dirty="0" err="1" smtClean="0">
                <a:cs typeface="Calibri"/>
              </a:rPr>
              <a:t>Jia</a:t>
            </a:r>
            <a:r>
              <a:rPr lang="en-US" sz="3600" dirty="0" smtClean="0">
                <a:cs typeface="Calibri"/>
              </a:rPr>
              <a:t>,</a:t>
            </a:r>
            <a:r>
              <a:rPr lang="en-IN" sz="3600" dirty="0" smtClean="0"/>
              <a:t> </a:t>
            </a:r>
            <a:r>
              <a:rPr lang="en-IN" sz="3600" dirty="0"/>
              <a:t>Clemson University, C</a:t>
            </a:r>
            <a:r>
              <a:rPr lang="en-IN" sz="3600" baseline="30000" dirty="0"/>
              <a:t>2</a:t>
            </a:r>
            <a:r>
              <a:rPr lang="en-IN" sz="3600" dirty="0"/>
              <a:t>M</a:t>
            </a:r>
            <a:r>
              <a:rPr lang="en-IN" sz="3600" baseline="30000" dirty="0"/>
              <a:t>2</a:t>
            </a:r>
            <a:r>
              <a:rPr lang="en-US" sz="3600" dirty="0"/>
              <a:t>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270182" y="13577455"/>
            <a:ext cx="7204363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D01A71-0BD9-974C-A15C-62D3ECDFD301}"/>
              </a:ext>
            </a:extLst>
          </p:cNvPr>
          <p:cNvSpPr txBox="1"/>
          <p:nvPr/>
        </p:nvSpPr>
        <p:spPr>
          <a:xfrm flipH="1">
            <a:off x="17373600" y="8721969"/>
            <a:ext cx="11992708" cy="89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Placeholder 6">
                <a:extLst>
                  <a:ext uri="{FF2B5EF4-FFF2-40B4-BE49-F238E27FC236}">
                    <a16:creationId xmlns:a16="http://schemas.microsoft.com/office/drawing/2014/main" id="{31C18E4E-51E1-4EE0-AFB5-E0EEA8582D8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59154" y="1983001"/>
                <a:ext cx="18073446" cy="425948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marL="0" indent="0" algn="l" defTabSz="2926080" rtl="0" eaLnBrk="1" latinLnBrk="0" hangingPunct="1">
                  <a:lnSpc>
                    <a:spcPct val="90000"/>
                  </a:lnSpc>
                  <a:spcBef>
                    <a:spcPts val="3200"/>
                  </a:spcBef>
                  <a:buFont typeface="Arial" panose="020B0604020202020204" pitchFamily="34" charset="0"/>
                  <a:buNone/>
                  <a:defRPr sz="768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46304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6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92608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76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438912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585216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731520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877824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024128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1704320" indent="0" algn="l" defTabSz="292608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512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sz="3200" b="0" dirty="0" smtClean="0"/>
                  <a:t>Spearman Correlation: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=1−</m:t>
                    </m:r>
                    <m:box>
                      <m:box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sSubSup>
                                  <m:sSub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nary>
                          </m:num>
                          <m:den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d>
                              <m:d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den>
                        </m:f>
                      </m:e>
                    </m:box>
                    <m:r>
                      <a:rPr lang="en-US" sz="3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0" dirty="0" smtClean="0"/>
                  <a:t>d</a:t>
                </a:r>
                <a:r>
                  <a:rPr lang="en-US" sz="3200" b="0" baseline="-25000" dirty="0" smtClean="0"/>
                  <a:t>i</a:t>
                </a:r>
                <a:r>
                  <a:rPr lang="en-US" sz="3200" b="0" dirty="0" smtClean="0"/>
                  <a:t>:difference between ranks, n: number of observations </a:t>
                </a:r>
                <a:r>
                  <a:rPr lang="en-US" sz="3200" b="0" baseline="-25000" dirty="0" smtClean="0"/>
                  <a:t>  </a:t>
                </a:r>
                <a:endParaRPr lang="en-US" sz="3200" b="0" baseline="-25000" dirty="0">
                  <a:cs typeface="Calibri"/>
                </a:endParaRPr>
              </a:p>
              <a:p>
                <a:r>
                  <a:rPr lang="en-US" sz="3200" b="0" dirty="0" smtClean="0"/>
                  <a:t>Pearson Correlation series of data (</a:t>
                </a:r>
                <a:r>
                  <a:rPr lang="en-US" sz="3200" dirty="0" err="1" smtClean="0"/>
                  <a:t>x,y</a:t>
                </a:r>
                <a:r>
                  <a:rPr lang="en-US" sz="3200" b="0" dirty="0" smtClean="0"/>
                  <a:t>): </a:t>
                </a:r>
                <a14:m>
                  <m:oMath xmlns:m="http://schemas.openxmlformats.org/officeDocument/2006/math">
                    <m:r>
                      <a:rPr lang="en-US" sz="32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sz="32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box>
                      <m:boxPr>
                        <m:ctrlPr>
                          <a:rPr lang="en-US" sz="32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sz="32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US" sz="3200" b="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d>
                                  <m:d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e>
                                </m:d>
                                <m:d>
                                  <m:dPr>
                                    <m:ctrlPr>
                                      <a:rPr lang="en-US" sz="3200" b="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3200" b="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</m:nary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en-US" sz="3200" b="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sSup>
                                      <m:sSup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𝑖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rad>
                          </m:den>
                        </m:f>
                      </m:e>
                    </m:box>
                  </m:oMath>
                </a14:m>
                <a:endParaRPr lang="en-US" sz="3200" b="0" dirty="0">
                  <a:cs typeface="Calibri"/>
                </a:endParaRPr>
              </a:p>
              <a:p>
                <a:endParaRPr lang="en-US" sz="3200" b="0" dirty="0">
                  <a:cs typeface="Calibri"/>
                </a:endParaRPr>
              </a:p>
              <a:p>
                <a:endParaRPr lang="en-US" sz="3200" b="0" dirty="0">
                  <a:cs typeface="Calibri"/>
                </a:endParaRPr>
              </a:p>
            </p:txBody>
          </p:sp>
        </mc:Choice>
        <mc:Fallback xmlns="">
          <p:sp>
            <p:nvSpPr>
              <p:cNvPr id="11" name="Text Placeholder 6">
                <a:extLst>
                  <a:ext uri="{FF2B5EF4-FFF2-40B4-BE49-F238E27FC236}">
                    <a16:creationId xmlns="" xmlns:a16="http://schemas.microsoft.com/office/drawing/2014/main" id="{31C18E4E-51E1-4EE0-AFB5-E0EEA8582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9154" y="1983001"/>
                <a:ext cx="18073446" cy="4259483"/>
              </a:xfrm>
              <a:prstGeom prst="rect">
                <a:avLst/>
              </a:prstGeom>
              <a:blipFill rotWithShape="0">
                <a:blip r:embed="rId3"/>
                <a:stretch>
                  <a:fillRect l="-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876DE4E9-D35C-4D69-9C9B-3B5F0E1D70B5}"/>
              </a:ext>
            </a:extLst>
          </p:cNvPr>
          <p:cNvSpPr txBox="1"/>
          <p:nvPr/>
        </p:nvSpPr>
        <p:spPr>
          <a:xfrm>
            <a:off x="17041451" y="13388066"/>
            <a:ext cx="1549593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Figure.</a:t>
            </a:r>
            <a:r>
              <a:rPr lang="en-US" sz="3200" dirty="0"/>
              <a:t> </a:t>
            </a:r>
            <a:r>
              <a:rPr lang="en-US" sz="3200" dirty="0" smtClean="0"/>
              <a:t>Performance of detection using masking and correlations (Spearman)</a:t>
            </a:r>
            <a:endParaRPr lang="en-US" sz="3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57E985-A561-461E-8543-A47098E1A246}"/>
              </a:ext>
            </a:extLst>
          </p:cNvPr>
          <p:cNvSpPr txBox="1"/>
          <p:nvPr/>
        </p:nvSpPr>
        <p:spPr>
          <a:xfrm>
            <a:off x="307975" y="19823812"/>
            <a:ext cx="13687781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/>
              <a:t>Figure. </a:t>
            </a:r>
            <a:r>
              <a:rPr lang="en-US" sz="3200" dirty="0" smtClean="0"/>
              <a:t>Road surface distress types considered and an example mask (</a:t>
            </a:r>
            <a:r>
              <a:rPr lang="en-IN" sz="3200" u="sng" dirty="0">
                <a:hlinkClick r:id="rId4"/>
              </a:rPr>
              <a:t>https://www.pavemanpro.com/article/identifying_asphalt_pavement_defects</a:t>
            </a:r>
            <a:r>
              <a:rPr lang="en-IN" sz="3200" u="sng" dirty="0" smtClean="0">
                <a:hlinkClick r:id="rId4"/>
              </a:rPr>
              <a:t>/</a:t>
            </a:r>
            <a:r>
              <a:rPr lang="en-US" sz="3200" dirty="0" smtClean="0"/>
              <a:t>)</a:t>
            </a:r>
            <a:endParaRPr lang="en-US" sz="3200" dirty="0"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CE277C-1E2A-48A6-9849-689FB6789736}"/>
              </a:ext>
            </a:extLst>
          </p:cNvPr>
          <p:cNvSpPr txBox="1"/>
          <p:nvPr/>
        </p:nvSpPr>
        <p:spPr>
          <a:xfrm>
            <a:off x="14589611" y="17437172"/>
            <a:ext cx="17642989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/>
              <a:t>U.S. Department of Education Minority Science Improvement Program (MSIEP-Benedict College Creating Achievers in STEM through Academic Support, Mentoring, and Research FY19 US Department of Education MSEIP Grant Award P120A190061)​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/>
              <a:t>Center for Connected Multimodal Mobility (C2M2) (USDOT Tier 1 University Transportation Center) Grant headquartered at Clemson University, Clemson, South Carolina, USA.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/>
              <a:t>U.S. National Science Foundation (NSF, Nos. 1719501, 1436222, and 1400991, 1954532) grants. 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/>
              <a:t>SC </a:t>
            </a:r>
            <a:r>
              <a:rPr lang="en-US" sz="3200" dirty="0" err="1"/>
              <a:t>EPSCoR</a:t>
            </a:r>
            <a:r>
              <a:rPr lang="en-US" sz="3200" dirty="0"/>
              <a:t> GEAR CRP, SCAMP, NASA ULI project headquartered at University of South Carolina, Columbia.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92931" y="4623929"/>
            <a:ext cx="17646841" cy="876413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4463936" y="14098262"/>
            <a:ext cx="180734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H</a:t>
            </a:r>
            <a:r>
              <a:rPr lang="en-US" sz="3200" dirty="0" smtClean="0">
                <a:solidFill>
                  <a:srgbClr val="000000"/>
                </a:solidFill>
              </a:rPr>
              <a:t>igher </a:t>
            </a:r>
            <a:r>
              <a:rPr lang="en-US" sz="3200" dirty="0">
                <a:solidFill>
                  <a:srgbClr val="000000"/>
                </a:solidFill>
              </a:rPr>
              <a:t>correlations between the same road distress types, i.e., spall, alligator crack, bump. </a:t>
            </a:r>
            <a:endParaRPr lang="en-US" sz="3200" dirty="0" smtClean="0">
              <a:solidFill>
                <a:srgbClr val="000000"/>
              </a:solidFill>
            </a:endParaRP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The </a:t>
            </a:r>
            <a:r>
              <a:rPr lang="en-US" sz="3200" dirty="0">
                <a:solidFill>
                  <a:srgbClr val="000000"/>
                </a:solidFill>
              </a:rPr>
              <a:t>method uses a rolling horizon framework and moves the mask of a given distress type over time series of sensor data, z-axis acceleration values. </a:t>
            </a:r>
            <a:endParaRPr lang="en-US" sz="3200" dirty="0" smtClean="0">
              <a:solidFill>
                <a:srgbClr val="000000"/>
              </a:solidFill>
            </a:endParaRP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</a:rPr>
              <a:t>With </a:t>
            </a:r>
            <a:r>
              <a:rPr lang="en-US" sz="3200" dirty="0">
                <a:solidFill>
                  <a:srgbClr val="000000"/>
                </a:solidFill>
              </a:rPr>
              <a:t>this approach, we can detect multiple distress types with very low computational costs.   </a:t>
            </a:r>
          </a:p>
          <a:p>
            <a:pPr marL="457200" indent="-457200" algn="just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</a:rPr>
              <a:t>As a future study, we plan to fuse this method with deep learning methods to improve overall classification accuracy. </a:t>
            </a:r>
            <a:endParaRPr lang="en-US" sz="32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26" name="AutoShape 2" descr="data:image/png;base64,iVBORw0KGgoAAAANSUhEUgAAAO0AAACaCAIAAADKCFihAAAAAXNSR0IArs4c6QAAAARnQU1BAACxjwv8YQUAAAAJcEhZcwAADsMAAA7DAcdvqGQAAOTcSURBVHhe1P15tCx7dtcHZkZkRkZGzplnvPN79001qVRGA5JAgFQS1kBJDAI0UBIqCcQotZCwbHfbYNpN0zarDSyw2217NV5tGsNaGISHXtgCgTGDVCqpSlWvhnffnc6cJ+fMyJgj+/P9RZ5z76t6T6qn7n86Tp7MyIhf/Ia9v3vv7/7FkOV/7299qlzSX7FsNpvt2pe9bA9+/u3qY1vb9VazovXy1dqXLhvz9y6Xd32AWd65E++4lPMcGb19g+/c82fjvS5ztWJZlr6yQd+e31UubbZHFWK8OkK1XVf4Rbs2FgeZLYXkn1v5okOeW7HKpQr7TSVs0QBpmx1l1red4KtexXatbOwyjUmEao+qzI4yBxRbil18FAeY9Y3ZryLXHS7erw/YLhTcrrHQH1PrlyybXAvj+ot//LdalhHKdtmK6N0tVIEyCpBqPGZEZps2l5818FztrL7T6/8Plrfv5a/V97fse4vIr3e9devbVfdrNPAlu5D/du2Lli8tWSoBSbu0qZRyWy+tsxGLMO9Xr7Je5gi9o23ZjLXZWPmmnLNSMutCahls8cqKl8W7xSvVu7YLtnpTHdt3/s12s8W0pe3bV7E8v2X7Kj60j9U//7c/XVTA3zMreTdLUY/Br/5M5Vshbjb51uaLFq5Xf83lN9CJd99rLb9OP95uYUj4gbc9sBj+2y9G2EUBFdkKRYvcwLNdxW4tptizdgrvUKwUst1+ff4QFsBU7LnecbVyfchb6tKISjZRYVus2KcV89K6OWy7frXCh0U/tluvjjH/z/r83FK0qF3G1W67pvdixey73v3WhcLv5I/1x7j+wz/6DeX/4L99nUOvsXU9xne9bKsQjE3vil5taytauOri1ec7LL+BPjyn8XexFF18V4sC67vH8RfBzpTafhCzzJftlud2bVHybNP2uxYcxfXXtxyGnRWjelZ8K85rGD/baT5AsE19xUbzpze9dOi1jMz3ZwsiuAb4Fscqe11KK9sBXNUgMlKyTamrYnya1euuUeJ6fbuoO++AY7Mg27/wR76+/Bf+zmfNkcXh1y28i0XDMCgtYhlr2iJ5EGJU7bb+4u/q+6+x6PB3v7xrKH+pyL6MRThR996mh9r0Tj2/ArLZbXBSfODWrvmx/s1b8W07HlozG67Ka1GIN+i/3rVdUeeu4LPddl3m2pautm33gOAKuoOFmtp5NyvFuvm4WrR+VUdWRrtvxSTmXXxRB0xHzGa9bQcDBakw4u1x2z3XVWq5xvF2EFqoGBw/+/5sMRJhXH/+R7++/H/8u5/bwsss18P+8pdi/IZJGBxv61f7z4RnPq6w/Ky5t11MH36dMm9droLpu1yeE9aXu0hV79CaoVBvX+NbJHxVRh8QAYPIYnluV7G6PepaKdsVI2h9NZu0xewyRwCEtxZ+dtBzfTCbineDY4uDthsNxIojWfR1u6pF62YLxfNSZraY/Rxh0GmK6HUt22KjaRvuXOBYX9XGdZlnhb9YKerOO+HYVMK4/tyPfF1BZPmi72Yp1t/FC49im3TRiGIrBL5ati3q96wk/1oxnf21Xyr5bl5fXq1f8vri71/e650a0/Yv2nT1KhYzLv2bjVc7jAbMLvO33bXdUrxYfX7lua/GfV1tvHoVy/VKoeJnS6Gd6wI6Znu8tSE48F6GaOjFyvOvvFzZlCu8m5WiAEZoYwumyuINnStPU52m0udexVY8KF14bgcYJfNT8mdexfrVSwi+LvnW13UlLKZJMx591yrDvnqZmYhf98U/hVWJ2pRhqiaz1dSswZrG6FNhWPSPLW/p7vVLnSs68i5e/PMOZ8sxHRupbnI0UrGtPE8Nnb2S0fMvmive381LMis6+CUvludkp9f1UhQpPlXwiyrZFin+trv4Fzr0ol1zrDpgFGaKmZLFdj6fU/b2qKvtzw4vthMBtutbxJl6c2BqWbn4hVWySPyE0WLeQcPeriBimU5hPZS7ftnlihG86jNbjB7Mq6xdFd7NipGM6ZvpjHkVstpicbs8t4sVwYYVUZfnUGRWpHTKG7htR2mWbVN4UxCKS71aiu9vt5jDzdHbDYItXpk4y54C7SqjwFtM+G0Y97Muv3VRZVvT+HJftEjnFAc2G8epsuR5VqlU6l49jqNNngkK5oUsihcC5lB16l0u6t47vNQRI6RnfTNNmJfepBrzYb6bTVevq13mb/sqajAr+jR7ikUdMQDVRq1vD9luKQYrMyhe27EboFx37frFIviW7axkZRtNkqGekl3BNwsggqXyQBqAJhZVy1UJIBVLs8jssytWxbFrFdsBsryAdfEqvhZQNrBGOgYSen/uZZRiRoUWiwljDQqYFIXZ4jiVLI0pLCdlOrKRk8pkWWaYb7MUstpK7P+LxbAM8QxqkoalZzWbZ6JWUsKXvKSPd79wYAEhMzXOOEt5mqZJUqs6bDXVmmK0cLWyXZ5r+st6/bqL+rIt93w72lrsKlauimw/rnddbSmW695uP8xiDn/2/dkhZk07t9+3i9mijdfbBcXrpVxOsywHPYXH3WRZlmZ5siGXw+OUc6uU2QDW2lRtXiXHLtUqeq+WS45VqlrlahmSAcY39gbkWfJXGd7j+VcpMysAwjTNu+mqOqS8+WqjnOvV+vVGAK1dWt8Odbu9WDEv2efbLGZ05l2fv+GlqIQWaUl02a7Is8uQ8MpF5W/7Mv9f/lKUpn7esjTFSDAYtJHEsVOrGZZuSpilaOHZhuvvX+brnZdnpSTUtwr2Sw/cbrn6kDC+tJCWa108273dUHwxa6zzplexmDLPFbhaiu1m5dl2w3LlV/UqlbJ8k+RZvMkTEFwTcDeVcqpXKbayoJT6pXRdTkM7TyqbtLrJeLeypJQlmyzFRRkmgYcutM3Cp15sMH0ULsVNDCswnlUr6oZ2UWRbwMC3gKkhMtuV6y1XK3q9A46vF46/Fsc7LooWb7+AIQUSNUVHVRENsumqUgn1i15f/P3Le1ErTdEEvgQ7gVowMPyxmi8ik6nZoEtHbJFW7Hw3r+uPt3ldN2aWomPXu4rQ/AziKqeVq2Lbt7eKW5K7KvLspbG8rZzMEK+/6lhT9urrs8V8U81mfVOtgLxSxcorVsZ7lfdyam8SexOX86CcroGvbV6VfF3J1ryzDpStDGRH5SwqZXEpjYFyOUtBv7x4AcSi6atObL/qm9llUFhsFHbV4StCvt2lvduBPLdy/TKiVIVm5W0Xil19Fq/fyGLUqmHALhRXjBsWURKUnzG451+/wabUR5qR74djQOdxwwgjS3lTU0KOaXOLI1bMIV/U+q/3Mg2ZKr7kxZv5334IvMVWs9F8br9sMV1sVqeeKee5RRuvNj97vbX4s9f1Rmr84pfaK9YLiBg5FO9iDrjbzC5F1iaslJKanbp2xqtup7VyVIoX5Xhup/NqvqqV/Hpp7VlB0wrrVlQphfYmtHkvhZVyXLUSXhUrKW+Sknnh0Te4dlY2ac6rlBYKKjSi96LnBrXPvpqOPbeuwgbBJkMtSvIyk3cFslmMjN9u2da0XdX79ZYv/1UcSPPqWgEyGmbPVZ71NotR/rt8aSlqFomAnuEVyCwqlYLAmNY0VPO6XjEHX69/eS/zb8b2JS/ezH9RrCjH+nalWIoazKa3bL+qASkVwtKaJLbds12KIsYKikWFtqvbgldfn21n0bpKFi9Voli8/UqozCMrj/C+vICyXeI9dMqRa8U1K3bKobMJ3JJfy/1qtqwmy2q6qOa+IxwHQBkQO5W0Vs2dal6pQKbxHSnh0Exy6FUqk0PyzqtoXS/zr6VYL7Zr1XxswVpsNxC63suKXtfbzQ7M8ksXU9L8bd+2G99+KYq9zUuhwmiCgGvwRmGT9QlJpo23e7G8VcVfzqJ+kGRAwapV2giDIM83rutud28XU7mW65X/Xy4FRovlLSP44taeL8hO/ZmVZyWvBGFWzeD0Yf6uPq+FtS2gVfPtrd/1ZbtiihbHFStmwSjI6GIL7IoEQw/WeTjPgvkmXlrZupqHdra2Ut+KV+V4sQlm2Xqc+eM8mufpKkuWabzMEx8zqJQTi8OhIuXEtjPLzm0zlWfZmv/Qu8zPuE/TdtHRq85sV832Ys18bteKXc/6bF5XW817EV7e+tq+Xa9s1/l725fZ8faLzsRsGIByPN4peb2Yg99uUXPm/8t+mYOwjw2NVKsOprJeB7jkmkny1FJRyCxXK2zbbn9XL/515DstV7u2vbpqudjM+1WDxYpZtGaKbYVSrJs9Rk7aajZefzPrxSYV1Kbim74Wn3rbLlcVsZiVZ7tYM6/cIl0rpzU7d0rpJl5Fq2m4GCf+DDRHy3G8HCXLUQp215NNMN2E01I0y6NZGs6SYBavWVlkyWqTrfN0rZU8LJXiUinZlJJSGS6hF7aywSsrDpj+mH5eD7JYiv6YIubr9b5nK8WO57ZcLeX/6GcfmeqM75SvvFqu2zDCMQHC0AJTjdJFKIqOk6tVIZ1vhwDnmmUpbSq25VTsJPArMDCDJUwzz5I0japV2/f9uuvgk6gOkMdhiruu1epUl2RWCmGrODkGUK2QHsYpUjC1UMiu6CKnbbxVD+XgIQ9pVMlTpwaIS8NLltF73/teSqxWq6rj0IQZhlIJrWhdaxz51jH/+ou5ykvtvu0iAW0XrV19NQeYvj7brDdVw0fx4qtWVESly2RLJovXHm03O00lFNkqx7wp8TBVXmlMh/PS2LZF+Zf0FQQomuf4YES/yVP+HdbiwCnnFXuTJsFqNvJXY2sTN9yyU93EIQAN8yyqOWgyq1WraZqkWZLllQwGUamW7HLZrrJSrbkbu5pvKiXbTZJymqJZh27Y1WpGwk1Zt56WG2mZIKmOaGg0b3puopPmmgBTqiWrKLJWtU/XtFFB4lSrURRRznirKr1Ikrhi5kT+7A99k/2tf+DHqbKoyLwbYfBuZCMZ6A9CSxpr5kfYLSenkz2aIbcVMKRcKUBIq+J5dZV1qV61a5u8tsnKSZTHvmulLScnb2hUk/X8rFVNrXhBtPLgUtGqmsbN8sbJUzvLqNqxK1kcVZAR+sxzu4J0MOdNbqstOqCLX3H30pdCYyVPaIimszQaXpwvZrMPvP+98+kUkSAPcGyGpR4bKBZRSItZY/uX+8JmdVbAMLMveonPPXupgWe7TDpFl/WSHQhJZpex0KJrOkyCLV5s0zmGwmhMDajUrGuFd0oh/g2kc0MCbS7tFXErGtYZZtFSc5IZeIGmLGdbRUo2HatQRZ6W8rRuV2obO1ys/ek0WMzQDdSiWoL4rsrw4PKqlMExZtZmlUYzz9nE8cxfXiarSbYaVfK5lc2tfLZJJpWSXy1xYFTNwmg5TZeTShKW1jMnXcXTs2o0bVeBWA3dWrqiSPPEdEOaNMOsWFZmcAmSACgpDekNJieplDdpHJGy0+EkChxw5TibJE7isGqDzNLXf+V9+zv+0E8ZMQnmGA3o33I3EVqjPBZTFyDWIl/IDsnMQBdRxJtMWaqFUKqlZr1KrpBGKzuPXXtTSsMkWfvLaZ4GmHQULAFk063amzxYLeNgTcddXDTHx2GeRMgfL2xbURzNS3lgl1O8glfXoNI4BNwUdeirSF2yiUm0rXql6iGGPCbBA7jLxYKe3759O46TqgOIr9Wr0eil9WKTAFHs+TJf/AkIb78YhL3dYuBowK13lZFIiz1m63b1uZoN7q928DIH6av6IE9mamBFZ0kVHLEK9moGN9HsFWzBmI2uS+PrJivJH2+34Onl7HU+DP+Z1e3N/PLk7PRh4I+9Wu65m026DP1JnvqugxdaW2U0E+R4lE0eBVEcp/amXClZURCGwRqx19wqwRBYaPK+LCwSkOtVB0deysJgNYU619xatdnPK3WdZ0kBzKZarThV4kEZVRJq8fIMQXOmGj5jRZ1JBX0r5DAuaZeo4lQr1YrNFvaiC3T99R962f7uH/kZqjP8lZrprlw336sgR9tVoXH+sh7RXYkTbABz9hgx5XGtUm7UsPq0nIeb2F/NLyN/2nTt+fQSKTh2KcuC5WwymxCz5vTr3p3b6+WqRv2WHfg+lZt1tJJG8SKOJ2m6yNJF07PdGqpZSxyay0yRvoPLx9bykpWVKxvbgYLI/yRp7KvnlQqybbaaOzs7rGB3skazSDa8F+v8CyZSv9nw5S6FiN/2IIF4u/pFS3EIO4GgPsxK8aHNxYFmxWzSvwG9vkpTpptXOOZD2gCRFDAO3pgEUtVZ3DzBfVzf3CFAb1ILpgeIr5CtFUEf+qczwJskxPuW0kWeLuu1rOmxZ7WYDcNwVnOAUuwvF4BhPlvSAhQvx8lbTq3iEgWjKM5EI8uO68I20ozgWXKq2EE5ywifmzQN5Wej9aYUb4iWlWZmuXIEYqUgSkDK0jyJU9ewSsyAnUmMurcTyQ3Pk3yAIM5ZZ7hKbq0GlPkKjjEsavuG3/Sq/fJv/ghHQkeMiDbNZgPFQ0eiMKQ6cAAy6lgSR6o+LbStrE3kIde0eSmtO6U6TlRz4wSj9XoxTNezenVTtbPldDQZn2dJUK87e7v9G4d756fHb3z+C3uDft11Eeh0MspTjCdDZFY5Iwv2l8M0mkPLWk1oW7KYj6Jw6Vglr1apQRDSZJNE2KNXrXgVQLzJ6WeKt4iKxG48Htfr9U67g99gIOZMEkAyKDZvV8sWINtvX95ShHwkZg58y4v/4u3tlqsy5sDi3xSVJyi28F7sKQBqShirKfpYbDFXPVqbjW5AknMVNIXa7Y1JWSWPHM3pZvZGL4t3XSoMiDOURXntosaNrkwwjgvJTe103vbSqh2VS2vkvZoPl8th1cq6nUawmi+Xc69en0xn1Yobx7AVwrqH091AkvHEyJxgWK0slytGh1uuVWt4kOV8HkVAKKzXK+VSmkE2kiTcVMtVz6sLiRTOUyoAj3SCCGzjm+kP8IzCtW2XKlUGmoI8toF7yDu78Hb4dUVfUBzH8uvl0m/96vfY3/cn//xiMZ+Mx+vAl4mYC26gKaRHeHjwKicdxyCYGF3IGwjjO40os2o5q2ziPF4Gi8toeemUorZbqpVCklle5Q1IWh/s93qdxhqJTCfItFF3cfvtVnO9Wq79BcaKjQT+fDo5L5fiVgMBrWpkbQSyNFSekQRerdqAbm/SjI1RgAux8xRPXSUZSsMSPKyUEM1ct0aYe/PBA4TS73WxQBYTNwwShECtmUGwGNBcf/syF8Ne33Z5vuq3LmroihmoUPHdrGyRfbXh2r+COTbgYXlXKYFbXELAFWqLyx7IF3g3rleoRc35qpIuLc0Hx/jmSimtlklsSrwogKcQ3IllOFEgDg1AE6uRk0+qpfl8djY8f+wvLvDHVStt1O2GV81hclHYarVnswWOFucG8QRLVg7Nwx1mbt21K+V6g12h44IxF+c6nU6WywUZIZisufhO3HYk/1xt2E5DsEIaGcMpk9EzTEYGRcH14oZCfxVFeL1qrVYh74SE5GlK2Kcf4LBasZxKVZlfFJL2ZRDa0uYbv/b99kd+6Ke63W6n03YcB/4RBATxzK7IOBxHvEJ2U5DiChmOQFxBxiVCCIE+sjcRaUG4Gvvjs3AxjP2RP2NlZKW+XcK+k9Vy5nlVKNJsfIn3xYxu3TiM1usoDOAJVKX7EDdIJMTTOhCFkk7Wtxp1YhJpqmNbHaToeeF6Obm8CFfzTRqC9FIOV/azSDqr2nkYB1FGbFJKe3Z22mw2Dw4OaU0BzER7/V8BSIDRZ+Hr3uXyG8SxQmQBWf1ri1kHslfrxuMq6TGX5kjHRXHTSb4WxEAu1kJEmwTplXVOWHgtZRFiQRFWPLdisi7WtQvL17m64pASFDM2IRSTgGgmFVraJOvZSR6c1co+CYu1Cd0q/LgMLca5VMgSOUY4bvr+uuaIPBCMHcclslNVmsdVPNkm7fU7CXqp2PitxXy+WCxxsnjDDJ5T3kSRT54kV93opRshNfTXmFWt4uC8GTEuuWpXmp6Hfz05ebpaTvHyrosXwpTL8BX8KcDFA6NifLk4BcE2RucJsvptX/dB+3d+75/CbyNs6DDunrYQXhiEvr9a+2vYD4yiAVGt2AQGxEr3he0sziI/j33kkATT9eQcs7YzP49mk/MnweICW7I20cXwdB36NXKtktxwu4lXXkKW5zNcdVZHGiSCeRxGK4bcbJIopNE6wMXXKh75t8swK+QKGXni5cX5cj7RCc88hCvzvsnX5VJglUOSQswiTkuMkMLL1bLX7e7v761WS2iV8bhye/LHxbreWZ7D0Jf/MvHdYOyLX3p7vuRzr4LSmkb5rnJaufo0REVgNc5Y5FXzENpPAbZsUQjds0rAIrE28SYNNkg79UtZUErWaAFd5NHSTmaVZClMZ2GBctbxaojVqYLJpIJ7tvFMCak5KCHWriYnuX/ulNZezWp6uFRaTohvutxCKRaACaAC5N1kcsgTdLp1/C72HOdZWHVLeL9urwFkKE08hDQniSZSycdQB74Q/0hUL1m27dTDOAn8VYZntSrADc6HHrAX+ANeOo7Xx08fZVlET7CQqpnWw1yoJAqCGJZSoxcVEZEUdx+lSYj0fvs3/Bv2d/3hnzbSlKPlBabxwUokwVgFTowxRWt/FQQhTpmWsENkgcWnoU7nwAHC5Xg+Ok78SadudTx4u+9Ycc3O5pOLilPZP9jFkuJwzdipnTFQW7/T9uoOTlppn0WXfBJBvDIpHc7ItVvwN+iQ69bJO0+Ojy7Oz4L1ilG5NYgxVhiUywlZCFmgbUObwk2Z3npYbRSHy8UcfzwY9JeLZb3uFiDbAqoY6hYiv6GX6rqq8otezxf74hfoL5K566P5VvRFu4wDNiAu/K7JcgT9LYhJzAFxzLpdistZoNMNgq/8SLGSxUvYnZOv3Q0ypAwGLz+dxuso8KP1qunh+cxlQFhJRgAkRqOQGBzX82W8HEZQOKJ/HMSRj3NxnHKNaGjBS+O654IaEJwLjiXSFLoBI9mUQtcj21s2267vz1UgA8HwHcVwLJR3r+4xSpAdJSmUJIHR5jm5mufWHZvsBqRaYJZ0n4YA7Ww2brdJbzw6A0zTOEV+hG1/tQpDYgLYBNlAhVcMlLG13/5bvtr+7h/+6cJjSaaCKdCnZpyuhVvnq3wp2VfKP68EYtKsO/iDhmuXkmB+eRYuR9VS3HTLjg1FC1teJY39BJSnSa1Bb+vYKPzGse3AX6cxZKMEYVmtFo16DU+MCRLC4gR4z3RNCXZUrvtBBB2vN+qT2XS5WtRcAgVItRoNjz7BvaALmDfkjI5FuGKrbldIeEsB8litdnYGWCPmrqxZ2akGJ1zgFoppcYbHwJQ2bYeuwRcf2PN2y9ssJvMyZb/kZQ4CocWH1q4Qa76ZHfK925LFgjNLcEUiD3kqFouPyCIgaMMJUtL2CJ6aJcb15mHVitNwDmRxE3EwS8K5XcLvrlnXNGW29qykkq2x+SQOatVyEq8Rb7iek5xAdiGZceizSyfYUGGw8JfTcuKnq3EGiEnGkmS1mFFAM2dQF7m1pOrYi8WMrKtkbWbLCTpiS3kDwuZp5rt1CGea4oBsXeoOfKpVB6fs+4HnNgf9XTDFOuoiJ6+QtG1SOImHi6rV6m4dqhoGdBV1lWmFUAAMSA01L5vpBIIm0DbWfDoFtavlsunVsyRWbqhzIyFvQPnDv+Pr7e/4gZ/QJAgSLdQMOcYfqz9X143qjInO97oQFqBLDA+Wbc/xZ6Pl9GK9GHqVTbuOnYf+fDi+OIa2kpnhZTcb8lnNyoBd6S7fxGGIZPD0hKrFbNpqwYeiMFxp7iWFJ8RVPHkEypvVal3n7Ur55WQE3tqi7xUFWXIcRKtTSsA3puP+OrBJSmsNHAHJLOM4OTmC7rOQSiv/LWbDgGcxRgNqwKSicnhmryx+iy6Rf215hsO3vN550c4rzBZr/BcLQ+BVHK8PNW4W9m1yfIzmyHI8WVbO5SnEbglI6NQf1x3ADa+N02gBf8URbnQFMEJeAVwrD6p26lgJQI/8iZWtbSXH4D7CbyVJgMriAEcbZ0QtZUVpRiRdziaTi9HlOU7UKUFpJ1m4pitgIsvw0zo9kYGSLE5z6ERlOp9YJCX0YDnNySwV7qOKFds2vi2waDJYQFGq6KhUikLigFW13TxHr0i4olnBMnwXH1TGk8ODm/U66RewxzmulgvjNEsEZ3zmeo2TEuexgFAGgcR87KlmS+xw7Te8mu5VE4oDGA9uH3x/yzf/Vvs7v/9Py2sbUoFUKSSNC9OasjNK0WWQ1AKb9dxqrVKGht8+2D16/IXL86MsWtUqSMnH4lEAtjKfT/GCsJgsL5F8MQBQA6QxIaoEi7jVMPCRC4EsLxE12Ey3ItrFWjAwjml3m+P5kDRi5c/tCmPJSLYtuxIn2Wzuu24nI0HfQOXqUVhqNHcbXhfz1Ny7W5vJQprwKNBCUlAMQ/OE2xdDYqAFoAzqChdrVjRc7TXb3/alnW+/GI+/LVasFAsrgPj6G39b8mt24SbMLG+mWSgIX7gGQKAwIfGIV6THtUoOzS0BldW0lAZVC5NfBv4MV6UMKlggfLwIXhznsEkizWZgz2ZGHVfSbLjI0HE0h4VLwVRAwGIxnk0voRxkGtFqhjMO/CWIUOCu2bwgsUHkKyCUMuCBdjRZkCTSAhFap6Jyr06aZs3nE2rGtxAJoRDoMvSjmuPV3PoCd79cdTodwmYQBHh0OLpbq7Q8j7wHj18Cg9BefwlwQW2wnrsukL2kh62GizyDYO1UCKo5h3OgTkQTrGE8xKYgAMyUodsf/ubfZv/+P/ozKNf4KVIi8QrZpebqMrITDEUvneeDJsTYm1ev6qoJK13Oxmm0TIJlEi6X8/Han+Pz93YHlENDMCRAw7g5Gr7P8KgQdVIN1a5W83bbG48u2QJhoDcmPwjx/GQDc39pVcvjydCtV8mFYxpYLQldFUfzPpeX81ZrkG+cer3vegNLXKNPmCIpBsFIfG9v9+6du7PZTFZerRY8AiJhLrUHOcBNYGLMgq+Qpf3FigG5vvwGXqaC579erZsT+ZKx4cLPuX6WTQXmG8MNdB4uCdbAShekg+OItAmfl3muvV5NovU8XuOPo00Ki1hkMTQAluyDyfVysl7pdKlXg3OVMWZEiusIdR5u02y6l8PTRqNWcysQBqQEfOEbYBqmYZfT2egCb5FGES6MOElIhJTjd1ermU560zMQnEY4Kl0NqxxfYbtq5ZrTcMrTGUrMazXdPNdsNETXylWGFQUJTqfRaLQ7vYQEKFihAVp0q5gY6ZWSNtCADdAoobruVggOdc85PT0Cpp12g+YArlN1wjCMwsirK7rSmVajQS9IuqD5vKC8H/7w79DlIzhIyDOOoQC0OlKtuC70BVoqf0F8B4E2Q0IEoR8Gy8986pNs3un3m82GaIdVgcRP50s/Suut/s7BnU3VCxm1XTMzlXK5NAT/ImqslhMxM3+BjMCxEBxG+ExUiQYtG0eeD0eXxD/AR6harZYr4y100plQopOv+H2+6DxQq9WpOXVqRyiji7NHbz7Y6fVee/mlwaDjr5a8iDFmWObiEOMKQQ9bzMmRa0A9Q9bVwt53+9q+mUWOf7vdbKTpwkS0qpe+MBYyabTFwDB04hq8omJtHLuEA225lUa1VIZxReuywE1u7edRULNLbtUKlrP1YgazrLtOtF6vl0uZiW0pC8bNYf4kc5CTDAjOIABVK0nDWbgaZWLSWMtiE8/K+aqsqwPnGzKbeI3XiJIwSiNduxCF9BUvMJvP57PFcr5ak+374Xy6nE1RIr47iwJYqO4trde9ptfQiYkkEkkiE83WnVYNXxyGk3UwBuFuXbec2BsoDEz40p9fxtHUKvleLa3agVVaOw7wnmwy8iWdicSblnXrBaEmwz5BYt2tRsGaYEVmYy7jkVvUVSJ4itsf/EbESTbmIQ/HQbBCuNI6zVvr/D0LvjlPSUFspc/ZbDwky+i23DQOoMvLxcytOYN+D/8P4tJs4zbaKz+Mkw0I08lKsyASKgKRxELsar6Y7u4NvAZeeRRFZMduVWmwY1UctBFGca/bw4Y4ZDabE7B63S7WgsharW693hbP0Ku0s7NHeMONkSzawmbp3r273V73/GL4mdc/o3F5ypchNYxFvVBXRDMwPza9DYB/40tRm2nALMWabGY7X7HNKosCKq0OYZOhZoUx9yy08tRFZ6Q/mmGM5pMRZBZwCLj+EhwTEps6WZ8spmN82U6/N+h28BIxHg5/AB0hs8OvAymdQcZcN6PR+S7G3WsHwYqwieEgD0gEiRSYiMUf0ppbXfozRxeulXHhOG/y536/h58iA/HXcGWoLXLO/XWMTTl2le7HUVy1bLTfbMkT+8uVErBsAz9stdt21SYjX6ymJFbtngddIRvSSZiUGkLxHF3JmUKSNc8BEa9a08kY2DY8wOjhdnDEIgQ2mY8m6SwSzcmYdAJMK76bKQsQ8i3f+mH7ta/7ttdf/8znPvvZk5MTwje5Uafd2t/f8RrNiCC0WiFsKA40C1uFuo1Hwy989tODbos4iFW1mp6/XMBSdvf2G40m6Ejz8gxiFESd7qBWdbJINAPQGLXSeEL2gKMnZvUHfVz0auWTplEkCGOQirBWflavNQ/3b0IXGQK8sdvpEjDWqzV1NLwG2qehhldvtBpkIePJ5cnJY2yD0VYq1fd/4AN0+PHTo9VqfePmLZLAYq4F2zYwIjKK8yAew9eFqAJwBmDbld/Aa4vL4nitaH27sqXErOl6vYLYsENBmn5Bf3WRQcjL3OuWAtA0wtuOdfMmGdxygQci+ohDA+rQD3wf/GPWOAfcOQk0/lPwzfMox7MCO4GYwmg7IC9vN/f2BjkEOBKjMCdtidoE97VCnHq0mc5GysMqm/6g1e40sjxBwriBKMLp+EWKBPuAHjrVJolSGqVohESIbKRRr+P1oiCy7Yrj1JqNFj5xiWrDVauNnqqr9Zww7s9XyvRs1Mfo8zha++uFud8pg5HTYV2jkWm+FYaNl4lDaHcIOUR6DAQMzWcT1psNXRgGjgExAvzwt3yL/ef+k7/5wQ9+8PDwBoZ5fHT8+mc+869+4Rc+8YlPwC93dnbv3r3VbreIWo8fPnj04PNR4OP6kWSrUW83a2cnR6vFbHdnB/MZT0az2ULXpTq1dRhXa/hQzyaSk5EZ5kGTZSuvE0WyGKLf63fxIovFEtttNjurVbBc+rVaM8+dxTLb3bnpVMSGGzXIkOgljoPsEI0RgqN4DcWqN2v9fvtiiAE+bje8TqcLP14uloOdwWCwe3xyCi27GF5CDNESIzbg1YWLBlkK9vLNW+RdvZstglnx9d28+DdvZv25FWrDJRf7hOBirs/sB4fgs4r+gECwymGKZFTrJS90HAer/d0BdHA5m1Use3umIIhm02ngr9hCgJuOx+fnF2tgrWsKbJAu4iX+pAhAhgeUGXGlUh4Oz8OQFNlx6w4ynM112RYuHOoYxpGMKQ0sWySd7M0kVZA9bIocrjwaTQjySVparRJy6XqtBRUlni+XyzRJkTekHM+LFyG9brZajG6x0nlpFwpeLUNGlv6U1stZ2a3UBb6NwBAn6+VqluoU8xpxgId2uzMajbFHt+ZVqjrFjTOiWtCtS8mrFYgiXep2OkCKzoMrvn7zt3zY/j1/+M/AR3Hkd27deu21V168/8IL9+50O63FfPL6pz/1q5/85bPjEwzbtUuVUlx3gBSBz3rw+c985Qc/4Ik/4xRK67WPRyCGYYDL1RrPWm+0J5MZGqtCY6AHm5w0Dn8MjQrDAI1rUiwjF4mx4E3J4hDXFRaXqxgx7e7sjy9H5LJ4BDgQHNpxqp1uF/YDT+Bd0+p50u22JuNLrKJWq5Mag81qxfqFf/2vj4+fABFZsGXJ95uFkSsPwhcZpgyQtmhS9iWHVCBNHECvwnWqgLBnyhWv7bcveRU1aPeWhT9bwfewXqyZQterGwiu61TgaeBY3peIu/YjOYtktVgopSDPDQMwvMAXjUdBSOzGKjXZi0hZqIwopMCVl5brVZhFGL4hg9litmDUyBCnNV9O0yTMwHk59RounAHvE6zXk+mMSIVoyJcZgq/zERAPqCk8rdrq9Hv93eUKlVVLJfC0abd7uGskyYBI/vz1msQ6TpOz83O31tBlv1YVHpIkWafXi5Pkk5/6FPAAVV6NLK7hVMjb1qiP9B8HHCUxHhXEeF4T3+e6zcvR5Pj4Atc26O3g2pAb3hncr1YLCIxiThRCGZBAGARu3SUcfdOHP2z/3o/92U1OymwuJqpYNafc63iHe92XXri50/V2+800WD598LmjNz87uzgenR2tF9O7tw4gOqv5FEAR0xR76g1NzCQ5QEzTEua9t3MQrHV6O4CHKdMr6bxgEMRhvFysGMxOfy+OE7tcod+w6jpsoYwRL1staEPu1avr9RyEVx2b7Hu1ZuSEHvzreOkH0AcMBu7bIReOYyCBhVNDs+lNJ5fT8fCFu7fIkxSsQsARw4/IzFttJFUl0JJEkNgSoc0MkuZKsc6KpVsC4F3mK7BXsLu+qcK8hH4h/h1fBsqFDWzX+ZALNraxnd7j01iLSZ2VPechtHUF4HB+RLs1u/Es8HuaJFgRncm4CdNh7AfkbMEC74V/xeNOJyO7oou3PK9VKtsMrOraSbrapHnLay9nq+FwgmNzarXeoBeGy/Hswq6WAAx9CyDLS79iWIC/Tl23hfMrbQjdVGgvlsH5cDJfrAH43sHN88sR7Hsyn9fqTr1BlVhNKUnCEilpvTZfLmfLVbu7U/Na1LFY4l/zqtOg+9PJsryp9rt7WVQGXDQKdrPiQlKGZ1UbTcg9nLFBql+v9yAp83mw8qOaizbbEL/1egUxxlthtu1WYzGbAF84Qpxoxq5Wc4gJ3/pv/pv2R/7Qn9F1VZI2eT31h3Ew9xejSjmJ/HnVytxKqQoQg0USzhq1ChU9ffwm9RLdYEXEbp2BpHdGUfjlxXwJSd/d2UOHlZrV7ChRWPkrE01KhLVWowmC8dJHT09AZ7XiNBqteqNBPZgvPavY6I8EPag4NtBE9ZPZFCEy7karBXkql0kgfLKBLEnPz06darVNoKk6IXzNX5Lv3719SBLTqDsN19FpkxSe4wB0u1rLQJPtkDaQ+DkiPAXIzEuYw+KKV3FmWAFaqDS7eTcYFSjf8bUFtNZ1tFbwUbzru/aY7bqUwlwPRFswXfNVUzdiCMgNnKJkMLopj8ajGKcF54jW5F55DgdOkEy9VtOUueY0yYfw0BYWSpLseuWG26xWcFSkTDhmzcx0e63Fcppt1p1es2yltELNuFvsdzb1LbtOUr5ea4Kr0Wh3OwNYDDnjOogbrU4QxU+PjukVeZuuga2W8avNZh0fYGZF4MmZ43r93f2q2yC9DOI0L+F9cEw4o8gqVZteZ5PajlOv6OlDGxjiGpIIm0lSu+LqJh/LJZOsVhpBkAwvJ0m8ARKgG8wQYOt1B4JADgCmiUIuXpOAnCjvqlTs+WLx7d/xnfZ3ffQnqUZpmGaL85pjff6znwasmM1iOlnN50Q30hFd7L/JXOi9Uxn0u2iLmIKHvzg7vTg/XS7n9bo76HXxauQlvW6bD99fwLG8BkxZV3cYp0YCVzN6lHuGTJO0keSl+QbxtFstp+aGazPdAww1RR5ofj+KCBT9fn93b4d+Q9w1S1ixdWneRmcfm40mpG/hB7P5TKd5YdmNlglJlXWQ5CUnL9XsKs64W7KbeckrW7waIEdXfhl0Cqnmv/iOjmEVxcuQW/Fb40yhmgKcKfQOLy2mJr0VW3jXt6Jus2be1Qy0FJWuN1mKN+Yb8UHZWYL6CRHav1jM+KqsIFzFcZCQIcQR5scw8XuoDmEuZnNMEtXGqe81ydR7FdtpNUFkD9VQf8OrNdv19XoRaV43qrutncEeqeDaj8fjedlyojiFuqz9la7WdeAMDLMcxxF0TvOeqyVfcRzspF3LItVziMYkTmkKS6l38JCtJixZ16xnOZWQliAudAe/If/GWGHz+HKAAX7JefCe+EACMkYKpmXyZUuufQp/qDWbLU2zJgmkgtZJ3AmRBFbCB6FJI40TYIBaMP1v/87fZX/Pj/yM1KMkfpPEwXQyPD99EgYg+fL48ePVfBbByObz0F9yVIaT9Jf9Xu/i4uxgfw+8QtIJeoh1vVrB6sAfQPc8GHpEA3ABfIkmKeLIXy3wjAwP/AHrVquF/wgZp6YIdQkHSRj2hEtCfHQGrEJw6Sjs0HVJ6XqEFWQ0mYxwpbBu44103wrjCaJ0FWgm38DIwj3r6r1akwBXqTXJJKtOt+p2Lbu5KdXNC4zg7XCEosoGWbyQAh/AV/elGrChvoINFGgudv+a/lgv3q7Wt1U/+1rwDbNdW5CYv1zIqSUhkETIiHE+n2saIljDNEAeb2lKKhEiSDxOo+n1ex3UeXlxgT5hJfgkqBrJPj4UnkxkJW/OUrBojUai1DuDLmYwHg1pjlzF3PzmTMeL5ZJMa53CtEp2p92EHJt4LRUgW+yHXhgKvn0AJI3yjlERPBF8FMdkSOR54tbGLMEeo0f0kBnGR+9h6sCL9ySN626NmtF1w2u6NVg7XK6aJMSHNe6MOsVIsg2ZYqPRBDbwCjgrEDIzBZYmQHT3EJFEE6xEZsQ5m89/13d9t/0Hf+x/TxuQCkJZGvtvvvFZQHx+/ATALkj/Z9Om62I7bKxVSzAVvC+yODs7eeWVFx2oeinb3YH4N8hPGF69VkXolEEZcPk0ZaSxcswsQwiIAPmBQuLT7u7eYukfHZ1YVqXb65NnQPbNZUwJzEYoQzM1+JOHKJFRrKrIoDNYkew0iYA9fjpVzE2JuZZTqrvVIIBjLzrdZhs2jIydKrTZa7TdBs7eg3sQrgkMoBH2sslD+i9oGUwJaeBVc0Iya9iLvLB2yswL360VU+6dF47UX1Hd1Qr1bYFbrKgSvW/IXQg8uppBV+WuIMi4H6DkOlWSEIIbQCWe4o0F4jIk0oHOEVjR5fBi6Do1yAAuGdlqgr4EcrALnMZ6uVyY4B3iKG7fuvH0yaPxZFRcaBVFme+Hl5eTGPNJNymWpXOfFWKguQ8o0Zm8Us46ThE/QsU9nR+AGZJGpQRWxIQSiPuu6+7swEOsYO0zJMDHgOkVjpORYjUM1NxQV8GhMijVn6ZuzQUDWZI51RouGV+GMkkNlYvbuvZdXreKk4IJYhE1HBwovbg4JyulxUYD8l2qYQr1OuD+ju/8iO6JA1hlWxeA6lKM0M8xwWBNCtJpuJa5EHvQaQ66Dc+1281at0NEjvu9pr+aXQ5P03gN4Et50u82B70WTpNUCaeeZSHGCSVHUrzRAtkBEpjNFrra2ariPulwlkMw8DFOYZ2sm/MVCCydL2Z4oLLu/MVhJ1G4ns3Gk8mlnhzggOBysF6iM5KzWCeiAq8BbyvF6XIdjqN4SYT11xMMj5DaasKpoN3AU7exQJDIxnG5OqPHIkwVuBK0YPv0tlQmZunqFnNGuyAZ5onV7Pm1X3or1o0PN9eu8FXrz71Mw6yU8QVolxUgxJCn0ylCQ51sxAAVfksQSqAFHSzjyRDRaDR++PDRfLZot9o3btzEI+zt7uIk8KCAgKR5sdCVN4Abyyfge1BmCKvjJWkJh1sqgYwmTpmwnqW6bw04IurpbEolrkeGJTvJclrMXQ9E6R4k0INLAtOYB+ikhzItOSoZGJ4FG6AeQijrwL1IefEkOilMiG7gix3aqloVbETXj4QRZZGqW6t2m00X1Fol8hmEEa6X+CMHIu6amZwwwBkjHxy2V4eZZPP5DGuHdsJbCoOxv+uH/gxkyFwUufGXk+HFUcXKuq26v5xu0lj3w5FZhGu7jOXZuEPPdbBJXQCfZyRS7XaDQKTAl0TLxVxXKmESterB/q7m6DebIKQbovTEytHlaOn7tN5qdzAjvAfJhNSzyZeIf+WjByJSnITdbhv+LbVYZZ2UhlgzgFKOM0Zfni723pA9EsiQ0QaJl1PHwfqhP1PEcbg3qNol0r5Go2brVwNyYgVwz/PQKqe44U22tisp4U5JmMGvEAhk+DcrBoTXPliYo6Twp+hZlH+HV4FR1cNXrWi94BI6fLtJ5ERFkJFOc6yW8Lc1zleTGLoDIlmvlvBkHw8dQ77CWq3SbJBjCDnEt8VyUXfdbqcD8hSyic2pHt9RtnI8EV6s1+uRlTEet04ilSI9uBvH0XKz1a5VXYRfIQ23KmGckKob55qShFTYVLFBLX2Dp/a6XRidSb5tOkOqY8Yl988nwA3WAe42UYSENujuJkwO4wSxwF3jw/j0XGqHnFDGhlLLdkWXcViyItSQaAKgVqtzCKCEOywWc4Db9GTGaz8cT+eY5XA4pB7iyXg8ubi4oAPUMh6PaOI7ftdH7O/+oT/DhlrV8v352ckTM1FFYF9NR+f2JoNbzKfTeO1Dsku5JubqdYj/Aie+t8cAu5iVBoBg6rpMWyfgA18zm6hlvSKUY/Q4G+RSr7kerKfRhJQVV6BdXo5WCkYic4SMxWJJlIEbhNHq1u0bEIb+oFtxKos57H9B8AVJzWYDakjUpA/dThvRk8cA0zBEtZfL2ZiO1yrlVoOM1MpTPdiGyJAkmO5s7U9AsOPkVinMs6VdTmxdZohWhF6DMQNUIQ0fKr+Jt9DW7TvIo98qsgXlO79U4fWK3grUaoX/7ToFkCPjxNADn9xKLrSkp44To09PjhgmMQdCnGV4HYs8hMPJpcxFqS0wgVLffOMBFHkymRC1Ea5l68naNcctb3RSl2GT5NMSCcbZ2RloH/R30MXlEDBM9vf2a647vBy1Wh0cKaABtSLEEbxOh5C6gbpOu4Urxd3iUvf29+wKBCChp8pncJOxrhQXipPYc+trzbauQSegylIR3DSVjyYvop9ZnIgMmqTGzHkiIQhJQPxlCwyQaqeTKSWbLV26Tr5PM+CciPTwzTfxiXGkwdIuEjDJYsnzGt/6bd9uf8/HfopEybby0eX5gzc+s0mDD33Fe9/47KcuTo+QCBzj3u1bg24v3yR1z4Hyji4vGNXOjq4QIrnEQBG0XK5RBjhG/9QHzvATaV5qNJWRwOgQGf1DfTs7u51ON4piAj8kCfMlkta9BokjVjweX1aq5U6nBbLh+EQ14hSVo27D9ctzc2U9PeblOHar2cDAG57TatShUcSsKqyFcTYaRGtcHT5sQ3DyF1Gwqtq6fMzBE5dCJbtYhjiEpnKFKzlh/uSJhTKdCGBVlxkVE8C8F8WuFoNU8168ro8sMKqdRRnIzNXXAtP6ap6rDn9QooxHItqs8EQzIgd5MU631SSoVxqeh0dYLpfIF3xjWyBsA8EIApzCkydPdnd3IV5wBVgo2TVxmTQXsJpQDnsOtn3alMCBcYEO72zaPzhg+ATomzdv40ehB/gp2sAJIYMaTqXmaCLQX6Vy9tXbt241my2lbuotztg8QU/zceA4Bqx8pR6SNtCPv6QA9sA7ksLGkMp6tbKg3oRXgZuEU/4MoFcrNeJxw2uwfT5fAMhBr+/W6+jCrTfI6pM0uzg7g1qAlv5gcO/ePQjYkyePO50OkeebPvyt9h/8I3828NdxuEqi9WR05jplUgjHLunqtijAYY0uh26lsn+wg5cmOhNf9vd3YTHDiwvgC5eAxjEAvKa/XmKh5ATEkmajQairVOqGOZTIurA/AmSNfjWaN27exLTwCRB2TKzf63e7ncJwIcTVmvXo8UPTaeU46L5BauO6lJyOR5C0AT65017OZ4ieUIAW55O5U7K9WjOPMrfqNlyvWrb95QqqUSOhy/SogE0WEZOz2HfsrNuoCPYW2cNGc4WZbkfBpei0wgYS6QNsf+13220UCZqJ9VgLsGcsciTCsMChRUrdvmu7EKzFrG9L0AAa1fym2SQFZroOEE/vILLSZjwanhw9xVY7Svzz5XwCE6JjF8OLDCempxeUm7pnTTNiVKKpsXKJUImzODs+uffCC0RsPUEhS9EC/mJ3d6fZ8Pb39/CmQJkQf3p6ZtvYDHkz3/J2p+157mQ23dkdYCQAET+Jg0izlLwNkwCQ8O7ZdALhOzk5eeXllzCyo6OnjJP6CZ61ms6jMtDT0xNW7t69g5sBiPBmQEyuhgJpCWTbtk16R3rSarbrrq6gL07fIAbkjy8DzRfnFwC736fbTajFeh0qwXP1KIxNyW63WsPLS00ekAxmWbfbbWBSzeatW7fA3m/97d9k/94f+gm0ha5LeTzoNqNgfvL04eTybDkfH+zuomAfGoARO7br4VbJEF2skyAFjjmm1+2hmNlshh0DcVwF73hQINnrDUpWpd3uojsiGr1ntBxLmnluJozeePDgpZdfIkZS540bhzgesrn9g93FaqoASsK40d2BEFuC19pHPaSGFl4en5kk0Xw2oSFABv5KadnOqsEqnI0XSZh6tQbxDUcMtV2vdJoX06oY0OihCBn5IanCrOq4/mol+ggvYqnx6eBVwQpMDT+NuWK6ECrdKpGQs65F9ugc7NIA16DTAJRcldBINDXJFo7NrBRBlIHolAfeGlkJ2lvvTkWZv5yjebzyTq9L7kGIuxxeQDbItBAvrRuKQ7IrXgGUURbiwkGfnZ7BrF577VW+Kvsply+G51Dlvd3BYNDFyx4fPQXuCBDySsgGQ3qeBIJTMq37Gk7OjvkGO8TTi6p0WvA3UIK0sYfBzoBYN18sIM3ofTIZ4yBZGCkjJ8y2W53V0h9eDuE5L91/CWXBgKeTCaBsNVqw7uV8CaCBIy4zTVIAnadYL5ITHkgM4Xz0B9ROp/Obt27PZsuHjx4/fXrcxsl2e+MporiM4nQ8mbGdOIyYZdKWtQ6C0eUllXieB9K++Vu/zf7+P/rTePmjJ29enp/curF7evRweHpEWIvWEOVsMZ0j88PDw4MbuxjGaDwCsjhOega7opMFMcp07kjWRd9ardZgZycKY1h7GKUIEFeBNBE0gtC5pX6Prq9WK2q9f/8+rpqRQSGgK9D2x08fLf0lnaPTMm7NJZubJqR1ZQ2gmQ/NT/sr5fU1B69WyUlCG1mMx6x0W4Obh3eyVFeNWgQ9+gHL1rkr6AOg1Q19IsxrqKM/X0yJIOJiAJejSU3M5Qq6Z04sRuTY3K2AE9JFPLrSSNMeGmwReRQi+ada81LCY56hpxXzzsvMCWnSqngVA9H8qLkgVrNTKf5iNrm8XM6nung4iVfLORkb7cIl4YKkzhudYtS5a2rDfkgM6D/cGmDOplPsAxLWbCDjqh6YkES1ugM7huziGhv1ZqhEJsMlq9eEAqsUpQEUjowESCFdzQCE0BJMF2oTEQAZP6hFM3fv3CGOg1yECZPc6QPxDm6SwUBYWwTHZuv45AQ10TCHKHhGJKlryCum3el212vFBAprSsNcGYygHT3wwoMhQqRJgqDcw8vJagXbJE/dYe90uohjfEZ5PB53uj1cMNEY/8gAoR/olQU+/bu/5w/Y3/19fwRpWpt0vZydnjwZnj2dTYdx6Hda9MAiIwZfuB4iK5IKI11EB79WvmnbcCe2gDOlzEruYHU+JsKCxyXx7fX6FMUCMSAFrzSrOHqIIiIbDi9v3rqF+V5cnA3Pz+EnBE2cxJMnjxot4G4TmQASQkfEqI02tjjQfSUCNdyWDB3AYeJ5bGdRNQoZ4AadwbZNSMCdk6rXqxWwbrgrI0EsvPBHebZYzXC06B4midcT5nS5o6BPE1BKqqhWdPsCpAIcg6J6vem6DZStjBw54Ho1Ka9TOKrfuNvrleJdbMT0nBYFYrprnBJQ1mm8PCevAMSL6YTEzq1W+t2OCXq6eRhDxeDpBgkbpgdndUkYxAwyoMNXaDQV61ZcvqAZDrF0txOebn9/Z3h5TkNmHqA+GuHPlF3leRlE5SVdLVS2cywEOVPPxfkZbBCwSp9kjZ63t7vLMM9OT6GhOldGRu77NIOtkJqPJ/NGHU7bYJhIezadEeh1DUAYEY9QGkNsgbwkgf7CEims65qtCrJPGbuRTZ6VIiJdmHz2s1/A9bbbvfmMZCCgq+DYX4WnZ+f7h4elsrW7t0OyRJIHq2QUxFi0zNCOj49/8GM/an/n7/tBmFmexd1O6+mTB0dPH27yuN2qt1vN5WKh0xIJsi6lmyzQjDqusUqYn05nMCSsFj5PR+kTYQvNLhdLqBVWOJvNXbfe7nbns8VkOtVJVfh/EBDgAIjuCRmPdCLDJp+ABiFKvJKuKF9Ha9IUxgmQRKSU3ImeggbwABgFHaSrSE6qp7uwjJXjOapREqx83dqw8OfsC+NQV/XSyzhO8pTjhU7h08BYdwaABoJyTWeARXypmyzRxkY0V6T5LFgj+iAvzECb0jIX/qor5gxAES8g3r6oWy+zUnzd7jJtGi6hSeiijLboIWs58QQ2ZcNh9LykJPCX5FXkcDhUOfssnS/mYFGTsnlObi1XFwYkTMR6KAGeGx6PeKEcuGcgge7wd+PJkIbJVjTvJsa/Xq+jii66IFgA05REUQ+IcEr9XheQEWahsDhWpEqABYIQjdu3byMFODrus9ftIiJsib7jWcfj+WS0YCBevQEeWKEhHD9sTRdw4gvwdFbFq3tBEIEfYk+n28HWioiFkGs18jDHzNZb1ZpLIGy3+81Wt+Y2dMGTUycLuBxPF8vVzu4OJmoktsE/IneshQi/v79/+/YtmM8f/P6P2r/3+37k4cOHl8OzZpNAZE0mw+l4SIpH6gyFZdjYDqOKiXaJzjGCxlC3SykNA2B0iwgiYh4EjBlOCMhm88XFxSVknAEvNV/tk90BSlSEByVAoB+wZduldqsNenXBF0RjuYA0wd9xjzQM2pQtYByIFhSjVDPBLhwbHAARkEEIBadVp4aO85LOBTqeM1/OOv1OnJJZZzgyzdZAf8iQjRs2AZ7QnLvVvObgSwQMGETdw9fWCZeUwmRQm4m/wBEIAZdFpVImDgoHCo6ERxED6hRJML4WQcnl83Hld/H/fEcFWIpwrC6bf2qXV84hNymJka2AFxXnUJdzhoRDXa0WYreajtWJEiqlEnaRhpqMR6eOA6WnkQzbJvEnlM9rjr0z6NYbmmIvlTIyM89rlq3KYrG2yjpTRp9IpvGM5AK9vu5cLmabul3dYW56SFf1TAl6SDQgugJxnIskp27LDkulahTlYJTRmCsLclIn5eW+bkUxUapCQ7SHLNlLhW7Nw/wWywWqJ+KR7+sUBv6nQt7VBL6tFo7WWa9jVJCmm4uL0dn5Jb5lMOjTqdViVffq+OoFI1mv6Sfhotlskv/9AXD8ke/5QQpFIVx7jOvRdY+TITJd+wtNfCAJczOcJh9quvgDwOJi6CKRjugKmwHtjAylmOQHAemCJIaqA81cDCyo1+/SzZAwn2e65qO0oT/9Xt9xKvJAq2WahCaB2zTbLaAsbwt6pXrd+koPg7UiK1aJqSBfKpfAwYtazWueXWsQNILMCtq9epit2t16mPjJhohRzq0sgbqnYZyESRZn+FebaoGfX8oiVAV7s2wHY7Mqbi6PKa+M6OnEpgzWKxEK8pfEDQIvUlaEIMrilOVoDSABKweoT8Viuq43/ikiCBY7iwNYeENq2CHMjQIIYbWYETyKSSnlYzEkfs0QgTKWlqW6JxGzhV0iKwooZU0Tsj0cM26gVoO10YXca+CqO42GC5qePjnq93fhL6enw1qtQTYHDstW1mhqlrnX03wRvMit1VAHosatSmWOQ78vh8PJeEyeR4eQM8EWXNJ7IN5q9stWjTzPXCLnLeYL+kZ+AL1RXmqMVDoCmLrrTA6b8c7mUyxGdoQPK1lkB1CkKMapcWzJrUFLNpPpHE6MIV+O4MpBt9vZ3R0gN9IZQgQ8ZDyZrHXlE4BqEWcuLi4++sM/ai3mEwjZjcOD5Wz26PEjmP7u3t7O3k6j1ca9YOi0qatFkpQVp1bHGzFCwgEYhaBAIRyd4IBZNdlObkxJvt64eVtmitszd60SzYDs3bt3AHGgp4gqYa7Va2ATnzvY6R3e2O90WkRJmkLHdZMbF3wYq0D6uAoGg7cHW7g/aTmWXilA0HHcPKtMw9JlqebbXuC2smAzK9WispvaXm7XddFbbqcZvd6AY9ghXChOIj2Dp5Ssy2mQBsvF9HI6Ok/00BpNnWPC9BlHix0BLCCEdkRmzCy/AoUJFs9emqy43mJWzBbZIbrF+nE9bJV9AmlZA7vanZam9DXJo/sl2c2gCXa67kHTNSEigGkQPRkvu5wqkaeJNLCkYgqI951BX/asO9DarVaDGFmcQPEa9bsv3BVVYNHca2qepbuB7vAdK1n4S2xb8066oCzXgAzgyHsHvW69VgPB56dnGNtsPBldXtJ1uIEJRXmtip1Ul8sVCQmeDl+APUAk0H61WqM7NBeGBG2LiMg6/If+Q5KJnAjEp4v+SteRpelCef96OJrMZnAVcWv8tFdvNpodPfXCCBoTkiODieryo5g+QArI9jRw9PLtH/nuNMHWo/VqFgVLuKIhTHqYoYk1PSoJ+BYzfjxudnmpO4XQET2+ceMmZBwHg4xmc+iyTmxS7OGjx5tNuTfYxbfhAKMkX/mhXXVv3rpb99pBGBM78CmdTj8KUs9rN9s9uPTSjy8u57bTyjeVPLPjGA+H5bj0ASdBd/Gf6EYXgTr4SzpPd8yTqGHkDQ/DwHzhnJ7bQHYEQUauzEfF9BtY5qpUKJmmHCCOhPE8W3l1S4+5qVVLdokR41F00rG4OAny6lTjaO3VyGjn4XrWbCoi6SJDKjUXIsJt6BgLgsYDsbXwzhvouGbrMlJDvoANmqQvArSosu4qJfqRfiaRLlCJ/EUcrEivV6v5bDrG91MGDx2HgUseVsohHvSqVa+J0HuEGCpPOm2vWimNh+dNrwZPJm6SOIESUo4QoWflLMVenCjaNJvdNBHQgZaedlaCEJ/H0SoJ/VbD25DhkEquVwyARnkRaXF4ZAvo8fxyRPbruA1c5s7uIQwujGBrMJwKNH48nt29+wLsFvyRARfTNiAPJkMHgEe91phMFtAGtInmsBA0TuEkI4RhCG615m0sXWH78PHTkCEYVwGdYA/xGdfbI7GzcSgb4I5JT+ezMFzTQ9RLQELY3/9DP2L/we/7/XI+acgYAYryhpV/eXGJNiBQhBjocWg4GcPD+dHFfq9HF3r9AeOcz+dQYRwlSGLMwA4SNZ8v9/Zv7O4f2LU6gare6ACWmOph9I5r27UnT47DMLlz58VGq9ts9b1m36o0Vn7uR6W61200+llmIbX9/RsIgpFcnJ8vFjNSYRIe1Dnod5sAl0Aba7YEa02SbD4PQj+pWNV6zbOIWUrt0nC9cnU1LRxYD0iGTsNxRUyIKJsoTeekvCSxbIHqkibi3ogYBpEyEyJ+GgduFQewjKN5u6lJPJ/UW/dgk7tkhGOIMbqDPOGi2AKyRXsyzEA0yZRKCiYG7pXbiUnr1z8F5XI+G13MJpflTbKaT8hSSBLM+U09UIKSOomT507Fgrk3ibt1mTDeNokYF8Q9O9jtrZbTLAn6PaJZ5NYdovpoPFstCHTNTmeP3K+0qepGD52p9nsdj9gWh3OG3++28V+1qn2wMzg7Od7bGSBPMcNaDYe7WKzmukctqnut0/PRnXv3e4ODJLNwQUmOm3DLG6+8qU7Gc9gt+ZlSqbykCy9T3fvkOPU4IjvcbTTa+JdqtV6xdWUOzoL1skVSnsfpZkm2leSLZQDjXPprmDIIxjE1ml6n0yB4XpxfeI0OqCa8k7DBjzF05S34ZV2BXyLGfe9HP2a//33vOTl6Mp+OyYQZ2Oji4vzshJhjJiPrcOrVci4vWHPFTS272+kG63A6nZgg0rg4H1I7eic8IIIlJrP2d3d279y5c3jjhttoTOdLekDXzs4v3vjCA4zozp27xNCZHouwhFKStw529zyvBXuF8rfbXXb1er1Bf4BrmU0n08l4NhuDZq9egyrB3da+fzm8WMznhGccIe6QuLVNtEgp5II1IY3/E4ctY3vKWuSazfUJiIli2Ga/0yTOw4UqcMVGC19rVYikUH/4nJMmuvFJ18HYpTW48Fe487xkh0HcajYRoq7+8teddrtW1VwYZF1X1OlCH6ie09RJdfqWkhXDp012qjkZM09SgsfmuS4GQtqXF2fz6QQ3TBqEprECRYY4xgQwRdTl6ZIg2ATGo0k6QoRWSI2XMxgFNjMcngNwxgINqOhMfn55OVn7WHFYr7dYiYLozYcP8yzu73Q5ah0s79270203l4s5h+k+D+QAisPozp17xHB8E66z2xsEYfri/VcfPznOcuv27XtE3dEYMkzVmeu0IJZEeTQutmTbg34fSODISZdhMcuFDxe9fftuzam/+ebjKIwn40tCHCiHOeS51Wi0ME+M5V/+wsdJFqCnHKhLd9OExAAih7/AfS9mq2LelybgqtBBpI38SUC7vS7B5/d970ftl168M4PMXw6hP7Cqfq+9mI1pzKtXuxDWOGC0r77y0qDXGw0BzyW+gpj78v2XsNq17ojUcwdhrvghPA8+8rVXXnvt1dfOTs7Y2Gy3CQVUTzxF32AOZ6+Jxlbr6OnRwcHBvbv39vf3yQc7rVa31wM0u/3ehz70oYODffKY+Rx7uSRZpye9XgfloWxFDILLdALlQ2Q1tw56UQThyqmJb2h6HJnu9MA32sUAEDJEkv6YjBt/LNZLEmWelxxD3vR0hFoDFlMqO5sy0YoK9DwNKBrUEJHNpzNsu91o9Ho7jWaLFgAsfcbGgC+WTBl4M3ZCt1GAbgVVuCCBibAZwiIeBTtCPsQ+2ZJtwdumkxHuBTCJrOp5NLqMJIHVhSEVAl1Ns2Fd5RLbcNJUiFnCluq6FKA6n02wDZTNwTA6GCrcFCQt5kuC++HBTTKXp0+P1uvwfe9//97+HizU4K08X8xH40vYC90iDxkNx4cHh0+PTn0/rDp1IOX70enZ8OnTU9wqiSUeFK+M5OBN2CRShLEQHdcrv9mCxXqkVIgCjUDPIQ+4DHi8mN4CpirmeXp29hVf8RU7vU6r0WB0y5WvS3bxxIsVaReRvN8btFtdBgJeb9242e/2kcJwePn08RGkGZ+HP9PMTMWihla7xXidmjwamP6+H/pR+6s/9H6djvHqSP1yeP7ozTfwPTgSYpmNVsLQTEstoyCEW3Zanbt375LYNuqNk5PTp0+eNMwTUoi/uEAcRJ5mL7xwr9tuswugB1F0/6WXdnYGNIYPe/XVV3Z3d89OT9b+uj/on56e7u3sMHL61Gg0RpfDo6dPCM7tZpP1x4/elBv2DWnzl+PxBTEFD1urwZ4sEMI4yVz0TNowxKXQnMniY2E0DkHi5XgIbsAWmRBcCgYiS8fN4q9QBa5Ptg+zwyM5WV6GU2IRjWa339utVGqapjO3KoDUYLUit6hAJjaETtHYPEnazcbR48fISv4SK9XEKrxCT74x56Jl1eS4ug9es3Ca0IHBiSvTk4yEZLn2l/hXmlGMzDJzjSCpDxyPSsCYIgjIXvkk4dOlUr1IjAjiWSIVdokH+AgGx6gwY0Sh7BnLrjcgWsPLEe5tOpu3W7p2BYhQ43wxQ8J37ty6ceMGcnvyZDjY6S6Wq1Q5pHX//qvT6fJzn3sTttpu92/cIKy++PDhk5PTi/e//4O7O/utZttfh1XIYq25XkeD3cHB/p78ccUmTcdbAeXLy9FwOCS5wr3hX8jRCUYnp+dmLKgN69WtlnWvycqbD9E4Y/GI43GUDM+Ho9HlYjI/Oz2bTacMzbKq0JX9gwM6XPfqY3AwPBteDFE7RA4TJVP84T/6J+0Xbu9H6xAAIDTYGPG3Ua/HcRAG68loSOzDLxEhG3WCSLPdaiMAIsf52ZkhgiTeeooC8Qiq4Ller9eFQuKf4A9k0quAkBYt5jO8DEOVZyqXW43m/fv3f/7nfx7X8Dt+++/odtpQFz3RbiU9YRIoLFAeHeOOzKRTRAxFecRp4gz0RuwBjcn9a3aWemr1GpwJaIM0XvKImxROYlftblfPyUOUmiPYbOTuSHzAQc2tVl3EROQivyYNEPHbWOQETd3k6Myni/HlaDlbQMIiP9B1XAuCyTSK/LpTqWMYafLgC5/vd7utRh1bR2hgF06Dw9N9omDWPJNJ0QoMG09M5wniMAHGyxjZ6Ov+OXJ3n35hkbzom07OVfRcaCQJt0ApuppBZ6cdbJUwCARrbm1vVxdh7u/uw7ujKEHisLLB3h6kjGR0OBzhuQBBq9UZj6cPHjy4eesm7gO5zeazR8Dz6RRftb+/d+/Oi9CGu3dfgkt87o2Hjx6tYT3t7k6pVPHXUbvVOzy8/b73fcWnX//sZz/3Bnx2uQIe8W5/D8GiMqI5EbLdbi9XSxSN60b7mtLAWKOY4BAnmWacnBoxv+ER7F2yQBwHvBnfUalWqVMnmOCfZQtyiDkvpjO7YtM3Y5OKtxjzGIxfXkALsdVOh/y/h/NCsX/oh3/Mvr3XQ1ujyxE+xsxTQr90/SBuhkiGKGFj9LUqhLvk1nj4YjYA/4pjI4jIxcEOS2Uc5WBnBzMA081GA7rMHtJ/yiyXi6Ojp8vFEvM92D/Aa6La46MnaHhHlzF36PQlUWR4QZgCK+iVzB0rwg/5a6Jk7JmbWDSvas7KolFSPdyspiF1YbQNAtjlNckhDGiEoIz4C4dhqHTGMrNfrLAw/larbZWrFMR5ikSX8cuaS6ASdFDKNQmDP875Fid4mFgPytcVnhhFs15ri7s5+Ek4D8fRXSSGjyTixgnGa06RQ3U1QZwUEmOXGAUkQXc5ziPzHEGcMS5jMZuTDuKU5WvJXSBpSUxv6DnkB37RwlageuKheqYoZJmSBKg33ngjCENz+qbkerrG/OGjJ8dHp7r6UU+KiCF4zWb7lVdeIx9BvmCFcCMXnqW3bu1/7dd+1euf/QJA8VdxxakPh9PxaDbY696+/QI+rVKBElR2dg/Oz0e/+Eu/HMf5nTsv3L3z4s5gr9fue14DYOCMYdjETOA1GeNBHbJ/WiFB7+oHO7qkH0iVlAlygC+5sb8PDnHqRCNYF50kd9KEeL6ZTwUthohaeRGMYOKj0aTX32EvtkfwobmdnV3GSzE02/CaRIDvh1e88iJZVxZr6l3zR+jYnHAI8HUYPdyfTVQLw4Q5EIAhcvg2OnR6fDoZjfCmwpP56ZEVaYoiKRmVLt+R19zkQaTYd36mwmSNpJGQh6dPHu/sDk5PjlvmbCrgJE9n+3B4Sv24VWJrsF7B7YlE1Fac78Cf4swYoabqcUcQR13HHS99XYFAIgtS2u0W1swIOKBW19WxdAdIo2bcIosJdohO0zZghqZKVinbpCQexelxeKoQnKbiMLowoxStlpdnZzBfzRZUNuUNlu5bm4ysBFAiSzFjncTBnegKfJSKvSEQrAvr1+wxHRAZ0KXMeGVNfofkMXo2IWyEsRKLECm6wSZBvHh2HLNLL1mXrvRASpSnV/AGhonYSelY+oPBjRs3GSCk0/cDQhQm3+70XKc+nS7OLy4Hg8HO7h6CIvdP0pTwNV8sxqMJVr27u79aBrPpauXHpJSVKj6HiiEP8WzmD3YOLi7GR0dndbfZandv3ryNScBozWkjXWEMTvG+mCtUlVhNIkZmjWxxBMTX5RJCT8czfGqjAVe8DHyfnBjpwiLwxClBFa/sE0V1LQAxtt1p807NrVazSEJgIHASgmSjUcfZIdm93V0UGiUROKYYpvvRj+GPD/YYuWWJwmuamIGaq/ehnigdh0pcBAVJnJY3FkNEL7SETEEhEoFFoBqdJjEX1MGP4f44S1A2Go9OL84ALv4Vy6BzrlObk9YsNaV/sL9LSc+rz2dTiAcZ3cXFCbkC4ZWqgAJoRgZB6DMYGoQL4rGUjplnoNIHhEBnNItorsr1zbUy8O/FYg4LY2O/36EhsCvDk8/QBAAl2UI/Qz3yntCRkYClOWgGxwwIf6xf3QNOOXKGMeOeYaizme7XwDhSLAQQLnU7+EoPtjPXGOFLJg8fvjkej4C6V68DXWN4cB5W0VBqmR8Iw87hClmqW7vBenG1GmYBc9I8sVXCd7Bdp1qsMv5esFc9OpdEFss4xOUsC96hbHWT45xQn67XDUKySa/Rgh6TM3c7PT1FwqrAfW/dvI171glhPeepAf1QvNAViOSa8b17L12OF+PxgugfRjk4TLPScDiZzpa2XSPHwiW/cP/lr/+63+p6TQwTy0KijANnjBUBfAIOJG219hEvgqZqKBiCTWPximIj73EYnR4dgVeUQG9hLIyMTJQB7e7skVOo5w1I84SwRLSjCSSE5UznS1RYzPySW9x/Gf5TW/tBp9vZ2dkZXlx89Ef+mD3oDzI0a1UgYrhf1kl8cFq0j7kzVBioztKFMXrFOnTmztMvcYDUQb8PQyicHy6a+MLKZDpmbICJFHU6Ha/Xui5ZOaYuA1d4NY6n3Ot04ZHQGECgB2ws5/hR7EN5uKPnNJLPGZXrVkS8GevUQ5yqK4WvkQUxTLgNIQL/hJ8DAXUXP9RmvChb14G68DD4gq43UpYOrCDRcAPLluGled1rYOKNpruBm5RSXduN/ehHCLHMtFIW1Ql83Xyf6n5GGwbu+3NQiN/FNY4uhpCZKA7w0o9IkN/4wmIxc12HPkCx5IhMNklZPDH0An/AOkMxLGYDY8PjYAzA2TwkRKAHYNSJB8GLY+RiUG6NTmIeqkoLOtHtcZjxZDIluAPRo6MTOsI6YmYkaBP3udEZtQxXs7u3fzEcnpyekQmYe5/02Adzxsbq9gfd7s7rrz9AvUs/hFJ3e7t41POLkTwmYTovQ69xvr1BXzOWGAGkWPFZj0LVo8JLJTpwenZ6enK61slzPXhSF8+Y6yt0va65tAFWgBZwaqS8VFNSBojiIEx49EZVF6YzViCWjEYjFI6KUYRiY5LTETDOsVhru9Xa29vn4MVyqZl16jy/+NiP/Smo9IFlOZpkhtBlGwaJfS+xp0yXkG3KuqVEJ9/Yi6EFejQboMFJ7O3skokrtSqVdRu6bWFwIkyEKE19DPE0XrNBbEUl+EzEBiBwM2giioL9nR10enF6CuCAMkdh4dQDVwYBvs5fVHFjgB5BMCpLTLGm2TflaxauFzfAO45I0+aeB/UUebSK5104ZH50Az/BgWhdU8uK7RD+DGXAeHQmUlfDwNAsfw1b9Uv4ZemGZKCqE6Nlaz6Z6YkMgN78HrArc8DKdb9TmXRETwfMTo6PKlX77Ox0ucJ1kZHYEGf4t7oiX7x94jxpIuGAA8kaTQ6XTMZ6gN1iNkWaug1MVyPoea6Gk+Bq9cMA7GrpQsoNZkycxjBwSJgVY8Fop9OZLqOtOBCK6XhKtmpXXXQFjhkV6ieR6rS7dc8D0yenp4wDV+p5LfA4Go1hz1/zNV83miw/+cnXSbGCIKL6V159T9XxCOVRlAJfqHB/sIPEyCPB/Xy+vDgnwM4IRrPZbHh5MRJpPL+8HMFSolBXjJk7GErYAOsEcygsUXOIR8DT+IHOinV6zVan1ek59QZEyA+C2ZywQeq7xOuh+gooJKVBFnhJwkRewngQI0gArowNJIJjfCVJJKH8T/zET9u3bt1BnSCV8iAY+KJx866pALL7kJQl1WWyuthR5y19LGCK9JEozDLNdOuVVabOpb+M9bO+ELUVoHI9t9Nuo2kAHQGutSaY9Gyhqq6aJbkDwaR6eLZmUz+cBumE9UF5GLN+Sg2/B8dIxSXabV3VQhJAMAUcAFKt4zzzje4crtd3BgOq1Yl2M7nW7nTALlaFTyYGEbNg/ykEIcVB6mQpcMKmcboMIQhWl6MhjJW6VcOm3Gp0nGpjufDrTlMXyAYBJoextZtev9vFbBAKWqEnjVYDR4SscPQYKOatWfo0hRiQisn8yNVAowSYifCBQmQUBiQtR08enxw9JZHdTk0Y1kz8QWEcznc2AnocHtbFSzZh7oqDpDE0qGwQhGxBKJCr8/MhHJaRQklxhIRdMAd1hlmu12G72wW1T4+O10F0+84dSj558hSkvue1977x4KHXaKM8mKjXbAIy+O9kNAGCrN+/f3//4ID0HYSdn509fvL4zTffxCSw26fHj8cQqcsR+INnN5stfAp9R9RJosstwDG0uNfttdrtBw/enE3n2B7evd3tYxjwY6jLk+OT47MzBmSYhi6KEifUnKPuKsKSYUr1Rms8mRweHgDKwaBP1CGrNgYTkHHhwn/ip/9t+7ZOjotRxDFUGKnIFpQT4Y50NlUpNOjRhYOI0rgYIESTJL94CLgHDg8QX+gE24J1XJFnHvYBknA/AJQjULQeXLPy2YZvhkeQGL/y8n2SPzw6uSL6ghmTHUIcGQmN4pvx7qjzxq2b7ZauYgHHsI4++fZgwGCohy3YiC6jKJWVm6aaoqLfmAM9x2HTB3Bs6Vx/kepJ5XA6xsmLUVKMeAM8cOFVp6KrlMuVmtMIg3S9CLvt/uRywrgwJHgKxXHnEGsMmsowBSwQE2229JBFogGWj2vU7fWWySUqNuCEL2F5HO65LjHt9PT40ZsPT4+fznSTs3gmRqLbmv0VJVEDuGWwgNjRpc+b6XiCedBnsn9UgyuSOqpV8hvlM3GCR2w124wO2AGjKSF8NsdcwdD+/j4Df+PBm2CHMuReAAKyQ/d0X7Pia/TJT37mOz/yXaAiiCJyuIuLy8vhJYQCJcLiGNUbX3jjzQcPPv3pXz07O0M1dJTcBHfEqMFor9cHMevV+vxi6K/Wg91d2AsOAk+IjBAOqsTLgGOS0Zs3buG5x5P5bOEfnZw+PjrCrjTNAD3Fb2HDho/BFpTzaAaTAVXH8wWEh1GjVjPRBn6AfUgqDNZJG/7UT/5b9uH+AVihDgxdpE9XdeHRE5yAmaTS1TDkHx68qObghfy1HqSHWHGwU7KA5YJ3mmyCtS7+t4N8Iaz4XwQx6HdxP6iHkAqC2Y9VwRxQEpnK8dMnhA98MP5pMZ8SvGmdsIKw6MrFxQXOG/Qd7h/eu3cPgo7lsQIn7nTEPYCXcok0CdfBuQjaKTrDnyNlOokE0RbjBQR4aISFE8cyxdvM80XDQJfJMmpAgadbS4+JbdchAuE6J/8+P5tkiWWmn/SMCHM1cKBTh3oScRUqSv2xrqVM3EadIBclsdeoN5sN3AnuE4eBlWJmmhb2g9lkfHz0FEA8efTo8vLC95eUIbg0Gi7yx9Kh/UiVFaBMcA3DNerAd0NtGSZuue65oJZ4SihmRBikubLMQeb4NlQh9tvSlY00yXbwBHAZ8Wrp3759F28FAgi652fD4+NTAjqee7Vaw6QB9vASVioPhfZhg3VPPySAbPG1Z+dnMBOdsN3S9A2h5s7d26Qpn//CF5YLXVzg+2sIg1dvwhDOzxjdGrNhGQLby9FLL7/8oQ9+5f37JJTjT3/ms/PFyvU8ki5MjpXVOgT18HtYE3k2iiNuEUiLy8z1iCDL6Q12YKq3bt0iYTWc20wtEKtdqGb3R/7Yn7b7nbaZ17QdVExMRVFKrHQNgLgjAbis32Ig+Wpig7qQT/Pw+LKmng6o6/pm0wkQoEndA+A4q9USr4wEjRqC2XiMXyQ37HW7QJYszVDkzYsvvrDT72EnmmBbLcA9NBJSOJlOHVdXdhN9wTE4+6rf9FXf8A2/RZ5pMlUGuVzu7+3fvn27P+j1+z2SOcWY5YpDaL3VakPD5oQwr37v7j3ZuVwDlJFOFRFbd+qWSzawFlkoWeibmItqgyAeDA6B6OnJOCbX2jhxrCvFiIa07sEr2616vVWp1LF6YiVCpLf4NfBHrJkbUwRh5uaLNQpeLub42ccPHw7Pz46PjkDwcAjvDORpLNi2pvGwEsBKP/AdcGUYH/1HyGzB1JEbIahrntJHr7FeVjQbTRjRT83qavTDg0O64a8D6ByOjnCIY8Y18fX8/OLwxg18Fwg4gfNeDHVPqtfErCFXOzt7upKkWjUTM3puD1qjnWarabJtB38xGl8iphs39mka20OVK38loovM/RV+y3U9RHv/pZcPD27iR1pNKJnLFuS/t79/eHAwmU4Y+2/7xt/28PGjX/3VzwC/vYPDF++/BILn5Gplazga37l7lyhiVSwkIrR43mC33yIlrZQZtuM2yO2Gw0v8zvn5GXA3961U4Mfk9O1OUzje67bBLupFspJdlagKOyEBsutE2irK1wkOXBBBDW+PaSpvwGfjTuwK3BSNYsWadkkzsivolFiJmfvrNluufo6pFEfxYkYgHZOBUsGNQ+BSIcw0W97x06dEka/6qt904/AAqs/hmhiKIwUKLC5OfvPX/uav+MoPAkYkS9h6+uQJIsSHocV2u3Xv3t3XXn315ZdfPtjbb7faVAVnIkowINQwvBiCYBYYF2mK0KDnJ5SwwGrVhbaMxjPIZ8Nr4K/Xa+JANU8hIdXf8g3f9JHv/L03Du8SZnBTeDgUg3xwnV6DLH/n8PCQcc2XC9BcrVWn5tfWCIsEDYI9/ns+n5FLLebzT33ykzs7O+1mk434YDiDTt3pwuIMLnE5vIA+kSrAtQjcqBP7J+IRmrBqVCVnnG+U0WAZK5/oB+aIBlg49HQymeL49ECi1YqRLuarJ0+PoKew1el0+sEPfejH//SP/9w//sc//LGPve+978PA9DwnMdc11vvivZc0bVquUCG6p/9YFq4B4QBWYn1HV0M0ySyw0pOTE1zLnrkbG6+5KYK+XTk4OERfs+nC0yNKvNElPZoAL0wCx0nudPPGDZR4cHh4cT68HI82ltXpdfcODvBUT46OcX34FvYWJ7dxlHkur9dq6f43aqC/w9GEEdHu8fExSNNtIO02dRK4kP2g39f88Z39Aa5XL9wU4Ew1/U4/7VIOPYMQWqXcqdial3ZrBAL0RPRkAAw7SqLlaqnUySrj3fAQuP2Ts5PHjx/jISCsw4tz/DExF62AuX1z3yJp3JOnT9Dlmw/eePL4MWwEKyTdQfG4T+qHzjcbrdl8TnABeGiv2WhDBj7/uc994pd+Cb7BEMjMSHewzpPjY5j6crZYAAFSG3NXJoEPuyRBxIcxWgXuMplTSpdwTuicLsNiVquQfIgmUaplkfWHk8l6NltHAZTuhud1j56eEaYB+vHxEXkxgu739u/cfvHW7TtI43J8yfCpfzLDK6O7NRZE6Adkuzs7iAWtfPVXfdVL919GeuR8DBn90hnjJioY6ZMnj/FqDAclUYY4imtgIeeF4u3t7E7GY5PziDUSvok2gAb34rp1hnZ482an2zs6Our3B5AfQjPjajfbkCiRAdcFZBcXQzIzuvSP/uf/5X/95//8+OkRxWBQhJRur99otPCCo9kYFstW3s2lJjI2ZIivmU4myIyO0Sr0Ejsk5iiA2GWihCnjaC46goGI7bz44ovgyCT6kA3/6ZOnkJSv+MqvwMU+ePPBaIqWF5lOPTYguJejEdkSaSor0o4eGYOR64E7NEEoINTDtMtWlfG+9tp7qA2neffuC6BCPmIxIzKQqf/RP/m/s184HCjOK9Lpmkay8kZdzz/XIx1quGH92FO7JeaF8DBQJA7YwSLHtHXKV7fEtDsthKv8LNczom/evInwgazr2Lv9PnEKf9/ptV984YX3vu+1D33lV37jN/6Wl19+6T3vfc/73/++r/zKryTZx1VDmpGgzlU6+AM9NQzmh32dHJ9glJAtnM/jx0++9ut+89d+7dd2u733vPYakQtuQfYQQKvnC1qEeEBg8H8XFwTVi4JswO1bXrNSceTnsjwKY7SuWd2Nfe/ufdDm6/acBHkxXMg5+G63+i+8cD8ONYkDIep2OweH+/sHe4PBXrvVxZ8+fPQmGRtDPjs7nk4nr7z6yquvvgoO8Ft0Zndvn2iwu7tDrACvv/LLn4Sn6qS9+YU5hEZE3j/YL87MFVeKwTdIs2BTYKhStVu68cghnrRaLSALd6LR3V1iMkH5/vvf+z7GNZ/PGSDVfuQj3312fo6gAv1AQZ1Y8cK9uzAKEqPirBO0DSXz9fDwxt27d3EQ8AISx163//TpUz9Yup5+XV/xQk/41F13gIGwRg/x62y+cQPD9shHMVSCra7PbDTwOKPLcRQm5HtPnxxNp7Nv/Mbf9vIrr8KKnx4d40f6gwFDwA73Dw4h0ySTJdvCSgA6iF7pl6ACY0IKCEhAeXnVdutuCsvSFb858Z74SXPwWBJWQtOd23dQCqwNp0fMJ9P82I/9CfuVuwfw3kpFnLXd9m7fvnnn3s0oXnsNiHa57tVIy3QKVDdClqv6SSzLX85Xi9mN/d2SLnwB9w5Wirn2u23C4R6uDH33Ol4dS6jqp55gxc06yM7Lm1u3b374w9/8ynte6ff791+6v7u3B105OT0Bc/BYyFAQZ269sw6LW1d07gdbDyLNIvK9WnNv3LzV7+9+7df+5nsv3j84vHn79gvm5OpiMjyH6MN58O6i0XO0sGg2GhiA5zZQNhvrjnvr5k0CE8lBEmW3b92NovTk+Gy1WOlKiDgN12EcRsSfV17Gs9yZToaLxXgyvfAa+oGp4eV5HseOtfn85z759MkDCEKehuPLIY7q5o0D/JM80zrASxFMO832Yjp9E9k/fEhu7TXajFS8RhMp4uzF9RLkl3AGAhGZA9m2ufxNTxzEhkGq12iRhuI84RRQXpCEjvE75I6MDnQS0F5+8T4M5F/8838GCUNBjVa919V0J/m17+tBeOYiniaFsRkM8r3veQ/v2GG1QpLdGE9HaSlttTW5gQdN8+TmLUS0h7+EIBHuiRD3XxadBYX4BFwp8GUAOncWp7jSjR6sqAnQiuOMxpPz4RCRkTLhj2BI49lyY1Xv3Hvx8dPji9GlXbXQkc5GRCFOHSPXNVTE6zRmcFWnQo/h8DgaUt1U9xq7TbfT9MydeaOxwkh/EKzD8WRGACxb9p07d7/vB/+w/YFXb7X0ZFFHkO11Wm0PBI/HQ5CtaQpSLc8lA4P1kQlYSo4ype2aCXbFpPVc1BKJ4O2bhy/eu8ve3Z2+QX6N4EiBbJOmG7KKCjSLrt974e5XfcPXkxa7jQZuCW6A6nEJx8cnhqXZ2FigZ7aApZqlZxWXEzJLfw1nQLI4jMkMpri6fedes0n2A9naxWQfv/n544efRyj4WBJHgh9+EY9umYfvkl92O114PVBuN1t7+3vEkKbX3OQ2/iUKYta7LRlcr9O9ScJy47DXbV6cH48mF7t73dPzo9kS+psooc+TUho2vRpjBJaM/fBwH9tQdKzoxDvy6nS6NLRaLk9PTkb6zVar099r93ZwS2VlmlBSnUwCuCISehBgG4Pn63qlJ4uSxAA44tv55Yikh7Cy0bR02vBw3h1IXQUpacrMz1NSwxnqPz05hmcj/L19kucOytJ0/Xp5cXFGhGzpvl0LhoD3Go2GvM5OjyeT0a1bhyTeDx49aHdb6LXmVsEixnPn7h2sBbKOgZFQEmogG/ATTYM4NUaBGQJQ4hsfbARYZFEktyWrfHx6enp2jipLZd2gEMSppcTa3tk9JLadDU/DJNAMhK2rV8l/eGd0BAHRp4oFGEjKyZFIaOZLn2orVq1WrvXaXbIQckrsBCH0+jtprof+NFud3qD/vT/wh+yX7+zBXZARQRlgAbU1Pn8ygabgPIi5WDbkmsSaEI+VYJEktmEQ+as1NTISQlu1Wrt1+zZ+USSJxCTNgScWg+DosW3uHKSLhP2XX36VBO4Tv/SJ0fBysLNLjeQojx4/PTo6xktBAIg1GBCKhNtgpXESEOgYa9nCIBR8ReXtMmoajy8fPXwQhf5wePqrv/Lx0+PHSj0rdoPw2W4eHT193/vfCxPoDwhu+mEsSJPmlcrl3Z0BDoCkHrbGTlCLdREo9g72D28c3sAb6VmifTq8s7eLFsmUode379zZ39vXnF2Sd/qDeqOV5OVKze3tHrR6/ZJdw+vwveLULShWtgnCmP2U3Nk/qJED1T38McyP0IlykDZRY5Nlrlu7c+d2p9vu93ootNPuKAmu6NkDaZzgR/DQt2/dOjjYvXfvHu4Bhj0eXa79JWznxo2Dfr+LgnDhO7u6KwlbFYGuufu7e9RMS3v7u4AS2S5XCxz5yl+cHh9fji7xQvt7e06tOhlf7u4P4miNh0TA0MhWw7NLmzgMUMHLL97rdTpf+Nxnl/Mp/kk/hJ7r2cGQb5QLCGl90O/gsKDRmvDStLGe7SLPlSYqrAdo5HqAfrV6cX7hr8IsKUPbnEpjtQgqlpunALuWp1at6qXxxnWaNw5ueW675njd9g4Rud1w7t67idPf2es/fvJmXs66vZbSnOW0rphvf/8Pfsx++fYOwkLNYRxAjMAguWquK0f1eDlkgYxwFZ1ud1Oy8AqkimRT+rEqImO9wVjMSXy7OJkEMYK4kA7iZ7M0AzQkzqiMA2UVyk6sR0+e/OOf+yef+tSnweudO/fQNyjGI5Mg190GZg3ksCsEpF8YicKyxYFV3SQkLJZQAEiYz8ZPnzz+1U/9ysnx0Wc+/SlyyzTU89AxgDu3bpE7kv999Vd/1Qv3XtjZGSBHkkCYIt6OoN/r9dE8leVpDrEZDNjQNZNNWDyeVBcPdPq93X1sYFB36zAUEikQjhcNIwblrINkHSWW4zpeM7ds3cFpV/E3fpiEaRZCgDblChEHL+J5+caCF2k6FoabKOlUFOWVJeieFcgP9gXdJLejB4xvvV7jpRgLGEIXuPw9MsedHkg9Oz0ZXpwlWdzr6dJRmXYU6pdg2i1cD9Kj7d2d3Zs3b5Q2pWazgVWYNBfWBFFTo/hqGsIXQDngu+Y6FnkviuhcqwFj1Sp3Wk18+86gv5rPAn/RaTX2dvoKwWU9TBuYUglfdblICabEuPT0PcZomQeugnd20SLFiO04C6z06ZPT9Sorlyqd9o5drk5HizyzojDD6QI9EKwflrDcVqNH4tDrDDqtHehRt1s7OOidX5z0Bu3L8cV0MQ4jCNPMPFGk5LqVj/7hP1b+gY98g2FpelooAsVbLP0F7/PZDGrd1nRs0Osrdzo5vZzOZrdv3764uHj48CGRGpGDRXprTiaJkYzGI7wIBADogwyGBFvFMJI0IY8mdpCr+XqCt066kMH82z/zb5NAfOKXP/Fz/8vPnZ6fDXp9SoI5qbYMo0ig5YC3uDqCw1nHRZMLkEWtlpqogmXaVrlddxo1WR2p1d7eLpnvp3/1Ux/4iq9oNnVJ08np6Vy/FhNDYfFq7Q70UVcCEdZqjkt4wt7AKL3SiW9jdWZyoEkUwz6xWL4S4qG/0ELYCMGUfhIdNdFhVxgvgQgGnxJnMUcZsG4yodq1OVMHndQwSI31h7TYQxfQrJ7Him/G+dVcB0SidboC0MEEtBFYDIcX3Xan0dD1X+A+DNcMkwSNQ7BMpNHFh3c71E8AGU/nlUr94PAA14/TpRJiEe+4JHKqk+NTUlLNkEBsMz04kOF2Oy02wnDI2knXxCb1PCtIVhPWtw6DpteAMRdDhgHAyzmWOMsgsb0lJM/36Qb2w4usDjs1aYDu/6Ud/BT+gdSc7b/48V+G9OKYW+0WpjuZTEE6uTJkDw0jGJdUzdxCQvskA/TbX4waddRkn52ef+CDHySR+tzn34iSDPJNeWIPmc8//Revl//kR79tMZ+PRqOKU7196ybaQuWgEMDt7ex6zcZkPMJhd/v7o9FidDliqKjhc5//3KA3AAi4Ht5BAPpHRRhDXVefEVqhM/hyPQEIeaGbprlzC5UTj1z9PL/8/Td/0zcDLJKJ1z+jP3Lhw/3dDCIN/QsDoADWKUYbNKq2sgyNAgOau7g4x9kXF9eXsrhSzkEeSAUdJB+aFqgU1/u3UCGiJIcgwmKR6EMcQyeW4d+lpbk+jhVgSmps67pkXRYH/zs+Pdvb28crB0E0mUywvnxTWa4gfiJOoZ6LAyN2EQN0iPaoEWHAtThcZpKmdINR29ARc9MfutJYoEa6sFMTcHU9SEC/bYigYHFsIe9xzEn9MARyK8BP58DZ+dkJ603Pu3Xr5t27t8fjcbBe3YXLuvo5R0bEiKfL0NLvNFQnug9qrtCvM1aNl155mWMvzs9wWKyYc0/6eVAETdzDT5DEQ3xBD+EI3XEIeCInQfgA5XB/H5whfhS0LNwQyYFte5rGhrsTYXS6lL2E4tVSU9TIE5aIswCsDx8+Qst3771wMbxEYpSeTWdYdbOt68zW6xCd4pUACakLydxSl9/0250OkonWq3ajNp9OSTBfeOklxP7xX/6V84sRtEwjtuzDw8P/7Re+UP7B7/46gh1dBFsEstOzU6qGLyPBV159tdftTKii5nS6u9P5moSMZnC0jx49NuN1GAPCEi1z9OxNFD0Y9Bvmt6kR7nwxjZPIJFi6+gyCePPmTbKYk9OT6WSKNRNA4SEv3Lv31V/zNefnZ//0n/6z97/3lQ+877Xj4ye0xSEcy1EkkyYrsuAD+Im1uaSOxOrrvu7rMIxPfPzjxEEiHmk+VBJNEEz2D/bHkzGuC3vDAeLKgYJ8KkuM7NZuvR7oqmhHaLMhc9liviJFB95IHzMql4Gs73lNnGvhY/C0caYnheN98KgkC2gRikD202q1cVh4S9rCPJAvJkFv4Yktolx5U9JTsqu4YNwPLhkfSXxwIEi6SwLnbdMrPJ/xYXh9MoM1iTU53I0bh8CCwAKDoNgFCkqi97/vvbhkAulL9+/DrIh4d27fxmHmJWc0XaER8A3Q/+W/+pcYz8Xw7Gu+5mvg03AYXBIhCzUtCHo611DG19SrJMQlOoZ8sDGUBZvCtjFV7H8yneB09/f3iSVswXHg3/0Eo8dasfaqdGTpushySU8Pwo4VblWzplLH48nf/tv/LUL/3b/nd5N4OG5tMh6/8cYD8POqJiXFYKlZHlx3kTi/+Iu/+OTJE3BPZsJ2nVVahwAAmiYCn+Uf/8SvfPozn2OshZBffvmlf/TzHy//gW/7IB4LPy9sAxhELDeWU9fBwT6jwlu32m14xXA8o/nh5dCcdJEDZgAchbtVaKzop3gUp3odvpAFEk8bTe/y8gKX0AdMeT6dTRGc/EeoZ8/A+MgRgeNyoeujwTe2NOg2atVSsFqRTeIV4K+wMbpG+oIOBGU9NQKXrx+HRNu+D6pXO70ehoezeemll3YGO2CVLmEh3W6XvB23hpLIP/CFcrRqcUVtyLm4aozNYIlxtdq9ZqPlr6OnRydzXUJu7+0f4kwBNAPktfDDMNmwsdtVXEJlSA1fFUWJ47pYBVs2G/k2MS5zrRKYhMlakM6KwyHAFG6KWSEfR7dUwfhdwXbt44RZ6CVacEjqyynGCQvCLHElEH3y10/+yifefPDGKy+/DFJJfCEVunVUjh++uy7Z3nwhr7S7t7v2V6PJ+ObNw3/4s//gD330B8gBRpfDyWRk6SEn1jpYgZw0y/HNuJlWs8Hw6a06rIDIp348AArR6/ZwJSgOgRAbRGmiaIkGncrSXxGhyOOxWJwx7AsiSkTCtilPMDC78r//3/13ePHf+3t+d6vTYud8NsVJAZIXX7xPEyzoCxvTdXltmRY6YjjEu3W4rpbr61XaanSWq2CxWJI6Pz0+ffj4KQkXqMADk5r/yusPyh/9yG+CiCAz2tV1AsvFzu4uWHn9M5+uNzxqx0Ree+VVt9H8+C9/8sGbbzbqHi6QVJcDZrMZ70qMbBto6nGauM2aq+cdhVGzRZCqQgQBnzFQFEYU1ZOBABm9h2mhNrwaaiMXAce9Xm86GsJ0HV1fV6YwNsbhRAyMH5SwkS71+v1IlyyCiRix4qEx3LOTM7wF+Q0d4KsZke5wwd0K+q4uvadpbS2VcWk0neQxaR/yonvw4MFgt9PpQQKHoylpd8Nrrfwwz8gkPL6SmC0XPildvQW91iVH9IdBbb3PdoyqHMeMiPhGvNKccZbpLHMUgUXGQn+AL650zvCN3DBXfBIbDYPKCKaw5EG3Xcqj8eSSxKPf741Gl5QhBTw/O70cDUmbIIFKE7MYwOMsCHHf9u3fcf/++5Pcef2zr//SL30ciBOmBzuDf/D3/969F+5QfaPl4aqkaLK18gYDJ2ZeDC/QGcYD3cK8kSpxFpKDuHSPBfwV1K6WeMu7d+8CfZJynG6n217pSf3yLwb6IE8pBGwNc0UvOGBiEesUfvrkCUO7f/9FXZsc68otbAwyrSt+SzJjvAw2TxxgjGSrhdtiF5giL5xNguOjs/l8tX94OJkuCTpes0XOAtmzrWqvN/jXv/Lp8vf8zvdA4AhY9MOydQUtdjlfzHH+QpuedmqMbJOfXZzLb0lTJREJXceobIX2yE2xSD5pHrBSEwOmZ+ygCDqmpKqHOOOLGKsaA2l6yC3yMhXAuCqgzbEt1+Y7GxQ4RCosXQ+JO9c21ak516JCeqIZRj0LIp5P5wCWjKeh+x91hYOos1KlGCEyqIbX1BV5rTYHYgwcZeE0qZ+adI22DS0OgmTlw8FSPedYP6O8vZnMXwUp1AKcqjn9BCB91iCguZr3or8Kp4UweDMr9JGxakFM2+90WwdqD2Nht7rHd12br6061oydoGhBZJKQzShCvVVlut1rQxip2gYqesYp24mEpOM1t35w834QlP7nn/tH/+J/+/j9+zc//C0fJtvDzzBuCuv0RZpGsjI9zkGtwCgquhoWCSMlEw9Qh9RKZ1iX1GEhOlOtPJtxUIVUZy7t5xBilEYlJEgIFFYvzYpFWFIBcgYZO0PHq8DBKFD44/svvQS9RIjsRVPooVAzBYxodT2MVbJr1frapC5BlLQ7vcVq/Qsf/+XzC7JYPSsHL/y5h8Pyj/7+r5HZ8MeQYJBpik8NowD5MgyCi+/7qMghZuopJ/RfmCuwaHqfQzQ5GotEMwCC6Msu9cycqinUwGiNJ1B5DFES3GLRwNR0n96DWlFLAjkxCcyYvUWjlKEAG4sxswEE0y4xBKOnXaDMdkwc+OJbOBBjI+miVWoV2jJd2ETywS5CJ9X6ga9Tf06NNtIUDqCRmZspXLvigJAoyubz5Wy2XIsu2zXHxVD1XA91FgmUJGtSt2xDqquZNHXsurP6MJ/olfUtjkEwA9pOZYuZZLqmS/zQFJWX0GKVs6pcPIQwA8VmUlizYlA/TWkVt6kk+gGEokEsU1wgq/KaTSd4WYTZ0TNOA+gTNCeOgjTDX+ZYIlGz4Xk1o1B06Xg1Pe9RvaRl9Vr91jw9gVFXOKJK6Vc9V+/YzYrgUgyz+DMHscIIWUMUwIYNGjEVyRlZdAHfhaCOjo7YdO+FF6AKZKXsN8RPUhL3EwB0KP8yPAIRjNP1JrNFu9snNfmVT3766PhUV6jGMqoHT1bl/8Of/k5K0yXqLaAGMug3I9RVp4b+Ax0Gr5/wM96LDkphVwuwoIYCiAUwpRa+53pIddXk3oAFJIMRysu4ic6aIWbgYjk6xHRaUiL/DULTGbXFRh1i/owchRv+TGHRB72VIBt6tCNqR9+4AJQqG7FsMjmYQ7fTBZvmquuUajkWvgFXITKCiMJkAC6WShZcsR3AuFoESHyzEQOD+aERlZAv0cO9Tc9N4wKgcT/yOHRRe8z71YfWdHYdFDC44hDZZtF1/HEUKXIZGPFhhlTUjYR1QzVVIwMkbx6yiOkiExSghwQkGRlhgpfAduk4RwUB3NQucmJS9rPz09u3b+n5ISRIeo5/qVAiDKasuEgzmknJoSZ6sCr2pT96x2LGA55kYZRGgwAD6bEZaeex7sAVwDUdp7kZOmpGr5vQaADks99sJ/8zNaKOEM6tCLZcLtBIv9cn1EkQyIQ/wYMBZxQwW9RDBogF0mGv0ZzO5jVPv047HI1ncyiQzl1Q+Gf/4afL//Vf/dPIhU2MggPVGz3UQ0EHTNCYatREAcZu7vi3dZNIsRTyZi/vZkX/FCi2UA84BtfbXdpi3nhXUm+bkwKahKI8leEjCyNGp3ggNVTMtRVTWcYFsci3AzljxKrO9MSgSDeM0BQr9BUliGws5gcHB7s7uzQ6mU4X8yUGgmlTjEqRta7cgCwRvOA0LnkCgYUDExywU/VqbsMkZ/hvQrKQRjzgxRiKsWuQwmBhtuokG7RLb1oVmBG3uXtX6jQHFYtZB40qIhQLNlrXVi2MOTEVqQWcPmqyFN+UiDNOnVeJ9QucAF0AldTJOKthqEmSdqs5noym0+n73/++yXRC+oERyxmJxW1ID7AfhCkHoud+6pIuycT4XVOTeXx1Ind2NS71g/1wEhwkIBYOkDvvJjwZtevA4p8eGj3rKEZU+CVyd6TIOtUWj94t7pqjDHGRg1QXNRqWRT1GvllpkyyXuuI+jJISaUnNI3ASKigQhRGt/bW/9vPl/+av/7iwoj89uwSEbHmO4btbsSvM0ZuNwr1MdrsU+wWpK8K69aNmJOwmr+MQOqr6kZDx2cXhWBh6YEFCpmxJhUzGQIliqJQH6GyWgs1CD6+MWyrRWQsUSGsKgmwzj0aWkYplklSQoPS6mH2PWobnl5PZhPjc7w28BpA1jy5lOLp5QKG/eGV8xUchMAvvVzMn1QENilPEQ/EOnk9S2C6SupC8YYh02EhFy/ZTH2UaMv6YccvbSVZa1T9tUILDIQtGg8WiOkkPDTq3Dtj44BQrUopRpjndbu3WHYYa6OJvyAMEtw7FBxyoFBDT+N7BPrsKhQgkCEjWqDYlXiFXv0iFHaALojwYNbLVr7oAZLokeCBTeV+OkAbptyY6UaEe/KArG6Gm4qbqru6rYwBGO/Jh1MOfhmEjxjROdTs6lkZRMFFolr7RClLRqOWzlI5r4HwQE0ul0XjcbLTsqrPG7xh7d2oeB5LpEib+k7/yj8r/6V/6IcYGXPCOjMz1dPEKoYFOAiGjGKra4JZJ+AssUoAgK+wYLdFh0rdieGYXnZc1aldVKRtH6UD1WfpmVBzHOGkUEXEUtRWoNULWDxsViqYw23jjANVsJoGRaUSkT3SGxWyTxKCMhpajDPLdBBGybiSvdjvtLuRmvRbpJy0w1/HUNiU7TPBtIscUXJNKiJnoabmVSg1dF7AuDAdRMzy6oS7SvcKXGvwV6NMapVlVhNCeYmeBY6TIGkdIRMYOWS2qkMVKHlpXRZKRBo0kYt0urqKmDbwMVkRWQFlsNUyzqFGvDXYGMI3VaoFYFPod/eDcYj5/8uTJ+cVFv6cps35/IH4HXRQgdUZJsNMEX+7rUd5+jIx0DV1kLn7XSSs0QjEIA85XXdAo1G+qgal6Xl2XDRslijWCYQmckWnUhRKNPDI4B/qgXQmEjltsidA6zk71p9KUVIirDvXASw7E6hi/hEOrDIacq1SJowR+CLVdEUDNk+Tho/K9uZ5o9R//5f++/Df/yo9hrDRBu0Kb3tO6maUiftA8stEYIIgbGQ39A+JywBpe0VghaGlPUDJANgOCq8GHdEqJsnrTUM3fljCoOWmcAQjEJkkql3C/Rq2Fop9/l4ZlERxrHLwRV3FQpuu8y3r4KXKEJJhfkdeJQ8baaDbrujdJPpZ0AWVQSZqVwwRRKrWVRSE9YQ3k4G7twils47wCnBkB0ZxByZI1mqI/LOoe/4UQDKQlkKs10/kCClSgtaIq5KAhGahLxeZTVbCA480m0l1MFGDAAjEZHpAl+JEI6wFmwQpd1d0qqgv1kBo9ExFQtBr6VdDHT57M5/Pbt+/AwXb6OvPKCGkT7bDQnOwEzAJewKTkVUFGfsVIQ+hjFxDUQ3n0yArAahSICDUFYZSvszlqUv5FHKCAASvIBJcBfqgDeivbR0eg2PhfCcEcvxWdcVi8FytoWDIxZbQ3L9slpZv4l1h3pOry9KpboxCdVTVW+c/89F8p/53//CeEA0mVo3jTT5uwmzWSJIrV6x577Y1VUwovXmv6XahFRALXqExIqNJtcKCcHXQdwZnIYCpWt7ZyMDjXNilMvVHmhMwQH0VJCgiMCvjsU49UzkBXw5N/QnaYkYKWUb3wwtgjkhAYLi3ZlWpdN/ah/bzd0g8y2HYVP4RUgSrHswsBQ8JJ7YnA4jZ6QjM+Sj8xhGxVjMCqmuEYEFViiiCrHqE3PRNDHeErjbCdXvBCrHTTdLjovXHPpv+ydSNk5QKSvFmkLD3yx5QxX3WoquKFKKHUsia1jD/LEDmuCema+9k35lmSfpzohDYSwNXCekHowc6g2+szXuTdbunyZUMYdDN2IRnUB6glcP16bJlgDY6NgqQtbCDSCXH9ohyqQdQ4byNDeVDjRIy/tEqatZROZRuG5Cm0sEGCpwE5Gvn+YqwshOdgjfzx5XIxbFFPTKZmrEVPIGf8krOYhhaJBOeW5pAWECyN0Aaq1w8SKOOXoDbZ7/veP1L+W3/jj9Ewxwid0k557fusV2tVeoKJM3LqTUNdI6KLjQ0MJVoIjfG/BovFIvNS8wpJyDWuubA3/TSTYrbxlKiowLNs2iYH17wXg6UP6Fs3ADrVjR64Ju2xhXfq5VjqoyGaNttYDDLUnDEMPW3NabbaWF3Da9YbDXLIONavUGo+DixKAVSAH9Kt+f5yZbI7EAkDRl70uQj9kgGfJrhhP8IIwjVa1mDBaayn1RQxR32h4gKCKmeAa3SmFa2bd2ShtrVDb1po0ryrRHGcOaIoQVOUpgumOGNkD4MVXo2gRJFd/Ww6LkC/BY3TjcJgOptUrPLuYLA72On0eo265699ESofEqmsSLYlwzOdLJrWmgVXiExmYhqXU+RTXMGcOQKUAhu7i0Ck9FojNy6IndpvbFwU1PRfkUqVXA2JdnQNhjQMLdYdWbhIRFuv1fEPGqyEIyFoeEZP5jD1hEaU8Zrc3XHr+BefHDyMEApgoTsc8UM/9pPl/+Ivfx8HgKeaYgcMWC6AzoAzqiqGTQGdbKrobBOGLpKlUSF+dROMsQ/eybgLWTB+Vghbngf71OUjOAMWHIimaHR42mq1OL7VbJGE0bqvR2PpeTmwr2ZbT2PQGMzw0LfEVy6Heu6GziDSBEPWeQCd+9GPafVa7ZanH0QhBtbchnhFxYH0IQRNXcAQ8nKUZCufzG/NcWCfRMHVb/lsZWc0YeQuiiUVFRrY/stXaFXOw+DAlNUhLDpIwjDrxTezmE+zT3XprfhXRWZhBWsu1p9f2A0xlB45tiiLdzcfLOqN4mFRv2n2ah0P7etG/PKNGzdfeumlRtPTw0uDQNeO6XwbAsOi9CBA0iMUytCVvNqVQqGSstJBtQTuQRjuQ3WbAEsREIKudXoVYlqrmjaFaFYQI+t0Q1oxp0ig0BxOu66eBaNfKS2Vq8jVtAWAzdHFo38ycT+0gPtTN9QPVLYR35OTVccA5ErPKNMvwtM7g1NVQMkf/fGfKf+L/+kv0GmaBmRU32ropnBwJgGaRXHcXMtG1wuvxI5tD4zTokNsx/MzQrq0DgJ/tQoCXUayM+i1Gh7IogrIXBCEy+ViNpsvV4JsC+re0jN91YoeGOc2Gk2S39VqjUA0KqwGxhGGBrJ6wjsOALtE9hwCG6zXXD2Tudnsd/RDcGAekWN3abYBtbqsROf6S+t1xCvN9XuDQB0cEoOhQrWGR9c1Fo2mUAT/BiEGPUYAejer2qASRnx80Yc+VZ4/ChoAPvsrlusCfBZltiXNwsC3a29dkDe0wnTFLEVFz9Wz7ZgRHSta2JHryjXUN1/MYb83Dg9fe89rCHY4HOpRY7Vao6lH2iW6/WqNnsUZ3Lp8UxGtzEJL1AuOwTQIo362UIKh0xqdQAKE2YIsqW9vXYzvNyfC5K4VRcE06wQxPXPF4EoRUEHNZFkmh0bFQNtkKUqZKFNIW40CWnMtA/uohyYEORQnBGY4r9//Q3+i/Pf+5p/S7lSX5MlazVkPxiF7MmcwwBnBH2swgVALDRS9FAUyT1NEHVQCxFGxv/Qn0yky4kBSL9eR7Aj2SJMKOZxjaOri4mIwGDQgACk5i25YostQWCrc299DZoZkiZzIfxeS5l9PPdOVkE09ErjpubpfDX+cE/h0GkSzvKl+ISoNdVcfmEeUeFBCMlTGzKPpsmBLcNCZBp00N/qXRjQo6lA1iElg4d+8mT+zwi72F6gy/zpSK9t3Vay1bZHtu4R29aevVyvb9bddNFHNsc9VfbWCBNBOsUUdvNrLgubxmNSomxPnM8et3bhxo9vp4BHwGnQKSTJMIUg3C5IvYs8JQYxh8/W5jiEXArLOjMMvjHZKV0jK0Lh+FMB0r2icArybLxB3JUuCo66Kl5PiK+DGI8oUTAMqxzFqk1W2yGBYUzfMRmNTRm5YTK4ZDzXqaDLNTKNtKjZYkrVQ2+/6/R8r/+U/913AkV7D5aFZrJuqtbBSNMU6IycfYMVUjhwBtqEaIlGaYaUf5hBcuxDoujWYg/JY8zKH6JwQTaj8ZjOZTOECkG+OQjFsBMSAmwVxM3IqKWTB4dgTh2En/GFUer5Bs0UTqIMeUjjD+uKNmXUAioZIbso4Y0Ds+2uT+7llndFQtGKv8QX6lSfh2IyqQN61FNlmtm4/BEyzsEed0pbtIUXhYoWlWN9uKd6KyTVjERKfqXb79arw2ywFr7ja+1wxpapIf1u7tj/71MtM/BMdkaoyQd9H6p2ObvnGHyNIFEE5BIx26QYCwF9dVXHVQ21WoEAL1AM00SH0AHyCbCndKqfmTDKLOezZm47EhRtB4mVQDuG3aldBn2xIRYpSapuy8v5GI7RqesFihrINcXzVmQ2cmAL71dVIZpeQQ0Pf/vt+uPwf/Xu/G7/KjmIikL4gdIFO/waBFBdPJ8ENGblgQnfNFKMpIYGaDun0G5jiONyv7oise1XhRd3d9s4sfFINylDV5jSKBzDN46DxIToLNZsYGMvjM04gjI1hA3qr1q4AIO3xXqBjk1qkUiEMRE+pE2wN59N1iViQ5nsVvMT4ESAjB/G8MB9VIZG9ZTFNXDWzbWf7oTfEa74Wi9afq6JY327Xx9UOsxTSL/6KpSj5pYvpAruu9r+lXFHtdS+v+6vLQdGm7tg1vzpKIdgFPpdDQCHRr90hjOlnJClvIo+aQB3bTvMVlVCRFC9hATd5CT3xSD87yTpIoBQNmYxBJeSleDNHsBjfp8pYR2N8xZxACpszzfdp9om+GrTrUCAFqMSeWdQfjYSjzRhVE1+Bmu4vFJosnBUHirKkusqA9e/56I+X/5u/8adoj/4BcwHH3FejGuVFcJPFSRqxoqtF/VRJFiMI+DMykmggpuZRc60WIIatlvMUuibnocFSIzWb4zmy7unnF4R7uZfi+hcVweDDyDeltJiDjJiEeM26s5HgCGHWeMxFPVjUJrWjaKNzGZrz1hXu1En3RPuQi2qGbGLaqg9DFCHShdgVycss2iGl0A6LGjXbrodt1gr0SEnP7dJ3/XGQNhZ/xfarrwos5hC1YYo9W3nHBRyYD/2bBotWTRBnaNpJFSpU/Ks+BIJuSCY0PW5LYmyBlsE+kRO7eW94+hmXbreHztAk+6iSGtRrg0CDsK0UAIqZryxYsorQCclONzhuu3DVuMqrK8gZYJithcPCANiC7sACzkXAMXMJLFQnVUBzlQWqE4KUurFdUAkO0zyCbFzwUgxJJrrJWeErR/++H/iJ8v/rP/tJgEZNDJ7qJCwTz1hhDByPGwQrMhzEVHhqPcpCE6v0RoFYJ7v1s6mMAeAhAlwnshBFgZZqvsFUaPgDCyt8pSLTSy2opUgIDCGHZJvrCqhOGDCIRm9UbcRqajOi1DRcUVvZXyX+StNzQNz4Y8UKjIDjsFpZo3FOMV90W1FRoJLEjFeCN2AxnVFntcI3003EpWGaNRajLe0wB10tWr/+u17f7tMfndeHKjXN6eNq1Wj+S5frAlpUz1W9X7rCX9EhZKVUQL1VtShMLkM5sQUPMeuMBwXVXJcUu91ukrooi0EK8lTbflIA10XPqBFth0EA/QPbq+USrdV197UcCQxRAzSoM0rajlHpinFAbJ7oYQOlTrcznUwdty6qZMRMj1iQtv7UNlsMrzCPaYxIbpKUr1BZ9q4D/ajPdDqFGlHndDalz3QDA6CsH/g/8W/95fLf+s9+mpbUB0O8VL2ogFrRHLiSNcUQIVa42SYZeDKVMDqXeOChEFLNLaphwQ55sY8qNYdgBIRwOcYcpXX6rpGYK5XFVTRA7YW7l81pTKNGoyOz4DrMJ+2rXRapacOYgzBeLRLd+GcWjUSCkWxUiCqNs6cVJQiGOLFgVnEopmVEqcUgRzWzSk/UtHptzNXoSl/MTims6NnViml3+1XrxVLsNVeYcLR2XDVSNMQbndHK2yymSyqmili2H2bRHm253nhVZjv5apYCXCbAMmIyZ20z52txWGx0NeNODl43GlZD6I2jpATDVlEdZcjCe3omQX52dka5TrctqAFulwisBbkYWzfywf3p52UTEyftJ0+fcuD+7t6DNx/g3QiUtgmVtE7v8Mu0grut6CSUTlQS5lfL1XQyW5nr4Lx6g1APOaQ/88X81o0beNuHDx/Qw52dPhXM5vpl+f/H3/4n5f/33/m/qHGkrF+R0dVt1PtMyvK+JqCI0MiHs5UekOSynbCl7aLIOFTEhL0pB0F18M9ataazUsKRoMxC5Qaq4n2FfgzgFbNoSAYg0Sf6uUEhnyNMwUKdhvzgUClJh7FXnVOFXmhKDn5CDudiXmCSY1TtdlpekRTdmnl4pbPIC1hjadQAT1M2pYMAujpoOqUGOYrGpRmWQkVGSeZNY+Fz+1ccY0anHWZRKRaDXT7FKQUR7VIxvVSIf/RtPs0QtbOoRN9RhanFOFehUutm73a5arA4qPhXDYIqwzOPUdV5JfP8WTTJOARhM81Etxg2wmSgjmOncUx2wS50gVrZJdvb6Gn4SRy3O20QNhpe0kCj2STDw0nj4Uzr20Y5hF4XoqIFU4lV3PC7MxicnZ+jlGazjWs0INB9Mb5+tFQTEbqzrinzGI3H4JjcFEVTZd2t9wFsf2epx/ZlBwd7o9H4s5/9DCxYk1pZenFxjqb+h5/7dPnn/8FfRZTIyNiQ/DHN0JUCR8KxmRiXrpU0xHBUVoNAP1StX5M2v4LPYgBJQhBDhmDLYUgw8qxSBZeMDooKeaf+wlIN60JDz8hGUQBRbE/HbuHBIkHhN81W1YCBMtaZeUoGnSH5s8r1Tb4VKwcZeBWH662oylRmtm9Xkbtmac0XfTd/ZsVQIK1tl2JV7yYxkGSK5fl9Rpn00/yZjdsR6ayKmUcxMx0y62K8jCYXlTLDElgVCtmlJIKuCGRikmbIphKdHBdkDZt6tpjWi15Qh2RlvpoX68WKuT6dhZikd82AoQgSbOiyXc4Ws+lYPxiqmydEZzc5cQ4PoWvtzdC2jBIwoGa6oV5puEUj7AOOfAHB9BYaAJwW8BBRFCm83eku5vNavYEIwC649VwPJ0SfOXJ/7wB7evLk6ad/9TMIrd/vt9sdZAHCDm/c9Jqtp0dHvU4XcnByevz40aPxZIz7ZhSLxRzu8ff/p18u//P/8f+mUwLYbrWKD5cM5PP1J8kaoTBu9blshWv9HhnS1uSZ+ZXm0NxAiwixZsqyl+MZPDLz6p4e7y4FGSAW4pZEtFAeeVENA8Z5aLvBNzjGlyNHhKWl0IJRT9VczjKZTicTPe4XtZvL/8QQ8Gt6XS30R8dtFVxouGifN7NRX0TxeX9W7mrNCGH7hXezaJW/Yq6+2M77duvV8RxVgJilOMyMwMQdg2kVKdz/NY5xInw8wzGHi3cVhbXHJF5aNXVIlipEsaJPaulqhTr1rha1mBb1bzqsf1VnVk21AI6g6ThN10EWwIK4YS50iSFx0lpJD+EsyhuBqMLinX2FHqmOhcLojnd2sRE6Sl/x2aYSiYW0Eh+n35UijKZxp9Xu9vo6q6hrtlLPa5yenH7yk596/OSpW3NfeOFe8csYBweHd+69ALsP1oGZrnKQ1dHR04//4i88ePAG1epByJb13//cp8r/5B/8DRpjoXkgZR5Io4XWTT/lCTAgwGWLSGiikb10mqFShspJArHq3d1dmjk/P1uv1zfNczCOj45rGEfFAZ4YM1VpuFcLBAu/zVZK4iokBnOvAetiMOIeMqPCLfPOK04zXWc4X63Wa1ROgKMGOqZHZYrUbYlmoSWtbD+05XrZbjQrV6vPir5l5/Wm574VINP7c/UWO+m/AHcFZXOMyRLNouKmGEMryvAVrXBI0QBbCoGrRrWkzRRgvahW+BFz04G4vW0xU6dWzJ98viKMjjX/LOoABcikTUiQLNljLEteGR+QxREOsNsTdIIQCS9WemR3LD/abpkaVLgoT1X0QdTF/GyPmpaq5J6QAGvQAxRIVYxHfko/ixmATg6uEDl1vagmMajOX/l0CHzjQOuu9+Txk+Hwcr5Y6NFJ3R763d/ba7Q6abbp9Qe1Wg12REk48euvf/rk9AQH2ut2Eedf/69+Fhz/p/hDhEiNgJiVyNy1CFiRKQBEHHQZuDiVarPdote4T3wncqFAv99FfWCx1+/dunkTxJ+endBRxqB5wjQ14EURvG+1i5DNpwmUZlYEtPPOgNdrP0r0qHTTsoRCXIXa6sRckuGDfT0nADpT3Ce3pUNJrGnmInRokQL52HpgsxTgM0vRvlnUied2XK1pG3rbftU3VotvoI12zOnAq2qerWxLaaB8FMcZFMmZvdNSoJMVIyC9FYebip/bdTW659dZVOS5Nfy18ZXbjVcFzVfJQx5KnpfxkSHoJG6El3LIIqhUXp4kuIyX1A9E6Bkr6aNHD0FsmpufkNJdw+oAlSEF/BorRkyKGAC3MEKpSmezZZYUxsdD/8Qt+HdqXkM3wDOuYB3qyko9uSYlKgAAUIbWi0jOV+wh1JNGopJVxcrwmKPRCGSy3fdXNEcZf61n6Py9//Fflf/+//MvrX3lhp2OzlwQR9bEA/2Ony7qo3END35MXgkB0pUoaxXuddkIgmquQ8ILDUci/V7PssuTyYQC7Vaz0+0iJ51kMbKWPg0+DER0WTPDYwUyDSiRbxzqCutKpVbzWlg+HcBS6XUQ6kJYc49cSZCvuXAaqtAPhoiNiY+gPXwRrZhF3+Qwt9pkKaBhFCyxm29ASEWK1e3H9hDjrrZfi2163+5ElWrii4/RwsBZinW2Cy5msIVDNQeaXcWRpiqMvVjRgeavqIHxKPcwR+jNbLyuXMtzDV+voijj2fXVFC62652wSbsFXTNb1Dk56VhPq8V52ppcRXRsRhuaIabXaEdXK8b6mWHTPdMxeWLb0U/UKXFkhKCqpp9Z0aQQ67wH5meShWlNdeuKvAb5kpx0JQgCkE6f2U4mB3iUSrY7yyUraafboZ7lYjmd6THdbr3R7g7IhVrtNtuJ9kX/GEtKrg+bLZX+h3/yy+X/4v/6U9gJJSDXe3t7FxcXYaRfSWIL9EWnQUzyl8XgDNqUk6uyy9ETD7BTPWqt2+nAkmezCULCDLJNBqBxmeC/Xqth37RUWCeLhKqlRM2F2y6GTcjgva7n+7bXAY3oiT7mAj3YBP5DGsKSCFQoiHXEoCBn9CUPCZ8zIW+7SE1b7BrNF17KAIKqzHY+M7EVfTFbzV/xpejiW1a0rmKqUHZSLNeHsKBaDVDKNu2YhUGZA00vi76Yqngz34VjPhEP76rNxGj5DuWUmucvquJNW+VTlRCjiKImVai1okcUlnDMV9otdrAIuJqYUJ00KMkVu/Q1SXGG+mliPWNDUxaVqn66udft1D030p3z8idJGsuHE5cpl+Ke1bhZRz/imTBdtEzPEAJbCvsE5XQJCKFIXFCOGORoda6A4SCxZrOp4I/qa3W0vV4HOFP0Hke65AYHhutK8/Lxycnu3j6pHuBU5VlOJQGl5QpL/+zjnyv/1b/4x7udLscA2MPDw9l8zjrig4HDa+mK9LDZxEEcrPQkTKcmaDM2bAjvCwp7vQ7ufXhxAczMBce6cg9D7A96nutA/g38KKg0TjCQHnI9xURTYAorCAppKKLJMdunp2OdUlb6Z8xWg6+QBmLKrMrVSgbagqaMGNOKnqe/pYzXCDbpjbAi5PHVbDe4EBB5y8zNeFdwuF4x6ypotqgDxZv+NKcqNBVl3vIv4BgUsm426ShGqg+prcChkeeV/fFn3J7M/Pooemv2UE4hkY0GeapBg9A8PfLUtKBq0TE0vF0Rr5CZsYG3bc8L1MIvDc4KDyoo0xPVnKR5nBpfLBTmWcJeVKZrANyqax4czBbdtyzQ6sGhygJ15kS1AWWCJSuggqUAMU2gb8JskcGzfTwZ01QQRWW7qgIJHJKoT55jASVgQA1N/R5r0zwVLrF1MYKzWvqT2TwtlUejiXmKs60HuZgoraGWdRTLL73+tPwf/js/gCdGLozh5q1bmB7i0mSErektIK9bA8JQgTZhNGmr2cDDiy2YEz9QC/AocevibpvRSkDmqufd3R2dFaWYmXoBxUiKagA5Rg3x9/TEQf1iIYVpkNoY2HS8WqwSq6ypDJgMYMUR5zr1UOgXvs5X5X/GpVCBNF0pk4ZuZwARMduFXeGYnhXIoiMF/vQuDW9xzBYhwkBBmlcJHWOKXf0ViylRFL9aiq1aUcXP/swO/gGG3gnlZoaRHcIKPcNtCr1qhbZwEKYOU3VRUoNI8e98oHiqKMbBisrLuW4bv+qBFhXU59W27X4+zN1oChcCH/DTPilNUC4T/FF2sVE9zBJyMz3vQhctAmh8EL1I9LOcelgWNSn0KFewOByegOdiA0VZWKGTsD0o33K5QBrgczabMWZRkLJ+2t4YjH4CmSDr+2sGwqCIvZ75pTlcE3Vr9qxcni9Xedk84DTRj6Ua+y4t/TUKhY/ixTCuT75xUv4///t/AAvw6k3Hqe3tHdAq5SCjDa8xHk8+/7nPjydT7IPRmd+C3IBjMZDdHZAOxOlx3dWEMS+I/2q1QGudtp7ZU9fzqYhkQE5yZwu9Ly5JE7wsW0/OLFtkb4QHLD3RL3aRwoLphlvTgx/pCb5HOivrSQXURCUGzRqMdHvFC2yLxL9QtFEQiy7wF8Mm3iF1gy05Kpg3wtRRmGvVlv+6WtirPVeLKjH1CIdmC0epyW03DAhUTIPha/FHGaHG9M0cqA/Vfl2bSmhT8VVdNm9sUxepmsr1VS7TTEHqBCRli3qKvURtvlR0oz+Zrn4tD/kWdyJRhSlJx/Bf29pYaFWXuaAF9U2xq+g2LQHawuWzroChk0TG6+lHCGJwrIed6dYEjMfcwZ7g0gK7JBfGRs1I6Ncp7VqtTpMMwgRYXVAB+PBaBSJpItHZJ5kI2xGbo5PFDuhkL4XJ4tG25kHooNytNB1EeiYkIuIoSrIP7K7DCD+Ae9SEcZZ/8jNP7e/4tvdjABhcQw/iqQsrmIh+eNQZXoxef/1zFxeX87k/mlxMliM/XK2DVRiv251WrVaJ4qDVrrdaDUs+EI+od5KuTtNzq7auHERa8GUGLnNSQKNv+jVBp24uRisHUbbwo9ncny2IM2mmu5WbFb3qG6uiAehmPAdDMLFNYmaoYqICAZrAk+kXWRgSNW/ycpqaYkBCIVuWzQFI1vhiXZwiGGkG0QLEZq7I7BXvE/VDfEZo6ji1KAIqSNJ4QQUKbgqjNXslUt2Frq5pTkqL6Ke2cxQ2qzGzUKNaF6YLy6MVgzXMXFtoWg0ZdG4rEV0y14kzFsvW5XscwxejYPyhblnQJeJ2Vb+9pGk4xSiKgtSiarYwEEbIBwvCZ4N5QqKNWBEeNdMg4kI1KkxMMLSNXeTTNVdPHYL3knlXbFc3Ste8arWOvAm9abJOk1XVKtX0eHXkkWvmTL+VUZEJwGuV2+ExjX+FNBKNdW0waN8UV7MzdKQCtlP9IrKd6HkDFBGZ1uUTWI557IscoMYkdqrLLTQViytXvpYgfBoub/74H/9J+3d+0/uMClAusR2b0A/yrJZLBD8aj46eHvnLFeaFj240nEG3vbMz6LXb+3s7MHQcdFsnZvQYNSRsZgE1+4AUJBrdOi+hoA+Ztn4QCXrtohXNPVi2H0Q4+/F0Bq8vdiE7IO44LgpHEOLoOk0A4nWPIYtSbWmfRX7OvOsbG9ErCjU9UUk2MmZxHgNMc9i2JEqVZGwlH2xnJzoOQsJjACIQJuIDrqYVIQkXwnYB2DSmFQUW42rUMWELDyfTEl6LYgVdNl2RTakDLPqu3cVaschxarf5pzOqxbyx1JRq6zwlmxTddSm6Jr8QC0Ol1ULJ2Aw+jP0cwkYdrfFpJofhCGYmoVTPtycw1RhfWVgRTAq3DYqF52LBg2h+CFvR4SK1Ih80jb8TIq1N3UPhXnHJBNTWzJdVSBY5pt3Rz8kxMCqA4JO3ua6Dr8RFYB/tdgu06IoKXR5UPPE7UseupCk5S6iaNmG1yDLBf0vu1gXTmgrLdU4DVP+xP/5T5b/yf/perAeZ6Hcw213olb6l2c5g99GjJ//yX/7r1XLV6w9u3d679+KNG4f7g8EOgzdPaMx1KZ1t1906KOWQdlNP6pa4smzl66fSzY9Kmh+xAw6IAON2qn6IA17U6g0YBZEixlhl/XROExebTaXutQAlikBkdIWclDoxMtSBMTAqxCrybNAGc0BwErrJSnH1WDMCwf8jCTZLiQZVFFYvqFrqpIhUK02ZM+1GelIquGAfdVIVhg1cWCecoGBUojgqZij/Ch6Nn9BVENRqNmz/zaIq+aBOmtSHWajHvOuNf8N5wJCxSDAtzBeo0joiwISCYM0+uCNBEjyZ07kbV7+GpFo7Hf36paZ2zB/l2Vq0oZ4KG/qnn4zC3PEqgqtumPPJqEQY0hFGKhKD4oEAhJ2IpUg0vKiOPF7XQrSarpNbmzUSpScmcmwANxqHJK4WS8REV9fm57I9zwMbUEccX5JFYAbdAXo6QK0EUpKi9Qq+SwfE3eU4El26CJGIwhDboS7e6Zp0W68DDJj0isxNz1LXDZ8/979+rvyf/8c/DFDwwSTBtA1Q9NNoHqj3Hjx4+MYX3hjs7v6mD/0bd+8dVqqoSr+oPhpdQjoZD60CaGxguVogIhSPtbMRv4okADFRj47SgyJKokyCwXyxmMxmQZjot428JkwCKSA2xE5HwTps2SBKKmdwhbZYNV5D8RFVqT5TyIhf/ol1trCCM2A//pUt2BhVUIFwhYcGMsZRgV0+KLxarQAAUaTX7+uRuFF4ObxcLBfNRhOHi9o5ivImhXBreAL8H6yEI83MOpqARy4Xi+VSv1ZLt7aouVoKbIi9FMg1b1f/eqPPxUJhM0C8p3GNOgoN6uqLEIXpSWXqCVbk1GqDweDGjZuepwd8kXZznMZraqEkg5rPyaz0i2N8ZTM9MqRRi9I23aqpn2gGrMgDTyCvrqbVJbTMm8gz9k/KxTY6YQSuuK/HBOhXLOquRkCPoQT0D7eNL8HGcB0UQElgmj4L9LUawkGc1Vp15fu6iNapBGv9NBM2Qbwb6yf6JCkjBolQUjQLqMH8QJ25fAgfCDXAx9egOYCbhI+w+3f/4cfLf+U/+D7GQ7epHC1TERglvPBOmOgPBiRtoHwdTJEnoZQyNN/r9lvt1mQync/mgIb2AH+72cGE6Y0sT8E4bzW7SZz5Ac1rGpiShGKCtMiG0vDtHBKelw7QdWSKg0sTXQEnrOpR71gg2ioF5hp59Ah3wWCQqblKVdM6ircmLIIutIUVJVnqr1bAHZVN9ZM8qTBRqUJ6xPp46Wc5qq1O+1pglFmt1uPxaHg5JPHEYSBMiu0d7N28eWt3Rz+/R8/Je8Igmk0nZ/qZyQuAQk8MLHXiBusqaitqvVZGwVGfA7CBi1a0bviJoGOMS0Ec2GCudIngy0Kzq6WP2Hf3dl544cWbNw6J5lAamKhuL280lqtVsPYV2T2dCaNaZAt0FrgMqNtsSvIxm03BAX5O/gKRKauwC0zD+dQVPKuROVCiJwgZYEdBYPpqvLTGp3++VCulZqPW7bR0KVyWLpczDifro+NoAq/Km6ssUBMuqIyjz8/P6S3eo9lqAs2Tk1PkvL+/32g2SSmpCG2S6q3DALwxeHQKJnF+i8Uc1GK9gJwhTHGE8wXO2JwgEwB+9p+8Uf6LP/Vd9FtwMf4fcHRxTZqJ08X1mj0plzmYCnf76jH+jkAATM0KhFLuEp/a7fc7dEXDzOuefnbJX4dZWsbsaJHNWAjwogCdq9f1y/TghkAAiA2pUOICUEh8cOF7egy9Z26WnFMjoqeTiJJ3RkteReBCwfgMAgj1Fw5StmzmlQhIBCscKnZx+/adbq/Xabd6vb555H2NUhhkGMaPHj0iMk0n09PTk4vhBeEUsb700v2bN28yhF63t7O7Q8zAXY1Hl6dnZ8PLy6OnT0+PTzByzX7TqB4RLUqKQIw3FbcpoCrtXy14KcZ/vf0ZjvULtYgdwZDTiqLIKYIaw1mp/MmTp+Qqt2/ffv8HPnDv3j18Cj5PfMxfYa6MmbGs/OXjR4/efPDmaDLeGezohy73DxgCoCf1wp+FYCOMgNF4NL7ETi9HxA9sA5nL6ms18ERVOEk6xlgEVnwNVYPKRPfG0SV2yV+r14gZxMe5fvyz0tAVzDWcMXQuTcLZbEzsgfNC1tqtBsaxXMwIZRBi4IcvwnWhOFKRy+EIcd26davZaiA9NaTMRU2hCPVA3Ea3xLqOi5rAt5AgSzenEcwJXagEae5f+Gs/W/4v/9IfoWvID6OhCDY9uhzRdQaoqQL90q0ezW2X0yhcMIRGowUVm84WDIvq0He73QM+YayncRSnFhuttpqzq+PRnGhJUIZf4KnxOwBa8rAs/BnWiRViQmARh8EB/UG/3+uTG9++dXt//wCBTib6cQpEijtEu/PFDDs+Pj7G3aJmQxt0w5YRPW/mHKnjdDsdDr9x8xAsoiikA4xwRb6/nk7H+NHziyGBF3NGzdBgLPcG5P/gsNPpgE3Kk8ngr3Abwu7R0dnp2Wq1lOuVdiEAcrBYFqIz60a3smhUbnStj2JF77As9hdf9f1qL5t0oCE8/LFCf9iN2NkLbb1x49b9+y/u7OxyXEGLjQHJhOCKs9n8k5/8lU996lcZfL/bBVKGgej6HtDpeY1utwOyB7s7pC7ETySGlNDRBLscaRmPx1RCQCh8s8nSBUoT4pGZoUmGH4NuuSjzzzfUQUfwFnS57rmDbnuw0yMmTUbDLI2IB6zbgC1LwnCNaTbMT5R6rQ7EEsgCIdRB8CxCN70CqQqYyiBdxo4n0rR0pIe+NTxd4VncxSTWQMSmvHkUi06aZNmP/bv/Vfnv/vWfAkBwa2RD74s0ptvp0j/4jY40EcixN0m0YtzkRRgE716jJcpr7ntbrXVCjtRNgDbefr5c4IDe994P3rh5t7i4jo0gDXkBYtYAB4F5NJowLhCP+zFa1E+j6nGtnre7uwuw2p0WemXMjJbhIWJq4BsE4Oj4GDwST+lF1am1Gk39XDJhAe2ZH66iJHKHLM7m8zGk/vKSCBvITyt0wm57vUEXBQz0M70YMKwOIeCW2DudTi8vh8fHJwy5OEdKMMBOEAgKNFLSxfgomHqUm5lzsGi7gKj5M4i9xjEfV1+3WNai+RDkj4zZglNimJQBhZ1O98UXXhjsDowudLcPHTDOWoAemp9+QwhyDFluuHsdzsPxcqhQAPky0TOg2Wg22L23tws7IiiBHhqnNurEOMEx5JDMezbT7/SjA6W3ugpHpzOoiBVeNCz8avYfLWFs6EtTwhDnNI0pu3+wc7i/69WreRaX8kS/0xeuLD13z17MEOeEntjVeqKJUC1IEGRraEmE+wA0MmskKQexPYVJIZouSE3hpCQ8LfIjkDHAw7Y//DP/Zfln/+//DgqAaWF3iAlnppF7DUwJE8EItsej/DjAbgxTcRmHZtwV3L0oJflLdFrfqsCJcfXYEWjGee3sHr73fR+A0iEYAITE6ad6KSpig+Ynj5+88eBN6B0FDLXQ0z3qVYdQSK/wITdxkzf1BAbGQ0fQPFBDX+gAyRJeCZHgn1ClWwoaTdwEY47jlM7PJpPxdEL6rDTEPKSTsXAUDGoHF7e7d3CAyxejBcFAB8HNF/PhxXAyHi/MkydxCaLgmhoTgGiIUEJkN9LculIOL3Br1CBsspjN+ucNF81YCvmzgXdqwJjZCGPhq9fA/ku+nk2zKS4b7PcH5HDtVgc1KuJmKcSeTiKok+OTp0+fYpXoAmGiduDFqNE4o4Qf37l9Gx6Fr338+LEuP5ABbrBqmmaM7XYHB723u9Pt9gA0rSNVSCDmABVGXJca/gimwWDFkg17AnbCkX6lRWcTsWK0TzAD3YAeKhysV0katbxat9vstZuuW9FDD9MI+iGT0WPVdckRzILBGFQqLDMkuq30SXddaDYGtSJShoUkMW/ahbtDFRv1BkNlIBqjcoNMz5FRZzAI+0f+3f+6/Hf+2k9KJRqsQIawjNGrF5BI/gtNl/IU6qSnr5Hq6o4MabDi1KHVuOQgSkglV5r30IQ8BfTSPaZkaS3o3b17LzSbHuCmNqRJQyCr023jfgjyJ2fnyH218tG/oycPpYydHpL2oHZCGJHx5s0beFu6apxOAnA9r46eQIN+9U0/rCkTAohkNpPpFFoJfMkqZVJKbvQDfjikwWCH8pgrYqI56C+GyShxGErdzi/wTkV5jfpLFnCjOcvtN0F5u2awbuD8DM18LbCMcFkpCssVmekLcx5F+MYLormdPf0I6UAI9hiOwWVIHWAUK2PIiEhB7PyMHAZsKV1GXAwciqyfk6owuBdfvH/j5g3oFlAhySMEMSbMeTtrYVoX5YAdNpt4wV6v1+509vYOwIS5WSkgcyWLmuvn9xZ4ayoBAxxIrKInDElTjPJhlU1Z90Dw1YwMP53oieAO6LQbntP0aMdWCFM004k2oIWhigemKdkL1AJh4vgRA18h0FB0M2TVh6cSwJSkxTSBlug58Pv/VHamsZqeZ32f9+xz9v3MjO0ZTzyLY4+dxCEhUEhpGiCUiNJGqEVC6gfaD1VFWwmJhDQEaAIBKlGkgqompVAoAgq0RRXth6oS6idSsuAkjscztmfx7MvZ9236+/2v533n2GOQep3zPs/93Mt1X9t93df9rDjJBP0OT0THmADhP/j4b7T+8Nd+3MuzxkNOUcg8dLomZVTQOGEFRumlJ1pSAs+4T5ZqrR6W8PtbnpHYWl6VNJD39g0geOJx0oiaBQxBDz6GZQpSg2Pw6zVJMVE65LrW1zfv3Ll98+bN+/fnMTyGuDN3XsC85UsztDa/PjQ75wfYEE9zqpgx1cfEihZhD8PFgNEAYZUzST5lh+y14KEh164T44M67L6E/eLf2FhHXqsrxkusf5haGSQYWc0MCvQRQPR6iwbKMstW3Wi5D/9qLPiDHvusBwXazyMiaLwLXgOqjszNsTLDDaPXOFCBQcgMQwLhYMEYpYvX9jvBQAIqhE4OEcPxEydmpqbG/KheH53QQ1AxPhcIgumIRR4rQkw1M4zDA72wmGYzMTnDgm9kZAT7xgHTimrra6ss1Wkyfy9vFHHYeFYH6mTJe7YM4stPw2lvD1MtB+hrp7vl93UPD/aNDg8OHfb+JGYegDmXeQYDh0eHVoRMd9u72+gIwggCCbsRFBLjECnRF2MAa8QBEw3jqhAkTcrKI+TWP/rU77T++3/4JLlFnwz4TX2xozCvEIAysaDOVX/vw/RKITcBr65v3l9YYgs9jA5CC5wolu9yEvrkF0okGuOYmZ196h1PTc9MoxgW6Iy/xcVFNIFnpRccM46QNdytG9fxx8QuDBykj6nANkg9MdnVM3tklqCZeADR5P6SQ+vra9dv3FheWjJ48FW7LvwdrIcOYQRM0zie0ZGRoRG/oA82ZzXAd63vek5qATXdw+0w/8SAm0tif7kdy2GZbRlxtoLeWMtVyx3ggHIDVhDmBDBDl/4TFrtMIWxlMTc3NwebdEoR+EEDWipjSNev3bhy5cri4gLYME3KsG8qol0iDoY6AdI73/k0wwDTXFlZo21fPuAFZQT9IKyXtoNhCUe7tEBATHyC9wUJBGPxsEV4jXtmsLO4cH7Dr8KrMdEDJLzk6egFRsLiwjxyBjOOFUc3oI12YaPYsiMLyXn1c4t/rBmPMeFCc4LVDmTQY2/X/kC/bzuhFTkBL+tse1dnNzPn8urK4VwVJoolEER6yM1IodXFLDHoh/D8rC/N6AYRwSyo/uln/0vrjz7/42ChALkQ+hFG6nAC7BAn5s2f9/v3Md/5MjXMlKl6YWFpYWnZ7yrv7nf5CZjDrHiRSFYevp6CtSDxtjdI5LNwqJLg7NRT73jsscdRCQTBACMF3SAX6jBcVtZWr129+sbVq3RLHbKwDQy6bMV5Yn9/ZHjk+PEnGAY3b91GsozaRMt+LYZOweYJlsP9I6OjkxOu+TgEt6LXlpxqcDW379wlhCAQbFADmiBgxsPMRwAzgk4SqdKp6E6J6aqbgoMVCMcwLCSDqSGXigKxv5MnT84dmWPQQjlDh7FEffBjXoR0hOnEuDdu3EAaWDz4g06McM2Ug15Pnz595vSZfhSv9+piKFMN50rPrKsRF03Ahu57+wgD/Aj+It51gb/F5ZVlYmICVi9qO0vrpHHJGB8z5xju2cvOroeQzfp64g1WgwwHwo7F5dU1Jpn4ODrDQlr4OckjIMU60RyWjX77+3tx+qy8R/DNfayiPMmI3WslmD1DOr56c3sDr0mi5n8USjXcQC6g7PUP9K+vrhPZ28rRRZc6cjBhpv/8s3/Y/QMffg8ChBoiLSOa3h6mG8+oDw0xMMhy4QcMjvYMDG3vPljf3F5aWbt5+861G7fW1jf7B4b6BgaxH4ybqEkjZhEXq+/u9fNmdIqSwE+YZbS1ssKAOTJ3hMEHTUTDTpEaR2Y6hoN3h3StrCyvra1wRGDgeN3xMWyGNeQvLS8TP9y766nQtfU1kEA/XOU03ODoyDAu/8Tx4yefPEkkgXkiM8+vKJptwgdGyeVLV65fv0YMg3KRHeQhTSwg5uXnhiACQWuAjwDKNmYQGktN0l0zEAqSDVg7j9/CCMpwWD54wBh78uTJs2dOHz16DKWBku4S7+qDUQ+z+Y0bN7/x0kve96h5+Y5rDB21o7b038LUnnvu+Xe/+/mh4SF8ZEbpHuywhRFaMRETjSwvL9Evdhr/gtaZ2YcIYJAStoVc0BrRFD4rEyBRlmcwIv814jPZzYk33Pb4+Pjjjz9+dO7I2OgoRkJU96Dl1R+YUr+g18g4YAXR0/I9gr27D1os+De2GCoIgR4YNNtIm1GPXBhk8ATyULsBYY5nRiniYDDk5pbt3d2xySmarqyusTg/1NWNERFI0oyQl77A8O1/8+91/8gPfXBklGnXdwYjBcXdpzkZ1XNshtDq6V/f2mPav/rG9fvziwSkO7sPGGystqiC5eJwa/2IBfMf3UgjJs40jZqwZezGDwVtbvX2dj/+xONoJRcIXfNiu0jZWaOvd252BqUQ9VKXUodEPmmKtuANkQEIF2yMNITIkGAqOn78xLPPPnv2zNnJ8UkESoDFSpyazJIsX5iaX3rpm+fPn2eaZikDeSyf2ZbxSZvrGIcQNENGGemjQHVGHYkqb9dyR9pW+XEY5AAkoFMvLzMeMdOjR4+eO3fu7NmzrOcWl5ZwEfgeFj1UKLnNz89fvHDh0qXXET6iywAj4sTR+B58/BMEvOOppz7wgW/zm2JZl+gL4sXpFy4G+vsWlxe//uLXvvjn/xePTpN4+kRLWpN2A7tIBms+dvTo0MgYZsoaA6fO0K7bChjnb1y7irg2NzZhSheKYyRE7Oomqp47euzEk55R9Zy0Zw+8+Raf3N9/GENmJtjd14MRpcP87r43NjIwVpbntzeJfLoYA0zEmA0KxX4Gh4d1o4cHWMNj1pifX8AnGvGE487gyNgb12688sqFyclpMvFq2C6tCAKhh2X8B7/3h1v/6z//NOJD8jWpgcLR57+raWRYF/fXtg+trO8iNKyTPoaGWX94rZi4mzEBTYgGkyXBEarUvezuDg+NMWEgYAaJUvQjk4NMHAvz8x/68IfGR8dIY81IiEifHhMSIMR9Zpa79+5deOWV23fuYFusXZxBulqMMddwiZvBD9tzc0fOnXtmYnwSHTMa8FuNLWlYbr/29Rfv3rm3sbnO2FDTCX9jqfsERZ74H+jH6iR3Zxc7xQ6gCvHR9lGAFz1iA9VDsxd3uepKVDK2hT4QOmH9qVOnpqamCE+Z2AmN8Mp379zF92A6dHvv7r2XvvlNLI92o2OjhEvoHnomJiYZxgRRYHvssWMvvPACwYTnE1EpsLvD9M8IAS1LAsT4+uuvvXz+PPW9UWZ4mNiWNSKu9Pjx42zry9iIkWkZa8DyDg8OraxuMFndvn2LmgQQaByecEgjI8P3WT+sLo+PjJ086Vf7p6anmbd3abzvF2PpFzO4ffv2G9eusby5d3+ecMH7w5jI/dxgC1QIk7hobHig99BK74N1hgqYy2VgyTgUFoP6uJ1tQilM7/CAD9TBCNZF/PKg1c1w+sY3vv7CC++dnZtxqqQhIke0rUM7W1s/+Qt/1Pqvv/7jDDMYM1CtD2RQwZFk+A8RK4RRKytLLAz2unN9vBvpaZ1+FUFaXTL7Hnm/agplDimibQpYXa75wXjSKAAwNl0DkRdyWB2/593vmp2dRQ8YFm4YjZPGiCFueMTbdK5evXrp8uVaDmKjZRfECMyV+ICnn376zJkzOo+9fVbBDDDiN5AwXRIa4E5ev3SJIJjpFU9egZTTVowY72UQ5ecKNQRo06XlKpqzgl6hLPStcMCO20ZMKn+ee0l8nHy2gpJuHWIex4OyFKNf6GGLgUEJgSZEzc3Okr548dWXz7/MCIdTZAcjkKvTevBgbXUFIQ8NDZ06ffr5c88xAAiu1KO+owv61zfW+nr7p6cmyfr617/xla98mfr5Lq03pmLlaJDKsAq2qanJU6dOIzriLtbK+AsUOsSMPDxC9LW6tnbn1q1r167dvHVjdWWNHOgZHh5E0wyqVYfKIJ4YdqZmZhAGikDy6BrrgSrCIcz55s3b9+7dx0OjaBZFlKKjB7tbD7aXuvYgtXd0fHQ8t+ltbXuuD480OTGmC9vz05d0NL94n/h3fGL8UKvn5u27UzNz1954Y3p6esdnUnaJe5kWtupK9aFDP/G5P2j98Rd+gkHJP9MRg5PIBlva8g6j3VwJM6RlWOy3+nr6fHxDvSHjaKgAHXCAbhK6AaaibqqhRA/0Sv6AqBYXtbeHYr71Ax8Y8UvlniODAqS86TtGe1hhUAfm0fTFixeJ80AKjTj1sdFxpuZjjx8bHR5BguiG7jC9Xm9AGQL9nXv3Xn/11avXru36OLd4cGx4XzwiaeY/dExfY+NjXv1pO+82eMQPpuo4VD/cUIJhEm9Rh0EOAQzsxPQI1mcNGQNxCH2uvpdXpmdnnnv2HNupSb89w/IK9eD/0D6U42jx/RjTV7/6lVfOvwISB3DmClwGk93wyAh4CFgJABj2J048Sb9MLIwZTJMxjFgWlxYnxifw3zizL/35l1gnh+5EtcWF6X2MVRIbL3hodGTksccfYxUxMzu7HTHmDACu1EUD9sHaA998/uWXlxaXcN6+i314GP6xTu/H6O2dnpmam5s7duwxegdx1tm4Av3g8tLS9Zs3bt7wsgCx0/qaT+frd3t6djbXWNQxDSKSmZmpgX7YZ+E4PzUxSmSOIL1bo69nf29rdXWFaKDV3be6vjUyNrGyssLIvHP7LqOJeHJibJxxjodCxf/sM7/b+tPf/5xhD7rxxCpB8PbyircUeQ+PN6lBldw/aPUQbSoUTTV7IMmyghiroNuL6ZKHJC1q13RjSTK8rrs3OTn5nve8gF/fwubyBW14xhuRaGbb3t7bd25fuXyZMJ9o7NixYwT7BHaIndkKV4HZEUYP5y20N25cZ3XPKhALQBMggRR0SY8coijiaoYyTgJHhXqQLHUOGHKTYgdtyWko7yQYDLhdJ+V9z2sC2q6Wp4nj41l1YSisaCl8+plnzp45wwTCJEu4v7O77TUNrzjSA6sLz6JcvnT5K1/9Cp5iaFCqYErnl3eOYDjMJ9Q5e/bMO595ZmZ6GgIwx4jP+ZomTIPYFdxhcywAmN+J09AXVZj9sC1qog0OITXWhkG7RGGKY0U74o0XYy+89wV6RJhhsdnQLw1ZNjArXrxw8dYtlvXr5LAUyQ0P20tLy07H/X1MrYQrJ46fGB3zkX1llfNREMbMSbh/587dW7duLtyf39naZSmGEfuew41VjHh2ZnJyfAS3gDDW15YgsOvQbm936/BgP+Ts7+14jeJBa31tA1HMHTnCUGQYZ9Axi3Yxh0Lnj37yN7p/9O9/X84KtzDapdXVO0wz8wRUy+vrzMU+tYHVUx+TqPPfBxT71qSA0cZWyWjy28ftGk2+7rrLLxaSHs/HhYioEb3VFbxyhGiWgDg3jIOwEjfMBE0+KjTSF3x5OLrBYZ8///IVL9jeww0jXRSs2hJGY80YGcslukXWrPRpjvciCIvRFjivsOVHZggP5dl2Eo5RYw/Gt+ezwpdvmUadGC7yXSWee7B/8uTJ97///agWEpklwMlii3UbhlcWj7EyLXzxz/7s6rU3tv3WovyC/fBhvFE/FTBphjSTxjPPYsPPjI6M4rZZjzAM4IuOmIWxfhRKEPzaa69/8Yt/dv/+fZFIJ06fkShDUAhatsR7mG+dk8ErAzG1TcLGy5cv4d2xfhadDE6YZ2AkXtjb2d5B8oT1jx9/Ynh4mByiTN8Et7XDnAkeRIVJ3rl959r1a0aAe3vORizCNBxvV8JV4X2mpqaZeFnaMg2trq/uH9onEmHyWli8v7a+ipRYffq1l5FhZLvhtyi9zdqbSj1p5llFhs3w0BCmAWtQjrXAJxaCBl74zh/s/pGPfRhz3djcZvK6e39hYWkFCWKy3RLjM0jIQfvSqb29P2ZTWdmZilNj21wor+wGqNa083Qv/8uLi4zqsbExSCSKxXvRElnAG9UQOhI/PDCIRlkjogxmNdy85yL7eucXF69cvnLl8iWFuLCAi6YJ8sMaYRWlgt++SCVNE7SFUPwKPiyFyDjHMmKAuv4b67ahnZJsamIeWoannLQU6ERU8ISO4XpicuL0mbNnn34a/TE/0hhbwXq8xOLDKV4f5fC11y69+OKLt27fZo5Gu/DI4ERuVMICyYQgxtuZ02dOPXWKeaPOOUCA9pVbpqCEVkyy33z55fOvnCcIlM5wBP1ww3/0UEGgxOfUmK2Y5Rh7KcXuiXH3FxcXbt68waIClg4PHsbiYAtsuvY8wEzY5s37R46MT0xiGfQgMoezI4cEsfP8wsKdO57UZ1XN2gMbRIx0jkaYQqemp47OHZn0ozCD3T0tz9Kse8kQ1oj1oIdZa2RkFNnibpDD3t6DJWKDtQ1v6/UC9d7g4BBSqjPx8r+/zzBj+76/8bHuv/v9HySIIJC4v7jC3E2nIMGK8cQ4afTE1OSohti/0o4BM5LJJjaB+CLCpBBHO+GW+oghK4BdnUFX9+joKNME5ana7iPrJ6wBcjEIBhQWj2NYXVl99dXXLly4cP36tfn78/SJ6Vu9Ti5lvLLnEJOLwRHIIquuzY1NRjYhU/9AvzOvBD2ksv7t3RGU/yqqhHuJq8rYDQhhBKe4mYdKWM+fe/bZJ554AmIQHWXo2Ukw96O4SO/pWlhcguxXzr/MSkhj22+eKsW+qcBARXNYz2OPPf7cuXMEr6AicIJ9Zib6IlzGoJnQUQdMsZYlJoYpJneDkjwW2TZh1SbVUSKDDZlChhTX3YWJnmNwfRhkJEMYcH95aRl6iL6IWxztXqbzOiiuBX9JTD87O+NdeASB62usC3E9BID0ie+AE7R5L7eFFh58B1DGw1TD4JyZm2E7MpI3iY8M7R96QL+EeVBPBRa33ojd3UvP+QQvptE1OHAYXTFdtB60Bvq8GKdrZZ2Qx67e/6Ef6v6u73jX/YXlldUNFi2GET3EJX0tX+KSZ/SNjz2xlrmpbKssNpBkFZlATE2BAvNfObb/2vmmmo03TzILeU/PxiZDth7RQT1oPrWtg/8AMErUgSUy6dy4fh0PdOXKFbxRKQZ7IoH5Ik1koC9P/I05my/Qo1MtI5jYCoLRXynyANEHoTFk4GECR6GIvf8Vhpk0ycOdIAbCFbzwU089xfJcahWcogMP9SGERS3516/fIIp948oVQuGMATFrK7nmDM0YPYnjx59gPBw9dgzDr9FIR4hFgr23RttggXDx1Vdf+sbXIYZwBaaYSLVgqZVc9ZWTjAUoCYLMzyzn/BN2nB+yVi6BsLzziajlJWTLaB/wLd8unahONaRH8/6+AdZ8k5MT01MzjIHVtdWV5VXYgQwGmDHAyjJh273786zVWKswwKAfvtRLlIXDn5ianGOtNzU9jmcaH9ve3VlZXV+i4+WVbU8PY9B9jLK06mbKYklXz8ghSRc2KtS70hHaCx/8O93ve9eZLZSN7/fbMH2UepnEpX3zCDhbZo6w7y4Jd0KSKXDfZEaKbBST86+F7U0bDc54d49VJ5EOA4sQWAnt7MARkw55AKM8k4uejASoqHPv/r1XL1688MorLOYYp/iYCgBs4BcLMWItjRz0BwF4gbrbkz7BhMVQAfvz9OSetihJKS2ymp0OqzL9jwOzQGVrfK4doYeuGG8kWLM/f+4cQSQrp3zq2ZWWFOWZC8K8XAnpYRH65S9/+cqVq1gM+t7e3g1fTsoYJmQQMUPb6dOniYgJS2A8ArQ7sNUQxRVRmcGDEb/41b/AkU1Pu2ZgMkXhEKWxI3v+IT0OPxk+byauRLRiy/JXdrpaXmBy9ugi2mCQUGF9ff3e3bsE3AhKLtBQXkNIM5wbgNiZAaamJ3HPEORjmfrHXZah9Bu+uul6ZWWFRR4mzRiDQcI950DGkdbhLQuDQ4NT09PHHntscmqa8BKO1zY2faHqhp883Nz0iR6mBZfmm1tQX58QkJo+lRiae5/7to92/7VvfRcjEY/b1YMbZmjuc5i78hjArPCal17Sa9wHAPvuhCRLxQ/NuCw5lKYo1SsBWEWDwY6d2Xd91dzhAR9ZZFmD1icNv5xe+/v6XUnEE69trDNVvf7aayhvednv9gwODdFkrd51RFgJu6pcN8NKgol4Z2cPW4Rfo0lNsKGFBFImgW45Sl6HvhCXRGXWfwqaWhqFcTDRgmsg5hDM7tlz506efJJqkIqHoAvsJlOejRmZND3/yitf+tKXWPXnEmkvRo4tkQ/LmAXUITGG5ZNPnnj22edmpqfRZNGT+T9LXs8NsH7y+/WXLl168S9eJLrEjlhmEU9TmKrK3akghgIkZYABKVgtPOAdvXTnPcGKIyZtxI/bq3FFHREccj1948YNXCQHzOmoCXuGO4D6mCZF8EIE/8QTxwmO8KY0gQymTSQPzXQOMagAH//GG1dv3r657clQr/1Tgric7PU7rL8njh57/NTpM1NTs8xPK8tr84s46E1svscP9HhbwWGfMcMvexs0QsRCoASm3vm+j3R/5Lu/E4XitJwF/TIXDtg3YuWeKgRNYKA4UXh5vtLpW8AqkVzx3wiRLUUca9uVYUlTAZtzxtQNYM2gpikRcN5XNAXRSFUL8LsmLOYuf5Pp+I1r+Aa6Q+4MVZq7vs5ZAtfhsIg3YHl3SL8Fh/SoWec6Ja3arjRP+CVuDqjhsAh92YbwMGKiICZlbSh3evd66RaCfOod7/iW973vyNEjWJJcwYI3DHoWFqeLZWB2xDGv4jtd1WnEAwM+uw95aNMl9d7+6PgY6scTn3vuuXPPPof7QQ70BzamILBhXnSOBUA5ZN++dftrX/sa/okZmVaE+5BX2CAY6ylGQrJYMni7EB0y0m0S62aKww6gj4kCvuApHt+FnU/8KL0Siq8xuXbt2uLSImlYpjKC9q7/nMuHxYXFBSR44sSJ2dk50Ny7f59wIiQ4n3i6oL8PLohYVlZXEMKdO3dQCoucocFhOqFfJJWbCHoGDw+Njo0/9vgT73jq1MTUDCaLL99kCbmCj94YGh6lI8KU1TVvX4ZUYgxU/s5v+Z7Wpz/+j+1S84JugyS1qOtvXqCGNClnqd3ncrvh7WHCdbpxQB2+BeipapatJNU0pIkiI/I2btOTpLDFcvjbv+3bR0aHEfT8/MKrr7368kvfnF/wNXVDQ8PoFWqKJLaVIKVpxl6lOIjaZqo1V00PAGxR+9YLMQysbOiZGuqRnTQyPHAktHCyhovQxlBAw8idUYQBvetd7x6fGCOqX1pcqIAeWzAwNh5w2IAKI8Z6Lly8wIqocARKHIqCyriW7a0t7ODIkSNUxsXMzE4zvJlqiBbQIZRgDeRv72ytr67dm59fXFhwbs23RXDnNSwzZnb2dl2Z0ZeWqXuScbrCm84vLExNTrIM7RsYwK0Rm12/dn18YlzfrGSQlc4//isxYa4AkJW3yG8ODw0f8dTnBFKAbppQxBY3SWwz7GUpbwW7cvXqzZs3l30MZxMkVFa2wKEHPX09Gz4BvEY+sfXxJ47Pzc0RljCFwvjI0CidEZfjBY4cmSNqBsnl116++I0vLy/No4TZ2dnRkWFqrq6t7O1uYxGjw0ObW5v/8BNfaP3sp34Mnpv/2K7izmHCYuVtBtzt7VpDZVhJSDJWGOt5BJy3RdVgOZBw/UsiEDT8x5AQ99mzT7/3W94LD3/yP/7kyqVLxE+sopYWFtDR5NRErNKNIm4DEy7ODx0A0cVDehBkmjC3SjCd084V4f5+fx7sMbuKDgCEt9VJvjOAGJwKfNksUc309PTTT78TGpYWF8+/fP7W7ZsJGJwuIQ+Qs/hvIMOnjZ/jJmUaTzw8OoK/oQ4aJiQdHx9/4YX3HJk7gs+5e+f2tevXGc9MkL09vgKBeRx7TRjliTPo8dRMvrhPDxgz+dVd9NKQTc7a2vrK2urxJ544deo0Lp+4hSDnwoUL+BJvxCsKD8QkqsTv7fm5EA5zTRRUfo1vfc3T2MQZN67fIJaYmZl+/vnn5+aOzN+/d+HiRZY3jOGdbVfYIM80qAfwbL1DW+EzcTK7MOipg5zpc2JsnPkkd4WuwOaTTz5JwDY9PbO6dO///O//OTJ0GALXN9agb3xsZHJqcnjo8NLywp3bt4aGDn/8F/+g9VOf+CeNyPN5GbpXvsliVxrhn8iqB4Jy1CikarA/qKQ3Q0d/+T1sR+rw4JBSzvlLec2ZIJw0FoOjIYAiVGBogryveTpEeTQ2EmMAKsEWbaJR03WcXnAwbBGYkkq2HadKdeR8nZpRWmfXENu2DJEEZwwijwh4DjM3p+P/vODS1erv7c+L7JyXwA9yhgtoNLcez2+06bK4SQTQLhnz9+cHBwcGB4eMjnKLEmZnd+2wtby7Vpu7nSoYgFxwVXds00XDBblklomAjYyZ2dmF+XmQk098TOvBw4Nsp2amCF5Di+pu8PBPG539Hl5fE0zvHdKxE1BPjI9jzRsMv/kFRGLU1D/A/Oy0mfEDEkWdDykQkzga+3oIgRwPLjDq4VnV74fGWJblsgUc4HQZ1UT+XQ92J0cOD/ST37u7t7O15YODjMPx8TEm9dXlxd297Z/5lf/W+vQnfyzW5iTCtiiGcTqQJ9WusLr8FF5jiIAktrdCh783Q49fSndmb0wjoKBdNWa6SQgl5EQgcmcuRJUVq7hM9drHNpKiLvbtmBHFAQhO1ZtX2UpJssVoZYlvE8veJDnoQHWur+eoKQ8moXOYNpFNk9ecxsLxhpAWmiCXTIi3u1g5Fpxhgu3ahHxKTT/EGCG0uwDbxvqaxuKqNDeYe/7L9yGxWGK0YMVUh0Wd2E5Ow1VTIzf9r/1KmTbBP/mQoXgPOFekh2FgDpglYQy1GR+bG3ngqre5B0v52aDEKG24j4RgRkv6igx+HwMxXndI0CndeeKoLjAR2WcpBT5wUEwmLhwhwB4TIXmiFrdAPoOdyjRnjME7RZCA7UMKtPkuN1jbc2Hg6nB/b3NrfXub9QOxFg33V1cWf/W3/rT1Sz/3CRUVlQMMCCloIKnmp13LbUg4mEBpSvbtgDkJ1KbSQuUF2GGdMTSBHFFH4g1SxORdOH4BDjEyOpWgSgNb2uApFUElK4ApsnGEQgdRqbnpKFkptc6uH6MWqurbgvUC1Q4t4ldgCkGvr/mOf2jC/kBBgn6qcoEtVLQXCECV/g9u7JSioeFhFEV4gJtH6TieQR9vTjDjuNaOHAdlXBqHYRGY6SCWICosIK6aQ9Ykog/bQnWIHdMF9HPoja+HDnkzbbwlPkA5SHEb2mn6o3val0GjCA5Jk0+rVBFUTJfzOfjsjf6K2MZyVBZjkmxjIJ9U0UypRlHGvE98EhTZwuDWHLqjLq3x0P0Q7yPD6wy5keEhJsvllUUOWTWwfvmVz/9J61//0qfTrQISaWbGHHbsVijrqBKrArYSFPEBCRyECLPToNNCHHhcZIpXJgsMqIV8Re/zyAYDaBTeiARZHaMi4hDqE9QXhkZMBUrEo8ZqJMbi6o62ltZw0ghSIwSrY+sVYc2uvU0TCQt3ZrnXhPwYMoR3M+thHKCCMKWeGbwqp+/Gr6AnKsBakARRIN1Ag6gaX2Azs2kD/23ytCE8E32SBj2GgMVH1RXqxBoyhcVvFnIKCor0Rk1IFGR6u0M+iE5dVmMgj0g4asIJ9taGKycVz8oTJYMy3JtFDoggQPYKNdXrALpyGFGEkERn2DpVwK6WM/iqH3loEb57XRBM+Fqw+Aa+vFN0e2N7f88Xeuzv7+ZeyBYBcU/3oa3NtZ2drb6BbgLln//l3+v+3g9/sCHajpUNQ4keDvzbY6iMS66qVm4nJEOyHoWmSoO80ws/N/LRZqYtO2d8ZNXrjSauz6igl/NeJcSRlA626c5WBcocIYhamo25UxMkHNqKX9Lpi6b8oc5ql7bNrpNh7yEq2JCq5lR4QcgxHrAvnw6AEuqjRLv3Z7ugjMRCdnGakodAGmzRPtJ1TxMOkAClMBkcAtjdOqzsCJCJTAKAqShBEqEwkJ2ZJVhMMNyJEGT2FROqcBzsdmBe6rCJk85nNDzpVIRVE0CcMlqWKltsXDJ6gY3FVENYWSv1aK1R4pJCeWkQFHSJIiAZT5m4UcSU0CvzUnSO1rqhBbTxZd2uTTY28NndhEMt74v8vo/+cPdHvue7pMLm7kCfHqTOXRVF9nTpUQ5T0CRIptrbQen07UD2lJjyyLEZHMInu4GBAfrD+5JGOgiEfHlOvyGoRA6Yk//aFCM5DFBDptSurBVnMUfNOpIWmqoBOsI67UCV2y9lHKJJamIoJLETvCIzHq5RVbtkpFNLoZbaaehETw52qeG04QDxqZbn6rC4Tj44GMmYU8iVMrrGDsCjP3TAqAvL4oyrlSwAtdfEPdsAZVLQLWGMxMaCHHg4Td0q0SsdibRDYXuoAGCVgNwqVGf0wFbNJUVWbMAPImAc5mOILrSwS/qEr6JKYpkWmDeITlwGBGUeNwa0A9eRWlQchXSS6O7ubfX0E5XUgld+vYuNRQWHvo6frr//B7Dj7/6Q9n/IuJN/6AYTVOkalCsOkv/yYtRoqgGVMB0qbch/WqWlKcotbe+EVOcHy6KpHPG55QgGEC44WNXAGILRLjJkKZK6h/9pkdODbWv0mPxmW7rNNvwCHMBPsa9RKnlQKzRFJ9gTHVlEtvE2Rqk/QdlO3jnPZRjAjm6If2yqau0sXQe7Si7OFH35d7tX6/5jJFTBjLAf7UP+6Dp8whCLSCOi0Kc1GFwWBlmLIuypcFaeb9vOux4bPq1QQLl4A6ALy+UVvTBEplSKlG0aiRe97235OHCs3IBTZ0x+XqKf88fRMwCdNIyg4Mss8YQ2D/iJFva8z7ZDHa3YOgSUFxrHrOlJydU2fBmeQS/t9nZ8Jwsh8oB3S3vrBBh6e/s/8rc+1vpXn/sZiZbybMHXOVBUDYSx8sdvBUsbxmkm1J5MXan0RzRAVS2QdZhNW/lURopYBxPbaaiI7FKv0zrYi8yqYzhS+0fBMK5x87pV/nKo9YASr4GliNBRpx1pQkEV6/S8uSaJUOs21HQlJSBJsExRatPOP9MFB+jBbihIJ2peq9Z/ST5HSqEABFpUBJPMak41DoOv2aR9c9A0T0OmERiTmoIDQkEXhfBNv2ywY2pCm+YkhMaA0whHqt5qIcNC+mJEBEODooMubNlvfoEmV7sj2YD0N+SRUEElmwipShWDIO8HWtZBMe7Rv/n8b7d+8bOfTk/5S48NZQe7tCFFTa9vgdRj02DJzpokElqJyypAGynFmIBa0xUqAnIoVBdKyCokgktExRnVqE1O8pFt00uDMftHoScvw9MWoxqzoh1NM5dh6UjdURwaihgAYrC/1DfDIieGDOlkYjE4Y4aEaMN04c/PVG34S9iAjBrJZ9Ns6beaaC2Fpt0y5mytatIB/aM3NDpqKocdSApIFYKCwtjGH7dYtTu/vLaCRBmRQ8yEfxRhrckrLIJ1qCLlNgpmNkWy3RFROIGQBf7sOikpLorSk2M5qNnLRUOPSM0qgJiEN6bqsPIrjMkTLp//j7/f+vmf/RdFg79AUR/rEm+a2OMBWf2VEDyFLe41pBWEWICynXypSgdsgJEsflTIiWoypKDdsJEsNdiDu1h5yBHLcMIllfEoNKy3K7dbm9nnG0a0L7JKPu0mltt7xlK1J78xm6Ivfr3cVUN4qLUt+dVMosWJKthTXNUKcuDGLiPrdM9GTdJwp/3MNsiaRLY2iI4qVIhxNFUIhpVnWjQ/d+4zbkOoFYVOElddNSPcUN5un1pNPYuCAf6pQFhNOX+RQNOIWmG7GZxpyCbE2VE+UQekpgnBHDqJwt0jlfQkwWKN8EnQpCRraeZYz2Hv7f3W7/8xdvzJdB+yA4WsIJluHEfxiP9f0JhiR3Q5AsTlmilFybRvuklPcGHDRkX+FcCAZiM9mdzaxgf050m+pt6bAWugUhoVLwV22Zu70amT4hDQgaTtQe+n+66+pEXBVJ1sA2RpVs11kIcFYOZvK1fRms7NZVspw56SQPgt5Dmm90QsVs347TQKLRXcR8ABa2bwl510oIreBJ2sdoKJRexBX9BJsRzIeLFiWZITqJOYU5PHbao6W4OwqnoATyUqeGj3665+HEA4ibDDxuJgy1/AEiB7D5MFWnT0y7/671uf+8yn0kfqPiTmzY1tgBoU66NQLZK0or9KsZUk6U5pOzdQ3YRMk9UyCa2fTFVXygtUofU6KNq8NJum4ltBlbOT5fAlwqrqORC7J6ddowroQ/OSwGRUlzkAm4FECIu2ysIsrcBFTcS86udhUZdaQdLUD+r0zFFTUPWSzCgNvyJoOM+BFOS2vnZrI5CCoBJMFdltMPSvGmLrNJVrYuqk7Ti0NH8FxQTcYdN0TU74YhGsCwAakpuuNXSLKjeI2nvfkeJokLn6dXaHenN9Pkh0FuEGyIIk3j2H4UAm3EdEvs7v177w261f+MynCpEossshCX9tXUAWjYrbt0JTv+mF+m7TmZu/zI6BpiFOjj6E5qwQsQYWhqp2WbY0Fz8bpmmVLlLbmEQotHb1dlCib9NQUk0LfrjPeNqkZbiskgOQk0qTxKkBiqiuU6Fa1hmiDVlsdN1m8/eQt+owDiy1O7/m0E1haJoUxPlt+xhF6stdIAeVI6GRS2WLqUNPMARtO63jz7UYoNrXNiBHTfJNYF+lTSd6+Stsye/GwBtxHjBLe6Vl0yf11H+gdjStStWySfFnyC8z9kM2nabn0nX5lE5xWrbVRPGvYsc/9zPEFQ0++4k6OxBUQMpzMeZRKCureukbzO4iV+Dt7ZhaGhCdeZZAejypZ7FBBUUx5ZziCtA9nDKgqwPqZCuQ05sHEArzW4CxwJZa9FnSkDBHjK8pAjN9edQe+gqCip5Ccrwr4yIrirSCshAzIiw5lviCvVSaijW/JjLuQCOVkkOzcee22VWxRbZLV2wCzWFT4nTVkKOGk2/rKia3aZdGeZak6cPS9FUJqzbtzUl2FZFJF51qEoawc/bAevHHD7t5iKYDaVo0BQxgQh05MvmQBJ87LOEVVCZ/dEhUzUHpQo5JBDSL3Bfw6//pD1v/8qc+nmbZBHupvNNL8sVQR27eDEFruBbjkNPYlhyn/tvacd3oLDby4odz8svViNqnVeRVeQ3pbCH8EWTuneQ6BW8GNSFFuu3CRyYZDB7k4JngB76zrCsPiVSprXJjp/2mA1BDgYdFCdUQiOd76xzzQ5Oq5oLk8BNB+q3Ow02lkoVvT8XEmwVyEuVT3kbR4AsorYy6QlKjJSQo6k61A21FZNUOktTK75FEk3JL/fZwlkjz2gtfyfQMblMz5DZ9F7XVJ7uIpDYHvEmnQqVyQTGtPbBNddMI2wqB9AMko+RAp/pj7Jjs1DcK8QxRZFREkR2QFbYH0RT9RQrJsgzNRctWtjR7y3k3mzdJoy4qWNj4CX1hMQhtFKWWFGTTbAFQhEsJJpe2GmkjQyvZcRXHsIDUkGHQkG8PoZYKaglf5XHIqGZB0pdHJnHnLAfJZ2ksqtzPCYirIKqNhCxIRjEaikKYgnHvoKKW8uOozh36F7JEEhEkSXOoNIMhnbZVj3xI7XH81MjPVYwIh2ptL+Ch207K5g15BZUSr6cRYpHtwwbCgqO9rc0igxTjP9R5C5do6TFayOzk2RJbW7nWOTRVbuQUAR43uybFT/lXozZQRDFde1NhQy9QNTwMCdob8XH3h77rO21sG8s98/cmfNVZAyIRtWnqCJmyQdhG7zkFtF9+DkRFi23fDDSFwyYV6SiOIi6Bl1nNEr+ppWCVbXVVBEd8UpD8VLGYpkHIpmRNCl8eB2ygomfPYar4SycmqwwkA75b0XRf3sJoSFPDTyIkyAYRHI3TPPR1yBNdByrDX5AwHdW98Ll07PlWNo0huGtSRkrgK+8LYfG78lW2xSCDHWUuC5Ge/Zc+yldFNFi+N3bqb3JoLdFEBIhDpoKhscpAiQbKinpRS2/TnJ/9Ua2J+xohSxs5RlM5CCISJZhk0qz9K0QFHqa8DZ0qkYsyyn+BadrQF4R/9Ac/1v2hv/4d0pg2YIPUSrSxioqk0k93oo/IStTkuPdSQqhu84QQybdlG0taC+Irx1+aE018IT8QMoibSTINq6kkpiFJKTBFF07sUQ3d1H8mCCCVkopuqdMw2cZpcXORv3qTAY24WEATiKIuc0TNmS4iH3kQsv6TMtPsLeCXcjs1z0J+Ig8oIpIho9JFSpGoILwN2Re75OaERm/IihK65kcORDTYCDehNGcSmit5RidqEJA0/kNwiPIkjDcliA5MEmY9yZEeoS2ekNXkhs7oIxnhJBkIpHG0hT7jycv13kZsm0aQWroFdRqxMBekWZor3iB+iJzmlbKRLjRNZQlwU+Sw/+jf/ljrM5/+RFBS33pIzcpWKi6CNXuqkMtBEURNpBG0WZ/JZrWygXbc43sbglfnjRo0Ampkuunr7zddTDiw0y4Uqw/3wdkWUgeoSL6paCi1FN6DBy4B2zSE4lBupwLZ4iOnmoN5a9NX+NBTFZOuRsgdT6c/9tg3icAOQqWOXGeopzqtHm5tKgtiqX7IrkOUSX8kJYje5TseIffyki+BBW1iSRj5WB3Ji840P/FpExxhvmKu65F5URBpewSs2BBXiTzhlxAoKBrSUopTzz6V03tt04U3ClebNrImw+N0SeXKRUQxZZ1xobFaiE4tchRDO9mGBm3oqU4OJGlcK3UqVk6zMYd/dfHvfvN3O3b8EMTcBkUW+THgGR9QTTmHFJXUUmyTtttwhgKooIYcozJnszbPspo3qnR6AkMJQFzy0ARSgpqtruJ5271nFMUz2Y5QZostlYJR9xzVuwtV9t90l1+lsON25dCpMfCnHRMN4xepRyHb8CWYbkbvWyEshO6qWgm22VMB1vQwOfdC+5IMYksVgLqSZcIlka8Wr+O3gJ3l09Z6Ox84r7DYKB+LxLjDe0MFUCnIhryUu4QFhxeQcxG5QVobcbsrwXTsuLjrIEUH8EBN59ISb7tMPgTTyKOGHEBOM2DAX73UJkxabpGIzKpsNuJrMDY9VKJBY63P/+bvtT770z+ZKjZhA4dJe1CtoESR5aMPzkpG1lXuXACf1Ag/gIYb7exjZMyMfb70zvZUxu6MAtIKgKXQLJXViTqmrSpsAhK2MhRDpovUyrle39zqDExRmvHzs2gWhbQGZ8C7WjtTrU2DFXjgpb6HTRS6fx25saNbcogukus9IZhOYWBjwxoiHj1czHUgaALYcSrKYfRKE7bQTSOqSSgg+3aV3pzmCrMHEq4wOKQJeoCwOGMknS9SZlVNTdPiayOt9CHv040Ru3eiz0xV7kCy6y9yVtzmCBhpESAeqbcjcuhEUbShuijIONfd2Ltgy0rRP3VlKsgBu0MUfrzVLxMIHDfU5KDLk6qkRBRK2gxVICd5//bXf+f/AUMvPvk8iu97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4" descr="data:image/png;base64,iVBORw0KGgoAAAANSUhEUgAAAO0AAACaCAIAAADKCFihAAAAAXNSR0IArs4c6QAAAARnQU1BAACxjwv8YQUAAAAJcEhZcwAADsMAAA7DAcdvqGQAAOTcSURBVHhe1P15tCx7dtcHZkZkRkZGzplnvPN79001qVRGA5JAgFQS1kBJDAI0UBIqCcQotZCwbHfbYNpN0zarDSyw2217NV5tGsNaGISHXtgCgTGDVCqpSlWvhnffnc6cJ+fMyJgj+/P9RZ5z76t6T6qn7n86Tp7MyIhf/Ia9v3vv7/7FkOV/7299qlzSX7FsNpvt2pe9bA9+/u3qY1vb9VazovXy1dqXLhvz9y6Xd32AWd65E++4lPMcGb19g+/c82fjvS5ztWJZlr6yQd+e31UubbZHFWK8OkK1XVf4Rbs2FgeZLYXkn1v5okOeW7HKpQr7TSVs0QBpmx1l1red4KtexXatbOwyjUmEao+qzI4yBxRbil18FAeY9Y3ZryLXHS7erw/YLhTcrrHQH1PrlyybXAvj+ot//LdalhHKdtmK6N0tVIEyCpBqPGZEZps2l5818FztrL7T6/8Plrfv5a/V97fse4vIr3e9devbVfdrNPAlu5D/du2Lli8tWSoBSbu0qZRyWy+tsxGLMO9Xr7Je5gi9o23ZjLXZWPmmnLNSMutCahls8cqKl8W7xSvVu7YLtnpTHdt3/s12s8W0pe3bV7E8v2X7Kj60j9U//7c/XVTA3zMreTdLUY/Br/5M5Vshbjb51uaLFq5Xf83lN9CJd99rLb9OP95uYUj4gbc9sBj+2y9G2EUBFdkKRYvcwLNdxW4tptizdgrvUKwUst1+ff4QFsBU7LnecbVyfchb6tKISjZRYVus2KcV89K6OWy7frXCh0U/tluvjjH/z/r83FK0qF3G1W67pvdixey73v3WhcLv5I/1x7j+wz/6DeX/4L99nUOvsXU9xne9bKsQjE3vil5taytauOri1ec7LL+BPjyn8XexFF18V4sC67vH8RfBzpTafhCzzJftlud2bVHybNP2uxYcxfXXtxyGnRWjelZ8K85rGD/baT5AsE19xUbzpze9dOi1jMz3ZwsiuAb4Fscqe11KK9sBXNUgMlKyTamrYnya1euuUeJ6fbuoO++AY7Mg27/wR76+/Bf+zmfNkcXh1y28i0XDMCgtYhlr2iJ5EGJU7bb+4u/q+6+x6PB3v7xrKH+pyL6MRThR996mh9r0Tj2/ArLZbXBSfODWrvmx/s1b8W07HlozG67Ka1GIN+i/3rVdUeeu4LPddl3m2pautm33gOAKuoOFmtp5NyvFuvm4WrR+VUdWRrtvxSTmXXxRB0xHzGa9bQcDBakw4u1x2z3XVWq5xvF2EFqoGBw/+/5sMRJhXH/+R7++/H/8u5/bwsss18P+8pdi/IZJGBxv61f7z4RnPq6w/Ky5t11MH36dMm9droLpu1yeE9aXu0hV79CaoVBvX+NbJHxVRh8QAYPIYnluV7G6PepaKdsVI2h9NZu0xewyRwCEtxZ+dtBzfTCbineDY4uDthsNxIojWfR1u6pF62YLxfNSZraY/Rxh0GmK6HUt22KjaRvuXOBYX9XGdZlnhb9YKerOO+HYVMK4/tyPfF1BZPmi72Yp1t/FC49im3TRiGIrBL5ati3q96wk/1oxnf21Xyr5bl5fXq1f8vri71/e650a0/Yv2nT1KhYzLv2bjVc7jAbMLvO33bXdUrxYfX7lua/GfV1tvHoVy/VKoeJnS6Gd6wI6Znu8tSE48F6GaOjFyvOvvFzZlCu8m5WiAEZoYwumyuINnStPU52m0udexVY8KF14bgcYJfNT8mdexfrVSwi+LvnW13UlLKZJMx591yrDvnqZmYhf98U/hVWJ2pRhqiaz1dSswZrG6FNhWPSPLW/p7vVLnSs68i5e/PMOZ8sxHRupbnI0UrGtPE8Nnb2S0fMvmive381LMis6+CUvludkp9f1UhQpPlXwiyrZFin+trv4Fzr0ol1zrDpgFGaKmZLFdj6fU/b2qKvtzw4vthMBtutbxJl6c2BqWbn4hVWySPyE0WLeQcPeriBimU5hPZS7ftnlihG86jNbjB7Mq6xdFd7NipGM6ZvpjHkVstpicbs8t4sVwYYVUZfnUGRWpHTKG7htR2mWbVN4UxCKS71aiu9vt5jDzdHbDYItXpk4y54C7SqjwFtM+G0Y97Muv3VRZVvT+HJftEjnFAc2G8epsuR5VqlU6l49jqNNngkK5oUsihcC5lB16l0u6t47vNQRI6RnfTNNmJfepBrzYb6bTVevq13mb/sqajAr+jR7ikUdMQDVRq1vD9luKQYrMyhe27EboFx37frFIviW7axkZRtNkqGekl3BNwsggqXyQBqAJhZVy1UJIBVLs8jssytWxbFrFdsBsryAdfEqvhZQNrBGOgYSen/uZZRiRoUWiwljDQqYFIXZ4jiVLI0pLCdlOrKRk8pkWWaYb7MUstpK7P+LxbAM8QxqkoalZzWbZ6JWUsKXvKSPd79wYAEhMzXOOEt5mqZJUqs6bDXVmmK0cLWyXZ5r+st6/bqL+rIt93w72lrsKlauimw/rnddbSmW695uP8xiDn/2/dkhZk07t9+3i9mijdfbBcXrpVxOsywHPYXH3WRZlmZ5siGXw+OUc6uU2QDW2lRtXiXHLtUqeq+WS45VqlrlahmSAcY39gbkWfJXGd7j+VcpMysAwjTNu+mqOqS8+WqjnOvV+vVGAK1dWt8Odbu9WDEv2efbLGZ05l2fv+GlqIQWaUl02a7Is8uQ8MpF5W/7Mv9f/lKUpn7esjTFSDAYtJHEsVOrGZZuSpilaOHZhuvvX+brnZdnpSTUtwr2Sw/cbrn6kDC+tJCWa108273dUHwxa6zzplexmDLPFbhaiu1m5dl2w3LlV/UqlbJ8k+RZvMkTEFwTcDeVcqpXKbayoJT6pXRdTkM7TyqbtLrJeLeypJQlmyzFRRkmgYcutM3Cp15sMH0ULsVNDCswnlUr6oZ2UWRbwMC3gKkhMtuV6y1XK3q9A46vF46/Fsc7LooWb7+AIQUSNUVHVRENsumqUgn1i15f/P3Le1ErTdEEvgQ7gVowMPyxmi8ik6nZoEtHbJFW7Hw3r+uPt3ldN2aWomPXu4rQ/AziKqeVq2Lbt7eKW5K7KvLspbG8rZzMEK+/6lhT9urrs8V8U81mfVOtgLxSxcorVsZ7lfdyam8SexOX86CcroGvbV6VfF3J1ryzDpStDGRH5SwqZXEpjYFyOUtBv7x4AcSi6atObL/qm9llUFhsFHbV4StCvt2lvduBPLdy/TKiVIVm5W0Xil19Fq/fyGLUqmHALhRXjBsWURKUnzG451+/wabUR5qR74djQOdxwwgjS3lTU0KOaXOLI1bMIV/U+q/3Mg2ZKr7kxZv5334IvMVWs9F8br9sMV1sVqeeKee5RRuvNj97vbX4s9f1Rmr84pfaK9YLiBg5FO9iDrjbzC5F1iaslJKanbp2xqtup7VyVIoX5Xhup/NqvqqV/Hpp7VlB0wrrVlQphfYmtHkvhZVyXLUSXhUrKW+Sknnh0Te4dlY2ac6rlBYKKjSi96LnBrXPvpqOPbeuwgbBJkMtSvIyk3cFslmMjN9u2da0XdX79ZYv/1UcSPPqWgEyGmbPVZ71NotR/rt8aSlqFomAnuEVyCwqlYLAmNY0VPO6XjEHX69/eS/zb8b2JS/ezH9RrCjH+nalWIoazKa3bL+qASkVwtKaJLbds12KIsYKikWFtqvbgldfn21n0bpKFi9Voli8/UqozCMrj/C+vICyXeI9dMqRa8U1K3bKobMJ3JJfy/1qtqwmy2q6qOa+IxwHQBkQO5W0Vs2dal6pQKbxHSnh0Exy6FUqk0PyzqtoXS/zr6VYL7Zr1XxswVpsNxC63suKXtfbzQ7M8ksXU9L8bd+2G99+KYq9zUuhwmiCgGvwRmGT9QlJpo23e7G8VcVfzqJ+kGRAwapV2giDIM83rutud28XU7mW65X/Xy4FRovlLSP44taeL8hO/ZmVZyWvBGFWzeD0Yf6uPq+FtS2gVfPtrd/1ZbtiihbHFStmwSjI6GIL7IoEQw/WeTjPgvkmXlrZupqHdra2Ut+KV+V4sQlm2Xqc+eM8mufpKkuWabzMEx8zqJQTi8OhIuXEtjPLzm0zlWfZmv/Qu8zPuE/TdtHRq85sV832Ys18bteKXc/6bF5XW817EV7e+tq+Xa9s1/l725fZ8faLzsRsGIByPN4peb2Yg99uUXPm/8t+mYOwjw2NVKsOprJeB7jkmkny1FJRyCxXK2zbbn9XL/515DstV7u2vbpqudjM+1WDxYpZtGaKbYVSrJs9Rk7aajZefzPrxSYV1Kbim74Wn3rbLlcVsZiVZ7tYM6/cIl0rpzU7d0rpJl5Fq2m4GCf+DDRHy3G8HCXLUQp215NNMN2E01I0y6NZGs6SYBavWVlkyWqTrfN0rZU8LJXiUinZlJJSGS6hF7aywSsrDpj+mH5eD7JYiv6YIubr9b5nK8WO57ZcLeX/6GcfmeqM75SvvFqu2zDCMQHC0AJTjdJFKIqOk6tVIZ1vhwDnmmUpbSq25VTsJPArMDCDJUwzz5I0japV2/f9uuvgk6gOkMdhiruu1epUl2RWCmGrODkGUK2QHsYpUjC1UMiu6CKnbbxVD+XgIQ9pVMlTpwaIS8NLltF73/teSqxWq6rj0IQZhlIJrWhdaxz51jH/+ou5ykvtvu0iAW0XrV19NQeYvj7brDdVw0fx4qtWVESly2RLJovXHm03O00lFNkqx7wp8TBVXmlMh/PS2LZF+Zf0FQQomuf4YES/yVP+HdbiwCnnFXuTJsFqNvJXY2sTN9yyU93EIQAN8yyqOWgyq1WraZqkWZLllQwGUamW7HLZrrJSrbkbu5pvKiXbTZJymqJZh27Y1WpGwk1Zt56WG2mZIKmOaGg0b3puopPmmgBTqiWrKLJWtU/XtFFB4lSrURRRznirKr1Ikrhi5kT+7A99k/2tf+DHqbKoyLwbYfBuZCMZ6A9CSxpr5kfYLSenkz2aIbcVMKRcKUBIq+J5dZV1qV61a5u8tsnKSZTHvmulLScnb2hUk/X8rFVNrXhBtPLgUtGqmsbN8sbJUzvLqNqxK1kcVZAR+sxzu4J0MOdNbqstOqCLX3H30pdCYyVPaIimszQaXpwvZrMPvP+98+kUkSAPcGyGpR4bKBZRSItZY/uX+8JmdVbAMLMveonPPXupgWe7TDpFl/WSHQhJZpex0KJrOkyCLV5s0zmGwmhMDajUrGuFd0oh/g2kc0MCbS7tFXErGtYZZtFSc5IZeIGmLGdbRUo2HatQRZ6W8rRuV2obO1ys/ek0WMzQDdSiWoL4rsrw4PKqlMExZtZmlUYzz9nE8cxfXiarSbYaVfK5lc2tfLZJJpWSXy1xYFTNwmg5TZeTShKW1jMnXcXTs2o0bVeBWA3dWrqiSPPEdEOaNMOsWFZmcAmSACgpDekNJieplDdpHJGy0+EkChxw5TibJE7isGqDzNLXf+V9+zv+0E8ZMQnmGA3o33I3EVqjPBZTFyDWIl/IDsnMQBdRxJtMWaqFUKqlZr1KrpBGKzuPXXtTSsMkWfvLaZ4GmHQULAFk063amzxYLeNgTcddXDTHx2GeRMgfL2xbURzNS3lgl1O8glfXoNI4BNwUdeirSF2yiUm0rXql6iGGPCbBA7jLxYKe3759O46TqgOIr9Wr0eil9WKTAFHs+TJf/AkIb78YhL3dYuBowK13lZFIiz1m63b1uZoN7q928DIH6av6IE9mamBFZ0kVHLEK9moGN9HsFWzBmI2uS+PrJivJH2+34Onl7HU+DP+Z1e3N/PLk7PRh4I+9Wu65m026DP1JnvqugxdaW2U0E+R4lE0eBVEcp/amXClZURCGwRqx19wqwRBYaPK+LCwSkOtVB0deysJgNYU619xatdnPK3WdZ0kBzKZarThV4kEZVRJq8fIMQXOmGj5jRZ1JBX0r5DAuaZeo4lQr1YrNFvaiC3T99R962f7uH/kZqjP8lZrprlw336sgR9tVoXH+sh7RXYkTbABz9hgx5XGtUm7UsPq0nIeb2F/NLyN/2nTt+fQSKTh2KcuC5WwymxCz5vTr3p3b6+WqRv2WHfg+lZt1tJJG8SKOJ2m6yNJF07PdGqpZSxyay0yRvoPLx9bykpWVKxvbgYLI/yRp7KvnlQqybbaaOzs7rGB3skazSDa8F+v8CyZSv9nw5S6FiN/2IIF4u/pFS3EIO4GgPsxK8aHNxYFmxWzSvwG9vkpTpptXOOZD2gCRFDAO3pgEUtVZ3DzBfVzf3CFAb1ILpgeIr5CtFUEf+qczwJskxPuW0kWeLuu1rOmxZ7WYDcNwVnOAUuwvF4BhPlvSAhQvx8lbTq3iEgWjKM5EI8uO68I20ozgWXKq2EE5ywifmzQN5Wej9aYUb4iWlWZmuXIEYqUgSkDK0jyJU9ewSsyAnUmMurcTyQ3Pk3yAIM5ZZ7hKbq0GlPkKjjEsavuG3/Sq/fJv/ghHQkeMiDbNZgPFQ0eiMKQ6cAAy6lgSR6o+LbStrE3kIde0eSmtO6U6TlRz4wSj9XoxTNezenVTtbPldDQZn2dJUK87e7v9G4d756fHb3z+C3uDft11Eeh0MspTjCdDZFY5Iwv2l8M0mkPLWk1oW7KYj6Jw6Vglr1apQRDSZJNE2KNXrXgVQLzJ6WeKt4iKxG48Htfr9U67g99gIOZMEkAyKDZvV8sWINtvX95ShHwkZg58y4v/4u3tlqsy5sDi3xSVJyi28F7sKQBqShirKfpYbDFXPVqbjW5AknMVNIXa7Y1JWSWPHM3pZvZGL4t3XSoMiDOURXntosaNrkwwjgvJTe103vbSqh2VS2vkvZoPl8th1cq6nUawmi+Xc69en0xn1Yobx7AVwrqH091AkvHEyJxgWK0slytGh1uuVWt4kOV8HkVAKKzXK+VSmkE2kiTcVMtVz6sLiRTOUyoAj3SCCGzjm+kP8IzCtW2XKlUGmoI8toF7yDu78Hb4dUVfUBzH8uvl0m/96vfY3/cn//xiMZ+Mx+vAl4mYC26gKaRHeHjwKicdxyCYGF3IGwjjO40os2o5q2ziPF4Gi8toeemUorZbqpVCklle5Q1IWh/s93qdxhqJTCfItFF3cfvtVnO9Wq79BcaKjQT+fDo5L5fiVgMBrWpkbQSyNFSekQRerdqAbm/SjI1RgAux8xRPXSUZSsMSPKyUEM1ct0aYe/PBA4TS73WxQBYTNwwShECtmUGwGNBcf/syF8Ne33Z5vuq3LmroihmoUPHdrGyRfbXh2r+COTbgYXlXKYFbXELAFWqLyx7IF3g3rleoRc35qpIuLc0Hx/jmSimtlklsSrwogKcQ3IllOFEgDg1AE6uRk0+qpfl8djY8f+wvLvDHVStt1O2GV81hclHYarVnswWOFucG8QRLVg7Nwx1mbt21K+V6g12h44IxF+c6nU6WywUZIZisufhO3HYk/1xt2E5DsEIaGcMpk9EzTEYGRcH14oZCfxVFeL1qrVYh74SE5GlK2Kcf4LBasZxKVZlfFJL2ZRDa0uYbv/b99kd+6Ke63W6n03YcB/4RBATxzK7IOBxHvEJ2U5DiChmOQFxBxiVCCIE+sjcRaUG4Gvvjs3AxjP2RP2NlZKW+XcK+k9Vy5nlVKNJsfIn3xYxu3TiM1usoDOAJVKX7EDdIJMTTOhCFkk7Wtxp1YhJpqmNbHaToeeF6Obm8CFfzTRqC9FIOV/azSDqr2nkYB1FGbFJKe3Z22mw2Dw4OaU0BzER7/V8BSIDRZ+Hr3uXyG8SxQmQBWf1ri1kHslfrxuMq6TGX5kjHRXHTSb4WxEAu1kJEmwTplXVOWHgtZRFiQRFWPLdisi7WtQvL17m64pASFDM2IRSTgGgmFVraJOvZSR6c1co+CYu1Cd0q/LgMLca5VMgSOUY4bvr+uuaIPBCMHcclslNVmsdVPNkm7fU7CXqp2PitxXy+WCxxsnjDDJ5T3kSRT54kV93opRshNfTXmFWt4uC8GTEuuWpXmp6Hfz05ebpaTvHyrosXwpTL8BX8KcDFA6NifLk4BcE2RucJsvptX/dB+3d+75/CbyNs6DDunrYQXhiEvr9a+2vYD4yiAVGt2AQGxEr3he0sziI/j33kkATT9eQcs7YzP49mk/MnweICW7I20cXwdB36NXKtktxwu4lXXkKW5zNcdVZHGiSCeRxGK4bcbJIopNE6wMXXKh75t8swK+QKGXni5cX5cj7RCc88hCvzvsnX5VJglUOSQswiTkuMkMLL1bLX7e7v761WS2iV8bhye/LHxbreWZ7D0Jf/MvHdYOyLX3p7vuRzr4LSmkb5rnJaufo0REVgNc5Y5FXzENpPAbZsUQjds0rAIrE28SYNNkg79UtZUErWaAFd5NHSTmaVZClMZ2GBctbxaojVqYLJpIJ7tvFMCak5KCHWriYnuX/ulNZezWp6uFRaTohvutxCKRaACaAC5N1kcsgTdLp1/C72HOdZWHVLeL9urwFkKE08hDQniSZSycdQB74Q/0hUL1m27dTDOAn8VYZntSrADc6HHrAX+ANeOo7Xx08fZVlET7CQqpnWw1yoJAqCGJZSoxcVEZEUdx+lSYj0fvs3/Bv2d/3hnzbSlKPlBabxwUokwVgFTowxRWt/FQQhTpmWsENkgcWnoU7nwAHC5Xg+Ok78SadudTx4u+9Ycc3O5pOLilPZP9jFkuJwzdipnTFQW7/T9uoOTlppn0WXfBJBvDIpHc7ItVvwN+iQ69bJO0+Ojy7Oz4L1ilG5NYgxVhiUywlZCFmgbUObwk2Z3npYbRSHy8UcfzwY9JeLZb3uFiDbAqoY6hYiv6GX6rqq8otezxf74hfoL5K566P5VvRFu4wDNiAu/K7JcgT9LYhJzAFxzLpdistZoNMNgq/8SLGSxUvYnZOv3Q0ypAwGLz+dxuso8KP1qunh+cxlQFhJRgAkRqOQGBzX82W8HEZQOKJ/HMSRj3NxnHKNaGjBS+O654IaEJwLjiXSFLoBI9mUQtcj21s2267vz1UgA8HwHcVwLJR3r+4xSpAdJSmUJIHR5jm5mufWHZvsBqRaYJZ0n4YA7Ww2brdJbzw6A0zTOEV+hG1/tQpDYgLYBNlAhVcMlLG13/5bvtr+7h/+6cJjSaaCKdCnZpyuhVvnq3wp2VfKP68EYtKsO/iDhmuXkmB+eRYuR9VS3HTLjg1FC1teJY39BJSnSa1Bb+vYKPzGse3AX6cxZKMEYVmtFo16DU+MCRLC4gR4z3RNCXZUrvtBBB2vN+qT2XS5WtRcAgVItRoNjz7BvaALmDfkjI5FuGKrbldIeEsB8litdnYGWCPmrqxZ2akGJ1zgFoppcYbHwJQ2bYeuwRcf2PN2y9ssJvMyZb/kZQ4CocWH1q4Qa76ZHfK925LFgjNLcEUiD3kqFouPyCIgaMMJUtL2CJ6aJcb15mHVitNwDmRxE3EwS8K5XcLvrlnXNGW29qykkq2x+SQOatVyEq8Rb7iek5xAdiGZceizSyfYUGGw8JfTcuKnq3EGiEnGkmS1mFFAM2dQF7m1pOrYi8WMrKtkbWbLCTpiS3kDwuZp5rt1CGea4oBsXeoOfKpVB6fs+4HnNgf9XTDFOuoiJ6+QtG1SOImHi6rV6m4dqhoGdBV1lWmFUAAMSA01L5vpBIIm0DbWfDoFtavlsunVsyRWbqhzIyFvQPnDv+Pr7e/4gZ/QJAgSLdQMOcYfqz9X143qjInO97oQFqBLDA+Wbc/xZ6Pl9GK9GHqVTbuOnYf+fDi+OIa2kpnhZTcb8lnNyoBd6S7fxGGIZPD0hKrFbNpqwYeiMFxp7iWFJ8RVPHkEypvVal3n7Ur55WQE3tqi7xUFWXIcRKtTSsA3puP+OrBJSmsNHAHJLOM4OTmC7rOQSiv/LWbDgGcxRgNqwKSicnhmryx+iy6Rf215hsO3vN550c4rzBZr/BcLQ+BVHK8PNW4W9m1yfIzmyHI8WVbO5SnEbglI6NQf1x3ADa+N02gBf8URbnQFMEJeAVwrD6p26lgJQI/8iZWtbSXH4D7CbyVJgMriAEcbZ0QtZUVpRiRdziaTi9HlOU7UKUFpJ1m4pitgIsvw0zo9kYGSLE5z6ERlOp9YJCX0YDnNySwV7qOKFds2vi2waDJYQFGq6KhUikLigFW13TxHr0i4olnBMnwXH1TGk8ODm/U66RewxzmulgvjNEsEZ3zmeo2TEuexgFAGgcR87KlmS+xw7Te8mu5VE4oDGA9uH3x/yzf/Vvs7v/9Py2sbUoFUKSSNC9OasjNK0WWQ1AKb9dxqrVKGht8+2D16/IXL86MsWtUqSMnH4lEAtjKfT/GCsJgsL5F8MQBQA6QxIaoEi7jVMPCRC4EsLxE12Ey3ItrFWjAwjml3m+P5kDRi5c/tCmPJSLYtuxIn2Wzuu24nI0HfQOXqUVhqNHcbXhfz1Ny7W5vJQprwKNBCUlAMQ/OE2xdDYqAFoAzqChdrVjRc7TXb3/alnW+/GI+/LVasFAsrgPj6G39b8mt24SbMLG+mWSgIX7gGQKAwIfGIV6THtUoOzS0BldW0lAZVC5NfBv4MV6UMKlggfLwIXhznsEkizWZgz2ZGHVfSbLjI0HE0h4VLwVRAwGIxnk0voRxkGtFqhjMO/CWIUOCu2bwgsUHkKyCUMuCBdjRZkCTSAhFap6Jyr06aZs3nE2rGtxAJoRDoMvSjmuPV3PoCd79cdTodwmYQBHh0OLpbq7Q8j7wHj18Cg9BefwlwQW2wnrsukL2kh62GizyDYO1UCKo5h3OgTkQTrGE8xKYgAMyUodsf/ubfZv/+P/ozKNf4KVIi8QrZpebqMrITDEUvneeDJsTYm1ev6qoJK13Oxmm0TIJlEi6X8/Han+Pz93YHlENDMCRAw7g5Gr7P8KgQdVIN1a5W83bbG48u2QJhoDcmPwjx/GQDc39pVcvjydCtV8mFYxpYLQldFUfzPpeX81ZrkG+cer3vegNLXKNPmCIpBsFIfG9v9+6du7PZTFZerRY8AiJhLrUHOcBNYGLMgq+Qpf3FigG5vvwGXqaC579erZsT+ZKx4cLPuX6WTQXmG8MNdB4uCdbAShekg+OItAmfl3muvV5NovU8XuOPo00Ki1hkMTQAluyDyfVysl7pdKlXg3OVMWZEiusIdR5u02y6l8PTRqNWcysQBqQEfOEbYBqmYZfT2egCb5FGES6MOElIhJTjd1ermU560zMQnEY4Kl0NqxxfYbtq5ZrTcMrTGUrMazXdPNdsNETXylWGFQUJTqfRaLQ7vYQEKFihAVp0q5gY6ZWSNtCADdAoobruVggOdc85PT0Cpp12g+YArlN1wjCMwsirK7rSmVajQS9IuqD5vKC8H/7w79DlIzhIyDOOoQC0OlKtuC70BVoqf0F8B4E2Q0IEoR8Gy8986pNs3un3m82GaIdVgcRP50s/Suut/s7BnU3VCxm1XTMzlXK5NAT/ImqslhMxM3+BjMCxEBxG+ExUiQYtG0eeD0eXxD/AR6harZYr4y100plQopOv+H2+6DxQq9WpOXVqRyiji7NHbz7Y6fVee/mlwaDjr5a8iDFmWObiEOMKQQ9bzMmRa0A9Q9bVwt53+9q+mUWOf7vdbKTpwkS0qpe+MBYyabTFwDB04hq8omJtHLuEA225lUa1VIZxReuywE1u7edRULNLbtUKlrP1YgazrLtOtF6vl0uZiW0pC8bNYf4kc5CTDAjOIABVK0nDWbgaZWLSWMtiE8/K+aqsqwPnGzKbeI3XiJIwSiNduxCF9BUvMJvP57PFcr5ak+374Xy6nE1RIr47iwJYqO4trde9ptfQiYkkEkkiE83WnVYNXxyGk3UwBuFuXbec2BsoDEz40p9fxtHUKvleLa3agVVaOw7wnmwy8iWdicSblnXrBaEmwz5BYt2tRsGaYEVmYy7jkVvUVSJ4itsf/EbESTbmIQ/HQbBCuNI6zVvr/D0LvjlPSUFspc/ZbDwky+i23DQOoMvLxcytOYN+D/8P4tJs4zbaKz+Mkw0I08lKsyASKgKRxELsar6Y7u4NvAZeeRRFZMduVWmwY1UctBFGca/bw4Y4ZDabE7B63S7WgsharW693hbP0Ku0s7NHeMONkSzawmbp3r273V73/GL4mdc/o3F5ypchNYxFvVBXRDMwPza9DYB/40tRm2nALMWabGY7X7HNKosCKq0OYZOhZoUx9yy08tRFZ6Q/mmGM5pMRZBZwCLj+EhwTEps6WZ8spmN82U6/N+h28BIxHg5/AB0hs8OvAymdQcZcN6PR+S7G3WsHwYqwieEgD0gEiRSYiMUf0ppbXfozRxeulXHhOG/y536/h58iA/HXcGWoLXLO/XWMTTl2le7HUVy1bLTfbMkT+8uVErBsAz9stdt21SYjX6ymJFbtngddIRvSSZiUGkLxHF3JmUKSNc8BEa9a08kY2DY8wOjhdnDEIgQ2mY8m6SwSzcmYdAJMK76bKQsQ8i3f+mH7ta/7ttdf/8znPvvZk5MTwje5Uafd2t/f8RrNiCC0WiFsKA40C1uFuo1Hwy989tODbos4iFW1mp6/XMBSdvf2G40m6Ejz8gxiFESd7qBWdbJINAPQGLXSeEL2gKMnZvUHfVz0auWTplEkCGOQirBWflavNQ/3b0IXGQK8sdvpEjDWqzV1NLwG2qehhldvtBpkIePJ5cnJY2yD0VYq1fd/4AN0+PHTo9VqfePmLZLAYq4F2zYwIjKK8yAew9eFqAJwBmDbld/Aa4vL4nitaH27sqXErOl6vYLYsENBmn5Bf3WRQcjL3OuWAtA0wtuOdfMmGdxygQci+ohDA+rQD3wf/GPWOAfcOQk0/lPwzfMox7MCO4GYwmg7IC9vN/f2BjkEOBKjMCdtidoE97VCnHq0mc5GysMqm/6g1e40sjxBwriBKMLp+EWKBPuAHjrVJolSGqVohESIbKRRr+P1oiCy7Yrj1JqNFj5xiWrDVauNnqqr9Zww7s9XyvRs1Mfo8zha++uFud8pg5HTYV2jkWm+FYaNl4lDaHcIOUR6DAQMzWcT1psNXRgGjgExAvzwt3yL/ef+k7/5wQ9+8PDwBoZ5fHT8+mc+869+4Rc+8YlPwC93dnbv3r3VbreIWo8fPnj04PNR4OP6kWSrUW83a2cnR6vFbHdnB/MZT0az2ULXpTq1dRhXa/hQzyaSk5EZ5kGTZSuvE0WyGKLf63fxIovFEtttNjurVbBc+rVaM8+dxTLb3bnpVMSGGzXIkOgljoPsEI0RgqN4DcWqN2v9fvtiiAE+bje8TqcLP14uloOdwWCwe3xyCi27GF5CDNESIzbg1YWLBlkK9vLNW+RdvZstglnx9d28+DdvZv25FWrDJRf7hOBirs/sB4fgs4r+gECwymGKZFTrJS90HAer/d0BdHA5m1Use3umIIhm02ngr9hCgJuOx+fnF2tgrWsKbJAu4iX+pAhAhgeUGXGlUh4Oz8OQFNlx6w4ynM112RYuHOoYxpGMKQ0sWySd7M0kVZA9bIocrjwaTQjySVparRJy6XqtBRUlni+XyzRJkTekHM+LFyG9brZajG6x0nlpFwpeLUNGlv6U1stZ2a3UBb6NwBAn6+VqluoU8xpxgId2uzMajbFHt+ZVqjrFjTOiWtCtS8mrFYgiXep2OkCKzoMrvn7zt3zY/j1/+M/AR3Hkd27deu21V168/8IL9+50O63FfPL6pz/1q5/85bPjEwzbtUuVUlx3gBSBz3rw+c985Qc/4Ik/4xRK67WPRyCGYYDL1RrPWm+0J5MZGqtCY6AHm5w0Dn8MjQrDAI1rUiwjF4mx4E3J4hDXFRaXqxgx7e7sjy9H5LJ4BDgQHNpxqp1uF/YDT+Bd0+p50u22JuNLrKJWq5Mag81qxfqFf/2vj4+fABFZsGXJ95uFkSsPwhcZpgyQtmhS9iWHVCBNHECvwnWqgLBnyhWv7bcveRU1aPeWhT9bwfewXqyZQterGwiu61TgaeBY3peIu/YjOYtktVgopSDPDQMwvMAXjUdBSOzGKjXZi0hZqIwopMCVl5brVZhFGL4hg9litmDUyBCnNV9O0yTMwHk59RounAHvE6zXk+mMSIVoyJcZgq/zERAPqCk8rdrq9Hv93eUKlVVLJfC0abd7uGskyYBI/vz1msQ6TpOz83O31tBlv1YVHpIkWafXi5Pkk5/6FPAAVV6NLK7hVMjb1qiP9B8HHCUxHhXEeF4T3+e6zcvR5Pj4Atc26O3g2pAb3hncr1YLCIxiThRCGZBAGARu3SUcfdOHP2z/3o/92U1OymwuJqpYNafc63iHe92XXri50/V2+800WD598LmjNz87uzgenR2tF9O7tw4gOqv5FEAR0xR76g1NzCQ5QEzTEua9t3MQrHV6O4CHKdMr6bxgEMRhvFysGMxOfy+OE7tcod+w6jpsoYwRL1staEPu1avr9RyEVx2b7Hu1ZuSEHvzreOkH0AcMBu7bIReOYyCBhVNDs+lNJ5fT8fCFu7fIkxSsQsARw4/IzFttJFUl0JJEkNgSoc0MkuZKsc6KpVsC4F3mK7BXsLu+qcK8hH4h/h1fBsqFDWzX+ZALNraxnd7j01iLSZ2VPechtHUF4HB+RLs1u/Es8HuaJFgRncm4CdNh7AfkbMEC74V/xeNOJyO7oou3PK9VKtsMrOraSbrapHnLay9nq+FwgmNzarXeoBeGy/Hswq6WAAx9CyDLS79iWIC/Tl23hfMrbQjdVGgvlsH5cDJfrAH43sHN88sR7Hsyn9fqTr1BlVhNKUnCEilpvTZfLmfLVbu7U/Na1LFY4l/zqtOg+9PJsryp9rt7WVQGXDQKdrPiQlKGZ1UbTcg9nLFBql+v9yAp83mw8qOaizbbEL/1egUxxlthtu1WYzGbAF84Qpxoxq5Wc4gJ3/pv/pv2R/7Qn9F1VZI2eT31h3Ew9xejSjmJ/HnVytxKqQoQg0USzhq1ChU9ffwm9RLdYEXEbp2BpHdGUfjlxXwJSd/d2UOHlZrV7ChRWPkrE01KhLVWowmC8dJHT09AZ7XiNBqteqNBPZgvPavY6I8EPag4NtBE9ZPZFCEy7karBXkql0kgfLKBLEnPz06darVNoKk6IXzNX5Lv3719SBLTqDsN19FpkxSe4wB0u1rLQJPtkDaQ+DkiPAXIzEuYw+KKV3FmWAFaqDS7eTcYFSjf8bUFtNZ1tFbwUbzru/aY7bqUwlwPRFswXfNVUzdiCMgNnKJkMLopj8ajGKcF54jW5F55DgdOkEy9VtOUueY0yYfw0BYWSpLseuWG26xWcFSkTDhmzcx0e63Fcppt1p1es2yltELNuFvsdzb1LbtOUr5ea4Kr0Wh3OwNYDDnjOogbrU4QxU+PjukVeZuuga2W8avNZh0fYGZF4MmZ43r93f2q2yC9DOI0L+F9cEw4o8gqVZteZ5PajlOv6OlDGxjiGpIIm0lSu+LqJh/LJZOsVhpBkAwvJ0m8ARKgG8wQYOt1B4JADgCmiUIuXpOAnCjvqlTs+WLx7d/xnfZ3ffQnqUZpmGaL85pjff6znwasmM1iOlnN50Q30hFd7L/JXOi9Uxn0u2iLmIKHvzg7vTg/XS7n9bo76HXxauQlvW6bD99fwLG8BkxZV3cYp0YCVzN6lHuGTJO0keSl+QbxtFstp+aGazPdAww1RR5ofj+KCBT9fn93b4d+Q9w1S1ixdWneRmcfm40mpG/hB7P5TKd5YdmNlglJlXWQ5CUnL9XsKs64W7KbeckrW7waIEdXfhl0Cqnmv/iOjmEVxcuQW/Fb40yhmgKcKfQOLy2mJr0VW3jXt6Jus2be1Qy0FJWuN1mKN+Yb8UHZWYL6CRHav1jM+KqsIFzFcZCQIcQR5scw8XuoDmEuZnNMEtXGqe81ydR7FdtpNUFkD9VQf8OrNdv19XoRaV43qrutncEeqeDaj8fjedlyojiFuqz9la7WdeAMDLMcxxF0TvOeqyVfcRzspF3LItVziMYkTmkKS6l38JCtJixZ16xnOZWQliAudAe/If/GWGHz+HKAAX7JefCe+EACMkYKpmXyZUuufQp/qDWbLU2zJgmkgtZJ3AmRBFbCB6FJI40TYIBaMP1v/87fZX/Pj/yM1KMkfpPEwXQyPD99EgYg+fL48ePVfBbByObz0F9yVIaT9Jf9Xu/i4uxgfw+8QtIJeoh1vVrB6sAfQPc8GHpEA3ABfIkmKeLIXy3wjAwP/AHrVquF/wgZp6YIdQkHSRj2hEtCfHQGrEJw6Sjs0HVJ6XqEFWQ0mYxwpbBu44103wrjCaJ0FWgm38DIwj3r6r1akwBXqTXJJKtOt+p2Lbu5KdXNC4zg7XCEosoGWbyQAh/AV/elGrChvoINFGgudv+a/lgv3q7Wt1U/+1rwDbNdW5CYv1zIqSUhkETIiHE+n2saIljDNEAeb2lKKhEiSDxOo+n1ex3UeXlxgT5hJfgkqBrJPj4UnkxkJW/OUrBojUai1DuDLmYwHg1pjlzF3PzmTMeL5ZJMa53CtEp2p92EHJt4LRUgW+yHXhgKvn0AJI3yjlERPBF8FMdkSOR54tbGLMEeo0f0kBnGR+9h6sCL9ySN626NmtF1w2u6NVg7XK6aJMSHNe6MOsVIsg2ZYqPRBDbwCjgrEDIzBZYmQHT3EJFEE6xEZsQ5m89/13d9t/0Hf+x/TxuQCkJZGvtvvvFZQHx+/ATALkj/Z9Om62I7bKxVSzAVvC+yODs7eeWVFx2oeinb3YH4N8hPGF69VkXolEEZcPk0ZaSxcswsQwiIAPmBQuLT7u7eYukfHZ1YVqXb65NnQPbNZUwJzEYoQzM1+JOHKJFRrKrIoDNYkew0iYA9fjpVzE2JuZZTqrvVIIBjLzrdZhs2jIydKrTZa7TdBs7eg3sQrgkMoBH2sslD+i9oGUwJaeBVc0Iya9iLvLB2yswL360VU+6dF47UX1Hd1Qr1bYFbrKgSvW/IXQg8uppBV+WuIMi4H6DkOlWSEIIbQCWe4o0F4jIk0oHOEVjR5fBi6Do1yAAuGdlqgr4EcrALnMZ6uVyY4B3iKG7fuvH0yaPxZFRcaBVFme+Hl5eTGPNJNymWpXOfFWKguQ8o0Zm8Us46ThE/QsU9nR+AGZJGpQRWxIQSiPuu6+7swEOsYO0zJMDHgOkVjpORYjUM1NxQV8GhMijVn6ZuzQUDWZI51RouGV+GMkkNlYvbuvZdXreKk4IJYhE1HBwovbg4JyulxUYD8l2qYQr1OuD+ju/8iO6JA1hlWxeA6lKM0M8xwWBNCtJpuJa5EHvQaQ66Dc+1281at0NEjvu9pr+aXQ5P03gN4Et50u82B70WTpNUCaeeZSHGCSVHUrzRAtkBEpjNFrra2ariPulwlkMw8DFOYZ2sm/MVCCydL2Z4oLLu/MVhJ1G4ns3Gk8mlnhzggOBysF6iM5KzWCeiAq8BbyvF6XIdjqN4SYT11xMMj5DaasKpoN3AU7exQJDIxnG5OqPHIkwVuBK0YPv0tlQmZunqFnNGuyAZ5onV7Pm1X3or1o0PN9eu8FXrz71Mw6yU8QVolxUgxJCn0ylCQ51sxAAVfksQSqAFHSzjyRDRaDR++PDRfLZot9o3btzEI+zt7uIk8KCAgKR5sdCVN4Abyyfge1BmCKvjJWkJh1sqgYwmTpmwnqW6bw04IurpbEolrkeGJTvJclrMXQ9E6R4k0INLAtOYB+ikhzItOSoZGJ4FG6AeQijrwL1IefEkOilMiG7gix3aqloVbETXj4QRZZGqW6t2m00X1Fol8hmEEa6X+CMHIu6amZwwwBkjHxy2V4eZZPP5DGuHdsJbCoOxv+uH/gxkyFwUufGXk+HFUcXKuq26v5xu0lj3w5FZhGu7jOXZuEPPdbBJXQCfZyRS7XaDQKTAl0TLxVxXKmESterB/q7m6DebIKQbovTEytHlaOn7tN5qdzAjvAfJhNSzyZeIf+WjByJSnITdbhv+LbVYZZ2UhlgzgFKOM0Zfni723pA9EsiQ0QaJl1PHwfqhP1PEcbg3qNol0r5Go2brVwNyYgVwz/PQKqe44U22tisp4U5JmMGvEAhk+DcrBoTXPliYo6Twp+hZlH+HV4FR1cNXrWi94BI6fLtJ5ERFkJFOc6yW8Lc1zleTGLoDIlmvlvBkHw8dQ77CWq3SbJBjCDnEt8VyUXfdbqcD8hSyic2pHt9RtnI8EV6s1+uRlTEet04ilSI9uBvH0XKz1a5VXYRfIQ23KmGckKob55qShFTYVLFBLX2Dp/a6XRidSb5tOkOqY8Yl988nwA3WAe42UYSENujuJkwO4wSxwF3jw/j0XGqHnFDGhlLLdkWXcViyItSQaAKgVqtzCKCEOywWc4Db9GTGaz8cT+eY5XA4pB7iyXg8ubi4oAPUMh6PaOI7ftdH7O/+oT/DhlrV8v352ckTM1FFYF9NR+f2JoNbzKfTeO1Dsku5JubqdYj/Aie+t8cAu5iVBoBg6rpMWyfgA18zm6hlvSKUY/Q4G+RSr7kerKfRhJQVV6BdXo5WCkYic4SMxWJJlIEbhNHq1u0bEIb+oFtxKos57H9B8AVJzWYDakjUpA/dThvRk8cA0zBEtZfL2ZiO1yrlVoOM1MpTPdiGyJAkmO5s7U9AsOPkVinMs6VdTmxdZohWhF6DMQNUIQ0fKr+Jt9DW7TvIo98qsgXlO79U4fWK3grUaoX/7ToFkCPjxNADn9xKLrSkp44To09PjhgmMQdCnGV4HYs8hMPJpcxFqS0wgVLffOMBFHkymRC1Ea5l68naNcctb3RSl2GT5NMSCcbZ2RloH/R30MXlEDBM9vf2a647vBy1Wh0cKaABtSLEEbxOh5C6gbpOu4Urxd3iUvf29+wKBCChp8pncJOxrhQXipPYc+trzbauQSegylIR3DSVjyYvop9ZnIgMmqTGzHkiIQhJQPxlCwyQaqeTKSWbLV26Tr5PM+CciPTwzTfxiXGkwdIuEjDJYsnzGt/6bd9uf8/HfopEybby0eX5gzc+s0mDD33Fe9/47KcuTo+QCBzj3u1bg24v3yR1z4Hyji4vGNXOjq4QIrnEQBG0XK5RBjhG/9QHzvATaV5qNJWRwOgQGf1DfTs7u51ON4piAj8kCfMlkta9BokjVjweX1aq5U6nBbLh+EQ14hSVo27D9ctzc2U9PeblOHar2cDAG57TatShUcSsKqyFcTYaRGtcHT5sQ3DyF1Gwqtq6fMzBE5dCJbtYhjiEpnKFKzlh/uSJhTKdCGBVlxkVE8C8F8WuFoNU8168ro8sMKqdRRnIzNXXAtP6ap6rDn9QooxHItqs8EQzIgd5MU631SSoVxqeh0dYLpfIF3xjWyBsA8EIApzCkydPdnd3IV5wBVgo2TVxmTQXsJpQDnsOtn3alMCBcYEO72zaPzhg+ATomzdv40ehB/gp2sAJIYMaTqXmaCLQX6Vy9tXbt241my2lbuotztg8QU/zceA4Bqx8pR6SNtCPv6QA9sA7ksLGkMp6tbKg3oRXgZuEU/4MoFcrNeJxw2uwfT5fAMhBr+/W6+jCrTfI6pM0uzg7g1qAlv5gcO/ePQjYkyePO50OkeebPvyt9h/8I3828NdxuEqi9WR05jplUgjHLunqtijAYY0uh26lsn+wg5cmOhNf9vd3YTHDiwvgC5eAxjEAvKa/XmKh5ATEkmajQairVOqGOZTIurA/AmSNfjWaN27exLTwCRB2TKzf63e7ncJwIcTVmvXo8UPTaeU46L5BauO6lJyOR5C0AT65017OZ4ieUIAW55O5U7K9WjOPMrfqNlyvWrb95QqqUSOhy/SogE0WEZOz2HfsrNuoCPYW2cNGc4WZbkfBpei0wgYS6QNsf+13220UCZqJ9VgLsGcsciTCsMChRUrdvmu7EKzFrG9L0AAa1fym2SQFZroOEE/vILLSZjwanhw9xVY7Svzz5XwCE6JjF8OLDCempxeUm7pnTTNiVKKpsXKJUImzODs+uffCC0RsPUEhS9EC/mJ3d6fZ8Pb39/CmQJkQf3p6ZtvYDHkz3/J2p+157mQ23dkdYCQAET+Jg0izlLwNkwCQ8O7ZdALhOzk5eeXllzCyo6OnjJP6CZ61ms6jMtDT0xNW7t69g5sBiPBmQEyuhgJpCWTbtk16R3rSarbrrq6gL07fIAbkjy8DzRfnFwC736fbTajFeh0qwXP1KIxNyW63WsPLS00ekAxmWbfbbWBSzeatW7fA3m/97d9k/94f+gm0ha5LeTzoNqNgfvL04eTybDkfH+zuomAfGoARO7br4VbJEF2skyAFjjmm1+2hmNlshh0DcVwF73hQINnrDUpWpd3uojsiGr1ntBxLmnluJozeePDgpZdfIkZS540bhzgesrn9g93FaqoASsK40d2BEFuC19pHPaSGFl4en5kk0Xw2oSFABv5KadnOqsEqnI0XSZh6tQbxDUcMtV2vdJoX06oY0OihCBn5IanCrOq4/mol+ggvYqnx6eBVwQpMDT+NuWK6ECrdKpGQs65F9ugc7NIA16DTAJRcldBINDXJFo7NrBRBlIHolAfeGlkJ2lvvTkWZv5yjebzyTq9L7kGIuxxeQDbItBAvrRuKQ7IrXgGUURbiwkGfnZ7BrF577VW+Kvsply+G51Dlvd3BYNDFyx4fPQXuCBDySsgGQ3qeBIJTMq37Gk7OjvkGO8TTi6p0WvA3UIK0sYfBzoBYN18sIM3ofTIZ4yBZGCkjJ8y2W53V0h9eDuE5L91/CWXBgKeTCaBsNVqw7uV8CaCBIy4zTVIAnadYL5ITHkgM4Xz0B9ROp/Obt27PZsuHjx4/fXrcxsl2e+MporiM4nQ8mbGdOIyYZdKWtQ6C0eUllXieB9K++Vu/zf7+P/rTePmjJ29enp/curF7evRweHpEWIvWEOVsMZ0j88PDw4MbuxjGaDwCsjhOega7opMFMcp07kjWRd9ardZgZycKY1h7GKUIEFeBNBE0gtC5pX6Prq9WK2q9f/8+rpqRQSGgK9D2x08fLf0lnaPTMm7NJZubJqR1ZQ2gmQ/NT/sr5fU1B69WyUlCG1mMx6x0W4Obh3eyVFeNWgQ9+gHL1rkr6AOg1Q19IsxrqKM/X0yJIOJiAJejSU3M5Qq6Z04sRuTY3K2AE9JFPLrSSNMeGmwReRQi+ada81LCY56hpxXzzsvMCWnSqngVA9H8qLkgVrNTKf5iNrm8XM6nung4iVfLORkb7cIl4YKkzhudYtS5a2rDfkgM6D/cGmDOplPsAxLWbCDjqh6YkES1ugM7huziGhv1ZqhEJsMlq9eEAqsUpQEUjowESCFdzQCE0BJMF2oTEQAZP6hFM3fv3CGOg1yECZPc6QPxDm6SwUBYWwTHZuv45AQ10TCHKHhGJKlryCum3el212vFBAprSsNcGYygHT3wwoMhQqRJgqDcw8vJagXbJE/dYe90uohjfEZ5PB53uj1cMNEY/8gAoR/olQU+/bu/5w/Y3/19fwRpWpt0vZydnjwZnj2dTYdx6Hda9MAiIwZfuB4iK5IKI11EB79WvmnbcCe2gDOlzEruYHU+JsKCxyXx7fX6FMUCMSAFrzSrOHqIIiIbDi9v3rqF+V5cnA3Pz+EnBE2cxJMnjxot4G4TmQASQkfEqI02tjjQfSUCNdyWDB3AYeJ5bGdRNQoZ4AadwbZNSMCdk6rXqxWwbrgrI0EsvPBHebZYzXC06B4midcT5nS5o6BPE1BKqqhWdPsCpAIcg6J6vem6DZStjBw54Ho1Ka9TOKrfuNvrleJdbMT0nBYFYrprnBJQ1mm8PCevAMSL6YTEzq1W+t2OCXq6eRhDxeDpBgkbpgdndUkYxAwyoMNXaDQV61ZcvqAZDrF0txOebn9/Z3h5TkNmHqA+GuHPlF3leRlE5SVdLVS2cywEOVPPxfkZbBCwSp9kjZ63t7vLMM9OT6GhOldGRu77NIOtkJqPJ/NGHU7bYJhIezadEeh1DUAYEY9QGkNsgbwkgf7CEims65qtCrJPGbuRTZ6VIiJdmHz2s1/A9bbbvfmMZCCgq+DYX4WnZ+f7h4elsrW7t0OyRJIHq2QUxFi0zNCOj49/8GM/an/n7/tBmFmexd1O6+mTB0dPH27yuN2qt1vN5WKh0xIJsi6lmyzQjDqusUqYn05nMCSsFj5PR+kTYQvNLhdLqBVWOJvNXbfe7nbns8VkOtVJVfh/EBDgAIjuCRmPdCLDJp+ABiFKvJKuKF9Ha9IUxgmQRKSU3ImeggbwABgFHaSrSE6qp7uwjJXjOapREqx83dqw8OfsC+NQV/XSyzhO8pTjhU7h08BYdwaABoJyTWeARXypmyzRxkY0V6T5LFgj+iAvzECb0jIX/qor5gxAES8g3r6oWy+zUnzd7jJtGi6hSeiijLboIWs58QQ2ZcNh9LykJPCX5FXkcDhUOfssnS/mYFGTsnlObi1XFwYkTMR6KAGeGx6PeKEcuGcgge7wd+PJkIbJVjTvJsa/Xq+jii66IFgA05REUQ+IcEr9XheQEWahsDhWpEqABYIQjdu3byMFODrus9ftIiJsib7jWcfj+WS0YCBevQEeWKEhHD9sTRdw4gvwdFbFq3tBEIEfYk+n28HWioiFkGs18jDHzNZb1ZpLIGy3+81Wt+Y2dMGTUycLuBxPF8vVzu4OJmoktsE/IneshQi/v79/+/YtmM8f/P6P2r/3+37k4cOHl8OzZpNAZE0mw+l4SIpH6gyFZdjYDqOKiXaJzjGCxlC3SykNA2B0iwgiYh4EjBlOCMhm88XFxSVknAEvNV/tk90BSlSEByVAoB+wZduldqsNenXBF0RjuYA0wd9xjzQM2pQtYByIFhSjVDPBLhwbHAARkEEIBadVp4aO85LOBTqeM1/OOv1OnJJZZzgyzdZAf8iQjRs2AZ7QnLvVvObgSwQMGETdw9fWCZeUwmRQm4m/wBEIAZdFpVImDgoHCo6ERxED6hRJML4WQcnl83Hld/H/fEcFWIpwrC6bf2qXV84hNymJka2AFxXnUJdzhoRDXa0WYreajtWJEiqlEnaRhpqMR6eOA6WnkQzbJvEnlM9rjr0z6NYbmmIvlTIyM89rlq3KYrG2yjpTRp9IpvGM5AK9vu5cLmabul3dYW56SFf1TAl6SDQgugJxnIskp27LDkulahTlYJTRmCsLclIn5eW+bkUxUapCQ7SHLNlLhW7Nw/wWywWqJ+KR7+sUBv6nQt7VBL6tFo7WWa9jVJCmm4uL0dn5Jb5lMOjTqdViVffq+OoFI1mv6Sfhotlskv/9AXD8ke/5QQpFIVx7jOvRdY+TITJd+wtNfCAJczOcJh9quvgDwOJi6CKRjugKmwHtjAylmOQHAemCJIaqA81cDCyo1+/SzZAwn2e65qO0oT/9Xt9xKvJAq2WahCaB2zTbLaAsbwt6pXrd+koPg7UiK1aJqSBfKpfAwYtazWueXWsQNILMCtq9epit2t16mPjJhohRzq0sgbqnYZyESRZn+FebaoGfX8oiVAV7s2wHY7Mqbi6PKa+M6OnEpgzWKxEK8pfEDQIvUlaEIMrilOVoDSABKweoT8Viuq43/ikiCBY7iwNYeENq2CHMjQIIYbWYETyKSSnlYzEkfs0QgTKWlqW6JxGzhV0iKwooZU0Tsj0cM26gVoO10YXca+CqO42GC5qePjnq93fhL6enw1qtQTYHDstW1mhqlrnX03wRvMit1VAHosatSmWOQ78vh8PJeEyeR4eQM8EWXNJ7IN5q9stWjTzPXCLnLeYL+kZ+AL1RXmqMVDoCmLrrTA6b8c7mUyxGdoQPK1lkB1CkKMapcWzJrUFLNpPpHE6MIV+O4MpBt9vZ3R0gN9IZQgQ8ZDyZrHXlE4BqEWcuLi4++sM/ai3mEwjZjcOD5Wz26PEjmP7u3t7O3k6j1ca9YOi0qatFkpQVp1bHGzFCwgEYhaBAIRyd4IBZNdlObkxJvt64eVtmitszd60SzYDs3bt3AHGgp4gqYa7Va2ATnzvY6R3e2O90WkRJmkLHdZMbF3wYq0D6uAoGg7cHW7g/aTmWXilA0HHcPKtMw9JlqebbXuC2smAzK9WispvaXm7XddFbbqcZvd6AY9ghXChOIj2Dp5Ssy2mQBsvF9HI6Ok/00BpNnWPC9BlHix0BLCCEdkRmzCy/AoUJFs9emqy43mJWzBbZIbrF+nE9bJV9AmlZA7vanZam9DXJo/sl2c2gCXa67kHTNSEigGkQPRkvu5wqkaeJNLCkYgqI951BX/asO9DarVaDGFmcQPEa9bsv3BVVYNHca2qepbuB7vAdK1n4S2xb8066oCzXgAzgyHsHvW69VgPB56dnGNtsPBldXtJ1uIEJRXmtip1Ul8sVCQmeDl+APUAk0H61WqM7NBeGBG2LiMg6/If+Q5KJnAjEp4v+SteRpelCef96OJrMZnAVcWv8tFdvNpodPfXCCBoTkiODieryo5g+QArI9jRw9PLtH/nuNMHWo/VqFgVLuKIhTHqYoYk1PSoJ+BYzfjxudnmpO4XQET2+ceMmZBwHg4xmc+iyTmxS7OGjx5tNuTfYxbfhAKMkX/mhXXVv3rpb99pBGBM78CmdTj8KUs9rN9s9uPTSjy8u57bTyjeVPLPjGA+H5bj0ASdBd/Gf6EYXgTr4SzpPd8yTqGHkDQ/DwHzhnJ7bQHYEQUauzEfF9BtY5qpUKJmmHCCOhPE8W3l1S4+5qVVLdokR41F00rG4OAny6lTjaO3VyGjn4XrWbCoi6SJDKjUXIsJt6BgLgsYDsbXwzhvouGbrMlJDvoANmqQvArSosu4qJfqRfiaRLlCJ/EUcrEivV6v5bDrG91MGDx2HgUseVsohHvSqVa+J0HuEGCpPOm2vWimNh+dNrwZPJm6SOIESUo4QoWflLMVenCjaNJvdNBHQgZaedlaCEJ/H0SoJ/VbD25DhkEquVwyARnkRaXF4ZAvo8fxyRPbruA1c5s7uIQwujGBrMJwKNH48nt29+wLsFvyRARfTNiAPJkMHgEe91phMFtAGtInmsBA0TuEkI4RhCG615m0sXWH78PHTkCEYVwGdYA/xGdfbI7GzcSgb4I5JT+ezMFzTQ9RLQELY3/9DP2L/we/7/XI+acgYAYryhpV/eXGJNiBQhBjocWg4GcPD+dHFfq9HF3r9AeOcz+dQYRwlSGLMwA4SNZ8v9/Zv7O4f2LU6gare6ACWmOph9I5r27UnT47DMLlz58VGq9ts9b1m36o0Vn7uR6W61200+llmIbX9/RsIgpFcnJ8vFjNSYRIe1Dnod5sAl0Aba7YEa02SbD4PQj+pWNV6zbOIWUrt0nC9cnU1LRxYD0iGTsNxRUyIKJsoTeekvCSxbIHqkibi3ogYBpEyEyJ+GgduFQewjKN5u6lJPJ/UW/dgk7tkhGOIMbqDPOGi2AKyRXsyzEA0yZRKCiYG7pXbiUnr1z8F5XI+G13MJpflTbKaT8hSSBLM+U09UIKSOomT507Fgrk3ibt1mTDeNokYF8Q9O9jtrZbTLAn6PaJZ5NYdovpoPFstCHTNTmeP3K+0qepGD52p9nsdj9gWh3OG3++28V+1qn2wMzg7Od7bGSBPMcNaDYe7WKzmukctqnut0/PRnXv3e4ODJLNwQUmOm3DLG6+8qU7Gc9gt+ZlSqbykCy9T3fvkOPU4IjvcbTTa+JdqtV6xdWUOzoL1skVSnsfpZkm2leSLZQDjXPprmDIIxjE1ml6n0yB4XpxfeI0OqCa8k7DBjzF05S34ZV2BXyLGfe9HP2a//33vOTl6Mp+OyYQZ2Oji4vzshJhjJiPrcOrVci4vWHPFTS272+kG63A6nZgg0rg4H1I7eic8IIIlJrP2d3d279y5c3jjhttoTOdLekDXzs4v3vjCA4zozp27xNCZHouwhFKStw529zyvBXuF8rfbXXb1er1Bf4BrmU0n08l4NhuDZq9egyrB3da+fzm8WMznhGccIe6QuLVNtEgp5II1IY3/E4ctY3vKWuSazfUJiIli2Ga/0yTOw4UqcMVGC19rVYikUH/4nJMmuvFJ18HYpTW48Fe487xkh0HcajYRoq7+8teddrtW1VwYZF1X1OlCH6ie09RJdfqWkhXDp012qjkZM09SgsfmuS4GQtqXF2fz6QQ3TBqEprECRYY4xgQwRdTl6ZIg2ATGo0k6QoRWSI2XMxgFNjMcngNwxgINqOhMfn55OVn7WHFYr7dYiYLozYcP8yzu73Q5ah0s79270203l4s5h+k+D+QAisPozp17xHB8E66z2xsEYfri/VcfPznOcuv27XtE3dEYMkzVmeu0IJZEeTQutmTbg34fSODISZdhMcuFDxe9fftuzam/+ebjKIwn40tCHCiHOeS51Wi0ME+M5V/+wsdJFqCnHKhLd9OExAAih7/AfS9mq2LelybgqtBBpI38SUC7vS7B5/d970ftl168M4PMXw6hP7Cqfq+9mI1pzKtXuxDWOGC0r77y0qDXGw0BzyW+gpj78v2XsNq17ojUcwdhrvghPA8+8rVXXnvt1dfOTs7Y2Gy3CQVUTzxF32AOZ6+Jxlbr6OnRwcHBvbv39vf3yQc7rVa31wM0u/3ehz70oYODffKY+Rx7uSRZpye9XgfloWxFDILLdALlQ2Q1tw56UQThyqmJb2h6HJnu9MA32sUAEDJEkv6YjBt/LNZLEmWelxxD3vR0hFoDFlMqO5sy0YoK9DwNKBrUEJHNpzNsu91o9Ho7jWaLFgAsfcbGgC+WTBl4M3ZCt1GAbgVVuCCBibAZwiIeBTtCPsQ+2ZJtwdumkxHuBTCJrOp5NLqMJIHVhSEVAl1Ns2Fd5RLbcNJUiFnCluq6FKA6n02wDZTNwTA6GCrcFCQt5kuC++HBTTKXp0+P1uvwfe9//97+HizU4K08X8xH40vYC90iDxkNx4cHh0+PTn0/rDp1IOX70enZ8OnTU9wqiSUeFK+M5OBN2CRShLEQHdcrv9mCxXqkVIgCjUDPIQ+4DHi8mN4CpirmeXp29hVf8RU7vU6r0WB0y5WvS3bxxIsVaReRvN8btFtdBgJeb9242e/2kcJwePn08RGkGZ+HP9PMTMWihla7xXidmjwamP6+H/pR+6s/9H6djvHqSP1yeP7ozTfwPTgSYpmNVsLQTEstoyCEW3Zanbt375LYNuqNk5PTp0+eNMwTUoi/uEAcRJ5mL7xwr9tuswugB1F0/6WXdnYGNIYPe/XVV3Z3d89OT9b+uj/on56e7u3sMHL61Gg0RpfDo6dPCM7tZpP1x4/elBv2DWnzl+PxBTEFD1urwZ4sEMI4yVz0TNowxKXQnMniY2E0DkHi5XgIbsAWmRBcCgYiS8fN4q9QBa5Ptg+zwyM5WV6GU2IRjWa339utVGqapjO3KoDUYLUit6hAJjaETtHYPEnazcbR48fISv4SK9XEKrxCT74x56Jl1eS4ug9es3Ca0IHBiSvTk4yEZLn2l/hXmlGMzDJzjSCpDxyPSsCYIgjIXvkk4dOlUr1IjAjiWSIVdokH+AgGx6gwY0Sh7BnLrjcgWsPLEe5tOpu3W7p2BYhQ43wxQ8J37ty6ceMGcnvyZDjY6S6Wq1Q5pHX//qvT6fJzn3sTttpu92/cIKy++PDhk5PTi/e//4O7O/utZttfh1XIYq25XkeD3cHB/p78ccUmTcdbAeXLy9FwOCS5wr3hX8jRCUYnp+dmLKgN69WtlnWvycqbD9E4Y/GI43GUDM+Ho9HlYjI/Oz2bTacMzbKq0JX9gwM6XPfqY3AwPBteDFE7RA4TJVP84T/6J+0Xbu9H6xAAIDTYGPG3Ua/HcRAG68loSOzDLxEhG3WCSLPdaiMAIsf52ZkhgiTeeooC8Qiq4Ller9eFQuKf4A9k0quAkBYt5jO8DEOVZyqXW43m/fv3f/7nfx7X8Dt+++/odtpQFz3RbiU9YRIoLFAeHeOOzKRTRAxFecRp4gz0RuwBjcn9a3aWemr1GpwJaIM0XvKImxROYlftblfPyUOUmiPYbOTuSHzAQc2tVl3EROQivyYNEPHbWOQETd3k6Myni/HlaDlbQMIiP9B1XAuCyTSK/LpTqWMYafLgC5/vd7utRh1bR2hgF06Dw9N9omDWPJNJ0QoMG09M5wniMAHGyxjZ6Ov+OXJ3n35hkbzom07OVfRcaCQJt0ApuppBZ6cdbJUwCARrbm1vVxdh7u/uw7ujKEHisLLB3h6kjGR0OBzhuQBBq9UZj6cPHjy4eesm7gO5zeazR8Dz6RRftb+/d+/Oi9CGu3dfgkt87o2Hjx6tYT3t7k6pVPHXUbvVOzy8/b73fcWnX//sZz/3Bnx2uQIe8W5/D8GiMqI5EbLdbi9XSxSN60b7mtLAWKOY4BAnmWacnBoxv+ER7F2yQBwHvBnfUalWqVMnmOCfZQtyiDkvpjO7YtM3Y5OKtxjzGIxfXkALsdVOh/y/h/NCsX/oh3/Mvr3XQ1ujyxE+xsxTQr90/SBuhkiGKGFj9LUqhLvk1nj4YjYA/4pjI4jIxcEOS2Uc5WBnBzMA081GA7rMHtJ/yiyXi6Ojp8vFEvM92D/Aa6La46MnaHhHlzF36PQlUWR4QZgCK+iVzB0rwg/5a6Jk7JmbWDSvas7KolFSPdyspiF1YbQNAtjlNckhDGiEoIz4C4dhqHTGMrNfrLAw/larbZWrFMR5ikSX8cuaS6ASdFDKNQmDP875Fid4mFgPytcVnhhFs15ri7s5+Ek4D8fRXSSGjyTixgnGa06RQ3U1QZwUEmOXGAUkQXc5ziPzHEGcMS5jMZuTDuKU5WvJXSBpSUxv6DnkB37RwlageuKheqYoZJmSBKg33ngjCENz+qbkerrG/OGjJ8dHp7r6UU+KiCF4zWb7lVdeIx9BvmCFcCMXnqW3bu1/7dd+1euf/QJA8VdxxakPh9PxaDbY696+/QI+rVKBElR2dg/Oz0e/+Eu/HMf5nTsv3L3z4s5gr9fue14DYOCMYdjETOA1GeNBHbJ/WiFB7+oHO7qkH0iVlAlygC+5sb8PDnHqRCNYF50kd9KEeL6ZTwUthohaeRGMYOKj0aTX32EvtkfwobmdnV3GSzE02/CaRIDvh1e88iJZVxZr6l3zR+jYnHAI8HUYPdyfTVQLw4Q5EIAhcvg2OnR6fDoZjfCmwpP56ZEVaYoiKRmVLt+R19zkQaTYd36mwmSNpJGQh6dPHu/sDk5PjlvmbCrgJE9n+3B4Sv24VWJrsF7B7YlE1Fac78Cf4swYoabqcUcQR13HHS99XYFAIgtS2u0W1swIOKBW19WxdAdIo2bcIosJdohO0zZghqZKVinbpCQexelxeKoQnKbiMLowoxStlpdnZzBfzRZUNuUNlu5bm4ysBFAiSzFjncTBnegKfJSKvSEQrAvr1+wxHRAZ0KXMeGVNfofkMXo2IWyEsRKLECm6wSZBvHh2HLNLL1mXrvRASpSnV/AGhonYSelY+oPBjRs3GSCk0/cDQhQm3+70XKc+nS7OLy4Hg8HO7h6CIvdP0pTwNV8sxqMJVr27u79aBrPpauXHpJSVKj6HiiEP8WzmD3YOLi7GR0dndbfZandv3ryNScBozWkjXWEMTvG+mCtUlVhNIkZmjWxxBMTX5RJCT8czfGqjAVe8DHyfnBjpwiLwxClBFa/sE0V1LQAxtt1p807NrVazSEJgIHASgmSjUcfZIdm93V0UGiUROKYYpvvRj+GPD/YYuWWJwmuamIGaq/ehnigdh0pcBAVJnJY3FkNEL7SETEEhEoFFoBqdJjEX1MGP4f44S1A2Go9OL84ALv4Vy6BzrlObk9YsNaV/sL9LSc+rz2dTiAcZ3cXFCbkC4ZWqgAJoRgZB6DMYGoQL4rGUjplnoNIHhEBnNItorsr1zbUy8O/FYg4LY2O/36EhsCvDk8/QBAAl2UI/Qz3yntCRkYClOWgGxwwIf6xf3QNOOXKGMeOeYaizme7XwDhSLAQQLnU7+EoPtjPXGOFLJg8fvjkej4C6V68DXWN4cB5W0VBqmR8Iw87hClmqW7vBenG1GmYBc9I8sVXCd7Bdp1qsMv5esFc9OpdEFss4xOUsC96hbHWT45xQn67XDUKySa/Rgh6TM3c7PT1FwqrAfW/dvI171glhPeepAf1QvNAViOSa8b17L12OF+PxgugfRjk4TLPScDiZzpa2XSPHwiW/cP/lr/+63+p6TQwTy0KijANnjBUBfAIOJG219hEvgqZqKBiCTWPximIj73EYnR4dgVeUQG9hLIyMTJQB7e7skVOo5w1I84SwRLSjCSSE5UznS1RYzPySW9x/Gf5TW/tBp9vZ2dkZXlx89Ef+mD3oDzI0a1UgYrhf1kl8cFq0j7kzVBioztKFMXrFOnTmztMvcYDUQb8PQyicHy6a+MLKZDpmbICJFHU6Ha/Xui5ZOaYuA1d4NY6n3Ot04ZHQGECgB2ws5/hR7EN5uKPnNJLPGZXrVkS8GevUQ5yqK4WvkQUxTLgNIQL/hJ8DAXUXP9RmvChb14G68DD4gq43UpYOrCDRcAPLluGled1rYOKNpruBm5RSXduN/ehHCLHMtFIW1Ql83Xyf6n5GGwbu+3NQiN/FNY4uhpCZKA7w0o9IkN/4wmIxc12HPkCx5IhMNklZPDH0An/AOkMxLGYDY8PjYAzA2TwkRKAHYNSJB8GLY+RiUG6NTmIeqkoLOtHtcZjxZDIluAPRo6MTOsI6YmYkaBP3udEZtQxXs7u3fzEcnpyekQmYe5/02Adzxsbq9gfd7s7rrz9AvUs/hFJ3e7t41POLkTwmYTovQ69xvr1BXzOWGAGkWPFZj0LVo8JLJTpwenZ6enK61slzPXhSF8+Y6yt0va65tAFWgBZwaqS8VFNSBojiIEx49EZVF6YzViCWjEYjFI6KUYRiY5LTETDOsVhru9Xa29vn4MVyqZl16jy/+NiP/Smo9IFlOZpkhtBlGwaJfS+xp0yXkG3KuqVEJ9/Yi6EFejQboMFJ7O3skokrtSqVdRu6bWFwIkyEKE19DPE0XrNBbEUl+EzEBiBwM2giioL9nR10enF6CuCAMkdh4dQDVwYBvs5fVHFjgB5BMCpLTLGm2TflaxauFzfAO45I0+aeB/UUebSK5104ZH50Az/BgWhdU8uK7RD+DGXAeHQmUlfDwNAsfw1b9Uv4ZemGZKCqE6Nlaz6Z6YkMgN78HrArc8DKdb9TmXRETwfMTo6PKlX77Ox0ucJ1kZHYEGf4t7oiX7x94jxpIuGAA8kaTQ6XTMZ6gN1iNkWaug1MVyPoea6Gk+Bq9cMA7GrpQsoNZkycxjBwSJgVY8Fop9OZLqOtOBCK6XhKtmpXXXQFjhkV6ieR6rS7dc8D0yenp4wDV+p5LfA4Go1hz1/zNV83miw/+cnXSbGCIKL6V159T9XxCOVRlAJfqHB/sIPEyCPB/Xy+vDgnwM4IRrPZbHh5MRJpPL+8HMFSolBXjJk7GErYAOsEcygsUXOIR8DT+IHOinV6zVan1ek59QZEyA+C2ZywQeq7xOuh+gooJKVBFnhJwkRewngQI0gArowNJIJjfCVJJKH8T/zET9u3bt1BnSCV8iAY+KJx866pALL7kJQl1WWyuthR5y19LGCK9JEozDLNdOuVVabOpb+M9bO+ELUVoHI9t9Nuo2kAHQGutSaY9Gyhqq6aJbkDwaR6eLZmUz+cBumE9UF5GLN+Sg2/B8dIxSXabV3VQhJAMAUcAFKt4zzzje4crtd3BgOq1Yl2M7nW7nTALlaFTyYGEbNg/ykEIcVB6mQpcMKmcboMIQhWl6MhjJW6VcOm3Gp0nGpjufDrTlMXyAYBJoextZtev9vFbBAKWqEnjVYDR4SscPQYKOatWfo0hRiQisn8yNVAowSYifCBQmQUBiQtR08enxw9JZHdTk0Y1kz8QWEcznc2AnocHtbFSzZh7oqDpDE0qGwQhGxBKJCr8/MhHJaRQklxhIRdMAd1hlmu12G72wW1T4+O10F0+84dSj558hSkvue1977x4KHXaKM8mKjXbAIy+O9kNAGCrN+/f3//4ID0HYSdn509fvL4zTffxCSw26fHj8cQqcsR+INnN5stfAp9R9RJosstwDG0uNfttdrtBw/enE3n2B7evd3tYxjwY6jLk+OT47MzBmSYhi6KEifUnKPuKsKSYUr1Rms8mRweHgDKwaBP1CGrNgYTkHHhwn/ip/9t+7ZOjotRxDFUGKnIFpQT4Y50NlUpNOjRhYOI0rgYIESTJL94CLgHDg8QX+gE24J1XJFnHvYBknA/AJQjULQeXLPy2YZvhkeQGL/y8n2SPzw6uSL6ghmTHUIcGQmN4pvx7qjzxq2b7ZauYgHHsI4++fZgwGCohy3YiC6jKJWVm6aaoqLfmAM9x2HTB3Bs6Vx/kepJ5XA6xsmLUVKMeAM8cOFVp6KrlMuVmtMIg3S9CLvt/uRywrgwJHgKxXHnEGsMmsowBSwQE2229JBFogGWj2vU7fWWySUqNuCEL2F5HO65LjHt9PT40ZsPT4+fznSTs3gmRqLbmv0VJVEDuGWwgNjRpc+b6XiCedBnsn9UgyuSOqpV8hvlM3GCR2w124wO2AGjKSF8NsdcwdD+/j4Df+PBm2CHMuReAAKyQ/d0X7Pia/TJT37mOz/yXaAiiCJyuIuLy8vhJYQCJcLiGNUbX3jjzQcPPv3pXz07O0M1dJTcBHfEqMFor9cHMevV+vxi6K/Wg91d2AsOAk+IjBAOqsTLgGOS0Zs3buG5x5P5bOEfnZw+PjrCrjTNAD3Fb2HDho/BFpTzaAaTAVXH8wWEh1GjVjPRBn6AfUgqDNZJG/7UT/5b9uH+AVihDgxdpE9XdeHRE5yAmaTS1TDkHx68qObghfy1HqSHWHGwU7KA5YJ3mmyCtS7+t4N8Iaz4XwQx6HdxP6iHkAqC2Y9VwRxQEpnK8dMnhA98MP5pMZ8SvGmdsIKw6MrFxQXOG/Qd7h/eu3cPgo7lsQIn7nTEPYCXcok0CdfBuQjaKTrDnyNlOokE0RbjBQR4aISFE8cyxdvM80XDQJfJMmpAgadbS4+JbdchAuE6J/8+P5tkiWWmn/SMCHM1cKBTh3oScRUqSv2xrqVM3EadIBclsdeoN5sN3AnuE4eBlWJmmhb2g9lkfHz0FEA8efTo8vLC95eUIbg0Gi7yx9Kh/UiVFaBMcA3DNerAd0NtGSZuue65oJZ4SihmRBikubLMQeb4NlQh9tvSlY00yXbwBHAZ8Wrp3759F28FAgi652fD4+NTAjqee7Vaw6QB9vASVioPhfZhg3VPPySAbPG1Z+dnMBOdsN3S9A2h5s7d26Qpn//CF5YLXVzg+2sIg1dvwhDOzxjdGrNhGQLby9FLL7/8oQ9+5f37JJTjT3/ms/PFyvU8ki5MjpXVOgT18HtYE3k2iiNuEUiLy8z1iCDL6Q12YKq3bt0iYTWc20wtEKtdqGb3R/7Yn7b7nbaZ17QdVExMRVFKrHQNgLgjAbis32Ig+Wpig7qQT/Pw+LKmng6o6/pm0wkQoEndA+A4q9USr4wEjRqC2XiMXyQ37HW7QJYszVDkzYsvvrDT72EnmmBbLcA9NBJSOJlOHVdXdhN9wTE4+6rf9FXf8A2/RZ5pMlUGuVzu7+3fvn27P+j1+z2SOcWY5YpDaL3VakPD5oQwr37v7j3ZuVwDlJFOFRFbd+qWSzawFlkoWeibmItqgyAeDA6B6OnJOCbX2jhxrCvFiIa07sEr2616vVWp1LF6YiVCpLf4NfBHrJkbUwRh5uaLNQpeLub42ccPHw7Pz46PjkDwcAjvDORpLNi2pvGwEsBKP/AdcGUYH/1HyGzB1JEbIahrntJHr7FeVjQbTRjRT83qavTDg0O64a8D6ByOjnCIY8Y18fX8/OLwxg18Fwg4gfNeDHVPqtfErCFXOzt7upKkWjUTM3puD1qjnWarabJtB38xGl8iphs39mka20OVK38loovM/RV+y3U9RHv/pZcPD27iR1pNKJnLFuS/t79/eHAwmU4Y+2/7xt/28PGjX/3VzwC/vYPDF++/BILn5Gplazga37l7lyhiVSwkIrR43mC33yIlrZQZtuM2yO2Gw0v8zvn5GXA3961U4Mfk9O1OUzje67bBLupFspJdlagKOyEBsutE2irK1wkOXBBBDW+PaSpvwGfjTuwK3BSNYsWadkkzsivolFiJmfvrNluufo6pFEfxYkYgHZOBUsGNQ+BSIcw0W97x06dEka/6qt904/AAqs/hmhiKIwUKLC5OfvPX/uav+MoPAkYkS9h6+uQJIsSHocV2u3Xv3t3XXn315ZdfPtjbb7faVAVnIkowINQwvBiCYBYYF2mK0KDnJ5SwwGrVhbaMxjPIZ8Nr4K/Xa+JANU8hIdXf8g3f9JHv/L03Du8SZnBTeDgUg3xwnV6DLH/n8PCQcc2XC9BcrVWn5tfWCIsEDYI9/ns+n5FLLebzT33ykzs7O+1mk434YDiDTt3pwuIMLnE5vIA+kSrAtQjcqBP7J+IRmrBqVCVnnG+U0WAZK5/oB+aIBlg49HQymeL49ECi1YqRLuarJ0+PoKew1el0+sEPfejH//SP/9w//sc//LGPve+978PA9DwnMdc11vvivZc0bVquUCG6p/9YFq4B4QBWYn1HV0M0ySyw0pOTE1zLnrkbG6+5KYK+XTk4OERfs+nC0yNKvNElPZoAL0wCx0nudPPGDZR4cHh4cT68HI82ltXpdfcODvBUT46OcX34FvYWJ7dxlHkur9dq6f43aqC/w9GEEdHu8fExSNNtIO02dRK4kP2g39f88Z39Aa5XL9wU4Ew1/U4/7VIOPYMQWqXcqdial3ZrBAL0RPRkAAw7SqLlaqnUySrj3fAQuP2Ts5PHjx/jISCsw4tz/DExF62AuX1z3yJp3JOnT9Dlmw/eePL4MWwEKyTdQfG4T+qHzjcbrdl8TnABeGiv2WhDBj7/uc994pd+Cb7BEMjMSHewzpPjY5j6crZYAAFSG3NXJoEPuyRBxIcxWgXuMplTSpdwTuicLsNiVquQfIgmUaplkfWHk8l6NltHAZTuhud1j56eEaYB+vHxEXkxgu739u/cfvHW7TtI43J8yfCpfzLDK6O7NRZE6Adkuzs7iAWtfPVXfdVL919GeuR8DBn90hnjJioY6ZMnj/FqDAclUYY4imtgIeeF4u3t7E7GY5PziDUSvok2gAb34rp1hnZ482an2zs6Our3B5AfQjPjajfbkCiRAdcFZBcXQzIzuvSP/uf/5X/95//8+OkRxWBQhJRur99otPCCo9kYFstW3s2lJjI2ZIivmU4myIyO0Sr0Ejsk5iiA2GWihCnjaC46goGI7bz44ovgyCT6kA3/6ZOnkJSv+MqvwMU+ePPBaIqWF5lOPTYguJejEdkSaSor0o4eGYOR64E7NEEoINTDtMtWlfG+9tp7qA2neffuC6BCPmIxIzKQqf/RP/m/s184HCjOK9Lpmkay8kZdzz/XIx1quGH92FO7JeaF8DBQJA7YwSLHtHXKV7fEtDsthKv8LNczom/evInwgazr2Lv9PnEKf9/ptV984YX3vu+1D33lV37jN/6Wl19+6T3vfc/73/++r/zKryTZx1VDmpGgzlU6+AM9NQzmh32dHJ9glJAtnM/jx0++9ut+89d+7dd2u733vPYakQtuQfYQQKvnC1qEeEBg8H8XFwTVi4JswO1bXrNSceTnsjwKY7SuWd2Nfe/ufdDm6/acBHkxXMg5+G63+i+8cD8ONYkDIep2OweH+/sHe4PBXrvVxZ8+fPQmGRtDPjs7nk4nr7z6yquvvgoO8Ft0Zndvn2iwu7tDrACvv/LLn4Sn6qS9+YU5hEZE3j/YL87MFVeKwTdIs2BTYKhStVu68cghnrRaLSALd6LR3V1iMkH5/vvf+z7GNZ/PGSDVfuQj3312fo6gAv1AQZ1Y8cK9uzAKEqPirBO0DSXz9fDwxt27d3EQ8AISx163//TpUz9Yup5+XV/xQk/41F13gIGwRg/x62y+cQPD9shHMVSCra7PbDTwOKPLcRQm5HtPnxxNp7Nv/Mbf9vIrr8KKnx4d40f6gwFDwA73Dw4h0ySTJdvCSgA6iF7pl6ACY0IKCEhAeXnVdutuCsvSFb858Z74SXPwWBJWQtOd23dQCqwNp0fMJ9P82I/9CfuVuwfw3kpFnLXd9m7fvnnn3s0oXnsNiHa57tVIy3QKVDdClqv6SSzLX85Xi9mN/d2SLnwB9w5Wirn2u23C4R6uDH33Ol4dS6jqp55gxc06yM7Lm1u3b374w9/8ynte6ff791+6v7u3B105OT0Bc/BYyFAQZ269sw6LW1d07gdbDyLNIvK9WnNv3LzV7+9+7df+5nsv3j84vHn79gvm5OpiMjyH6MN58O6i0XO0sGg2GhiA5zZQNhvrjnvr5k0CE8lBEmW3b92NovTk+Gy1WOlKiDgN12EcRsSfV17Gs9yZToaLxXgyvfAa+oGp4eV5HseOtfn85z759MkDCEKehuPLIY7q5o0D/JM80zrASxFMO832Yjp9E9k/fEhu7TXajFS8RhMp4uzF9RLkl3AGAhGZA9m2ufxNTxzEhkGq12iRhuI84RRQXpCEjvE75I6MDnQS0F5+8T4M5F/8838GCUNBjVa919V0J/m17+tBeOYiniaFsRkM8r3veQ/v2GG1QpLdGE9HaSlttTW5gQdN8+TmLUS0h7+EIBHuiRD3XxadBYX4BFwp8GUAOncWp7jSjR6sqAnQiuOMxpPz4RCRkTLhj2BI49lyY1Xv3Hvx8dPji9GlXbXQkc5GRCFOHSPXNVTE6zRmcFWnQo/h8DgaUt1U9xq7TbfT9MydeaOxwkh/EKzD8WRGACxb9p07d7/vB/+w/YFXb7X0ZFFHkO11Wm0PBI/HQ5CtaQpSLc8lA4P1kQlYSo4ype2aCXbFpPVc1BKJ4O2bhy/eu8ve3Z2+QX6N4EiBbJOmG7KKCjSLrt974e5XfcPXkxa7jQZuCW6A6nEJx8cnhqXZ2FigZ7aApZqlZxWXEzJLfw1nQLI4jMkMpri6fedes0n2A9naxWQfv/n544efRyj4WBJHgh9+EY9umYfvkl92O114PVBuN1t7+3vEkKbX3OQ2/iUKYta7LRlcr9O9ScJy47DXbV6cH48mF7t73dPzo9kS+psooc+TUho2vRpjBJaM/fBwH9tQdKzoxDvy6nS6NLRaLk9PTkb6zVar099r93ZwS2VlmlBSnUwCuCISehBgG4Pn63qlJ4uSxAA44tv55Yikh7Cy0bR02vBw3h1IXQUpacrMz1NSwxnqPz05hmcj/L19kucOytJ0/Xp5cXFGhGzpvl0LhoD3Go2GvM5OjyeT0a1bhyTeDx49aHdb6LXmVsEixnPn7h2sBbKOgZFQEmogG/ATTYM4NUaBGQJQ4hsfbARYZFEktyWrfHx6enp2jipLZd2gEMSppcTa3tk9JLadDU/DJNAMhK2rV8l/eGd0BAHRp4oFGEjKyZFIaOZLn2orVq1WrvXaXbIQckrsBCH0+jtprof+NFud3qD/vT/wh+yX7+zBXZARQRlgAbU1Pn8ygabgPIi5WDbkmsSaEI+VYJEktmEQ+as1NTISQlu1Wrt1+zZ+USSJxCTNgScWg+DosW3uHKSLhP2XX36VBO4Tv/SJ0fBysLNLjeQojx4/PTo6xktBAIg1GBCKhNtgpXESEOgYa9nCIBR8ReXtMmoajy8fPXwQhf5wePqrv/Lx0+PHSj0rdoPw2W4eHT193/vfCxPoDwhu+mEsSJPmlcrl3Z0BDoCkHrbGTlCLdREo9g72D28c3sAb6VmifTq8s7eLFsmUode379zZ39vXnF2Sd/qDeqOV5OVKze3tHrR6/ZJdw+vwveLULShWtgnCmP2U3Nk/qJED1T38McyP0IlykDZRY5Nlrlu7c+d2p9vu93ootNPuKAmu6NkDaZzgR/DQt2/dOjjYvXfvHu4Bhj0eXa79JWznxo2Dfr+LgnDhO7u6KwlbFYGuufu7e9RMS3v7u4AS2S5XCxz5yl+cHh9fji7xQvt7e06tOhlf7u4P4miNh0TA0MhWw7NLmzgMUMHLL97rdTpf+Nxnl/Mp/kk/hJ7r2cGQb5QLCGl90O/gsKDRmvDStLGe7SLPlSYqrAdo5HqAfrV6cX7hr8IsKUPbnEpjtQgqlpunALuWp1at6qXxxnWaNw5ueW675njd9g4Rud1w7t67idPf2es/fvJmXs66vZbSnOW0rphvf/8Pfsx++fYOwkLNYRxAjMAguWquK0f1eDlkgYxwFZ1ud1Oy8AqkimRT+rEqImO9wVjMSXy7OJkEMYK4kA7iZ7M0AzQkzqiMA2UVyk6sR0+e/OOf+yef+tSnweudO/fQNyjGI5Mg190GZg3ksCsEpF8YicKyxYFV3SQkLJZQAEiYz8ZPnzz+1U/9ysnx0Wc+/SlyyzTU89AxgDu3bpE7kv999Vd/1Qv3XtjZGSBHkkCYIt6OoN/r9dE8leVpDrEZDNjQNZNNWDyeVBcPdPq93X1sYFB36zAUEikQjhcNIwblrINkHSWW4zpeM7ds3cFpV/E3fpiEaRZCgDblChEHL+J5+caCF2k6FoabKOlUFOWVJeieFcgP9gXdJLejB4xvvV7jpRgLGEIXuPw9MsedHkg9Oz0ZXpwlWdzr6dJRmXYU6pdg2i1cD9Kj7d2d3Zs3b5Q2pWazgVWYNBfWBFFTo/hqGsIXQDngu+Y6FnkviuhcqwFj1Sp3Wk18+86gv5rPAn/RaTX2dvoKwWU9TBuYUglfdblICabEuPT0PcZomQeugnd20SLFiO04C6z06ZPT9Sorlyqd9o5drk5HizyzojDD6QI9EKwflrDcVqNH4tDrDDqtHehRt1s7OOidX5z0Bu3L8cV0MQ4jCNPMPFGk5LqVj/7hP1b+gY98g2FpelooAsVbLP0F7/PZDGrd1nRs0Osrdzo5vZzOZrdv3764uHj48CGRGpGDRXprTiaJkYzGI7wIBADogwyGBFvFMJI0IY8mdpCr+XqCt066kMH82z/zb5NAfOKXP/Fz/8vPnZ6fDXp9SoI5qbYMo0ig5YC3uDqCw1nHRZMLkEWtlpqogmXaVrlddxo1WR2p1d7eLpnvp3/1Ux/4iq9oNnVJ08np6Vy/FhNDYfFq7Q70UVcCEdZqjkt4wt7AKL3SiW9jdWZyoEkUwz6xWL4S4qG/0ELYCMGUfhIdNdFhVxgvgQgGnxJnMUcZsG4yodq1OVMHndQwSI31h7TYQxfQrJ7Him/G+dVcB0SidboC0MEEtBFYDIcX3Xan0dD1X+A+DNcMkwSNQ7BMpNHFh3c71E8AGU/nlUr94PAA14/TpRJiEe+4JHKqk+NTUlLNkEBsMz04kOF2Oy02wnDI2knXxCb1PCtIVhPWtw6DpteAMRdDhgHAyzmWOMsgsb0lJM/36Qb2w4usDjs1aYDu/6Ud/BT+gdSc7b/48V+G9OKYW+0WpjuZTEE6uTJkDw0jGJdUzdxCQvskA/TbX4waddRkn52ef+CDHySR+tzn34iSDPJNeWIPmc8//Revl//kR79tMZ+PRqOKU7196ybaQuWgEMDt7ex6zcZkPMJhd/v7o9FidDliqKjhc5//3KA3AAi4Ht5BAPpHRRhDXVefEVqhM/hyPQEIeaGbprlzC5UTj1z9PL/8/Td/0zcDLJKJ1z+jP3Lhw/3dDCIN/QsDoADWKUYbNKq2sgyNAgOau7g4x9kXF9eXsrhSzkEeSAUdJB+aFqgU1/u3UCGiJIcgwmKR6EMcQyeW4d+lpbk+jhVgSmps67pkXRYH/zs+Pdvb28crB0E0mUywvnxTWa4gfiJOoZ6LAyN2EQN0iPaoEWHAtThcZpKmdINR29ARc9MfutJYoEa6sFMTcHU9SEC/bYigYHFsIe9xzEn9MARyK8BP58DZ+dkJ603Pu3Xr5t27t8fjcbBe3YXLuvo5R0bEiKfL0NLvNFQnug9qrtCvM1aNl155mWMvzs9wWKyYc0/6eVAETdzDT5DEQ3xBD+EI3XEIeCInQfgA5XB/H5whfhS0LNwQyYFte5rGhrsTYXS6lL2E4tVSU9TIE5aIswCsDx8+Qst3771wMbxEYpSeTWdYdbOt68zW6xCd4pUACakLydxSl9/0250OkonWq3ajNp9OSTBfeOklxP7xX/6V84sRtEwjtuzDw8P/7Re+UP7B7/46gh1dBFsEstOzU6qGLyPBV159tdftTKii5nS6u9P5moSMZnC0jx49NuN1GAPCEi1z9OxNFD0Y9Bvmt6kR7nwxjZPIJFi6+gyCePPmTbKYk9OT6WSKNRNA4SEv3Lv31V/zNefnZ//0n/6z97/3lQ+877Xj4ye0xSEcy1EkkyYrsuAD+Im1uaSOxOrrvu7rMIxPfPzjxEEiHmk+VBJNEEz2D/bHkzGuC3vDAeLKgYJ8KkuM7NZuvR7oqmhHaLMhc9liviJFB95IHzMql4Gs73lNnGvhY/C0caYnheN98KgkC2gRikD202q1cVh4S9rCPJAvJkFv4Yktolx5U9JTsqu4YNwPLhkfSXxwIEi6SwLnbdMrPJ/xYXh9MoM1iTU53I0bh8CCwAKDoNgFCkqi97/vvbhkAulL9+/DrIh4d27fxmHmJWc0XaER8A3Q/+W/+pcYz8Xw7Gu+5mvg03AYXBIhCzUtCHo611DG19SrJMQlOoZ8sDGUBZvCtjFV7H8yneB09/f3iSVswXHg3/0Eo8dasfaqdGTpushySU8Pwo4VblWzplLH48nf/tv/LUL/3b/nd5N4OG5tMh6/8cYD8POqJiXFYKlZHlx3kTi/+Iu/+OTJE3BPZsJ2nVVahwAAmiYCn+Uf/8SvfPozn2OshZBffvmlf/TzHy//gW/7IB4LPy9sAxhELDeWU9fBwT6jwlu32m14xXA8o/nh5dCcdJEDZgAchbtVaKzop3gUp3odvpAFEk8bTe/y8gKX0AdMeT6dTRGc/EeoZ8/A+MgRgeNyoeujwTe2NOg2atVSsFqRTeIV4K+wMbpG+oIOBGU9NQKXrx+HRNu+D6pXO70ehoezeemll3YGO2CVLmEh3W6XvB23hpLIP/CFcrRqcUVtyLm4aozNYIlxtdq9ZqPlr6OnRydzXUJu7+0f4kwBNAPktfDDMNmwsdtVXEJlSA1fFUWJ47pYBVs2G/k2MS5zrRKYhMlakM6KwyHAFG6KWSEfR7dUwfhdwXbt44RZ6CVacEjqyynGCQvCLHElEH3y10/+yifefPDGKy+/DFJJfCEVunVUjh++uy7Z3nwhr7S7t7v2V6PJ+ObNw3/4s//gD330B8gBRpfDyWRk6SEn1jpYgZw0y/HNuJlWs8Hw6a06rIDIp348AArR6/ZwJSgOgRAbRGmiaIkGncrSXxGhyOOxWJwx7AsiSkTCtilPMDC78r//3/13ePHf+3t+d6vTYud8NsVJAZIXX7xPEyzoCxvTdXltmRY6YjjEu3W4rpbr61XaanSWq2CxWJI6Pz0+ffj4KQkXqMADk5r/yusPyh/9yG+CiCAz2tV1AsvFzu4uWHn9M5+uNzxqx0Ree+VVt9H8+C9/8sGbbzbqHi6QVJcDZrMZ70qMbBto6nGauM2aq+cdhVGzRZCqQgQBnzFQFEYU1ZOBABm9h2mhNrwaaiMXAce9Xm86GsJ0HV1fV6YwNsbhRAyMH5SwkS71+v1IlyyCiRix4qEx3LOTM7wF+Q0d4KsZke5wwd0K+q4uvadpbS2VcWk0neQxaR/yonvw4MFgt9PpQQKHoylpd8Nrrfwwz8gkPL6SmC0XPildvQW91iVH9IdBbb3PdoyqHMeMiPhGvNKccZbpLHMUgUXGQn+AL650zvCN3DBXfBIbDYPKCKaw5EG3Xcqj8eSSxKPf741Gl5QhBTw/O70cDUmbIIFKE7MYwOMsCHHf9u3fcf/++5Pcef2zr//SL30ciBOmBzuDf/D3/969F+5QfaPl4aqkaLK18gYDJ2ZeDC/QGcYD3cK8kSpxFpKDuHSPBfwV1K6WeMu7d+8CfZJynG6n217pSf3yLwb6IE8pBGwNc0UvOGBiEesUfvrkCUO7f/9FXZsc68otbAwyrSt+SzJjvAw2TxxgjGSrhdtiF5giL5xNguOjs/l8tX94OJkuCTpes0XOAtmzrWqvN/jXv/Lp8vf8zvdA4AhY9MOydQUtdjlfzHH+QpuedmqMbJOfXZzLb0lTJREJXceobIX2yE2xSD5pHrBSEwOmZ+ygCDqmpKqHOOOLGKsaA2l6yC3yMhXAuCqgzbEt1+Y7GxQ4RCosXQ+JO9c21ak516JCeqIZRj0LIp5P5wCWjKeh+x91hYOos1KlGCEyqIbX1BV5rTYHYgwcZeE0qZ+adI22DS0OgmTlw8FSPedYP6O8vZnMXwUp1AKcqjn9BCB91iCguZr3or8Kp4UweDMr9JGxakFM2+90WwdqD2Nht7rHd12br6061oydoGhBZJKQzShCvVVlut1rQxip2gYqesYp24mEpOM1t35w834QlP7nn/tH/+J/+/j9+zc//C0fJtvDzzBuCuv0RZpGsjI9zkGtwCgquhoWCSMlEw9Qh9RKZ1iX1GEhOlOtPJtxUIVUZy7t5xBilEYlJEgIFFYvzYpFWFIBcgYZO0PHq8DBKFD44/svvQS9RIjsRVPooVAzBYxodT2MVbJr1frapC5BlLQ7vcVq/Qsf/+XzC7JYPSsHL/y5h8Pyj/7+r5HZ8MeQYJBpik8NowD5MgyCi+/7qMghZuopJ/RfmCuwaHqfQzQ5GotEMwCC6Msu9cycqinUwGiNJ1B5DFES3GLRwNR0n96DWlFLAjkxCcyYvUWjlKEAG4sxswEE0y4xBKOnXaDMdkwc+OJbOBBjI+miVWoV2jJd2ETywS5CJ9X6ga9Tf06NNtIUDqCRmZspXLvigJAoyubz5Wy2XIsu2zXHxVD1XA91FgmUJGtSt2xDqquZNHXsurP6MJ/olfUtjkEwA9pOZYuZZLqmS/zQFJWX0GKVs6pcPIQwA8VmUlizYlA/TWkVt6kk+gGEokEsU1wgq/KaTSd4WYTZ0TNOA+gTNCeOgjTDX+ZYIlGz4Xk1o1B06Xg1Pe9RvaRl9Vr91jw9gVFXOKJK6Vc9V+/YzYrgUgyz+DMHscIIWUMUwIYNGjEVyRlZdAHfhaCOjo7YdO+FF6AKZKXsN8RPUhL3EwB0KP8yPAIRjNP1JrNFu9snNfmVT3766PhUV6jGMqoHT1bl/8Of/k5K0yXqLaAGMug3I9RVp4b+Ax0Gr5/wM96LDkphVwuwoIYCiAUwpRa+53pIddXk3oAFJIMRysu4ic6aIWbgYjk6xHRaUiL/DULTGbXFRh1i/owchRv+TGHRB72VIBt6tCNqR9+4AJQqG7FsMjmYQ7fTBZvmquuUajkWvgFXITKCiMJkAC6WShZcsR3AuFoESHyzEQOD+aERlZAv0cO9Tc9N4wKgcT/yOHRRe8z71YfWdHYdFDC44hDZZtF1/HEUKXIZGPFhhlTUjYR1QzVVIwMkbx6yiOkiExSghwQkGRlhgpfAduk4RwUB3NQucmJS9rPz09u3b+n5ISRIeo5/qVAiDKasuEgzmknJoSZ6sCr2pT96x2LGA55kYZRGgwAD6bEZaeex7sAVwDUdp7kZOmpGr5vQaADks99sJ/8zNaKOEM6tCLZcLtBIv9cn1EkQyIQ/wYMBZxQwW9RDBogF0mGv0ZzO5jVPv047HI1ncyiQzl1Q+Gf/4afL//Vf/dPIhU2MggPVGz3UQ0EHTNCYatREAcZu7vi3dZNIsRTyZi/vZkX/FCi2UA84BtfbXdpi3nhXUm+bkwKahKI8leEjCyNGp3ggNVTMtRVTWcYFsci3AzljxKrO9MSgSDeM0BQr9BUliGws5gcHB7s7uzQ6mU4X8yUGgmlTjEqRta7cgCwRvOA0LnkCgYUDExywU/VqbsMkZ/hvQrKQRjzgxRiKsWuQwmBhtuokG7RLb1oVmBG3uXtX6jQHFYtZB40qIhQLNlrXVi2MOTEVqQWcPmqyFN+UiDNOnVeJ9QucAF0AldTJOKthqEmSdqs5noym0+n73/++yXRC+oERyxmJxW1ID7AfhCkHoud+6pIuycT4XVOTeXx1Ind2NS71g/1wEhwkIBYOkDvvJjwZtevA4p8eGj3rKEZU+CVyd6TIOtUWj94t7pqjDHGRg1QXNRqWRT1GvllpkyyXuuI+jJISaUnNI3ASKigQhRGt/bW/9vPl/+av/7iwoj89uwSEbHmO4btbsSvM0ZuNwr1MdrsU+wWpK8K69aNmJOwmr+MQOqr6kZDx2cXhWBh6YEFCpmxJhUzGQIliqJQH6GyWgs1CD6+MWyrRWQsUSGsKgmwzj0aWkYplklSQoPS6mH2PWobnl5PZhPjc7w28BpA1jy5lOLp5QKG/eGV8xUchMAvvVzMn1QENilPEQ/EOnk9S2C6SupC8YYh02EhFy/ZTH2UaMv6YccvbSVZa1T9tUILDIQtGg8WiOkkPDTq3Dtj44BQrUopRpjndbu3WHYYa6OJvyAMEtw7FBxyoFBDT+N7BPrsKhQgkCEjWqDYlXiFXv0iFHaALojwYNbLVr7oAZLokeCBTeV+OkAbptyY6UaEe/KArG6Gm4qbqru6rYwBGO/Jh1MOfhmEjxjROdTs6lkZRMFFolr7RClLRqOWzlI5r4HwQE0ul0XjcbLTsqrPG7xh7d2oeB5LpEib+k7/yj8r/6V/6IcYGXPCOjMz1dPEKoYFOAiGjGKra4JZJ+AssUoAgK+wYLdFh0rdieGYXnZc1aldVKRtH6UD1WfpmVBzHOGkUEXEUtRWoNULWDxsViqYw23jjANVsJoGRaUSkT3SGxWyTxKCMhpajDPLdBBGybiSvdjvtLuRmvRbpJy0w1/HUNiU7TPBtIscUXJNKiJnoabmVSg1dF7AuDAdRMzy6oS7SvcKXGvwV6NMapVlVhNCeYmeBY6TIGkdIRMYOWS2qkMVKHlpXRZKRBo0kYt0urqKmDbwMVkRWQFlsNUyzqFGvDXYGMI3VaoFYFPod/eDcYj5/8uTJ+cVFv6cps35/IH4HXRQgdUZJsNMEX+7rUd5+jIx0DV1kLn7XSSs0QjEIA85XXdAo1G+qgal6Xl2XDRslijWCYQmckWnUhRKNPDI4B/qgXQmEjltsidA6zk71p9KUVIirDvXASw7E6hi/hEOrDIacq1SJowR+CLVdEUDNk+Tho/K9uZ5o9R//5f++/Df/yo9hrDRBu0Kb3tO6maUiftA8stEYIIgbGQ39A+JywBpe0VghaGlPUDJANgOCq8GHdEqJsnrTUM3fljCoOWmcAQjEJkkql3C/Rq2Fop9/l4ZlERxrHLwRV3FQpuu8y3r4KXKEJJhfkdeJQ8baaDbrujdJPpZ0AWVQSZqVwwRRKrWVRSE9YQ3k4G7twils47wCnBkB0ZxByZI1mqI/LOoe/4UQDKQlkKs10/kCClSgtaIq5KAhGahLxeZTVbCA480m0l1MFGDAAjEZHpAl+JEI6wFmwQpd1d0qqgv1kBo9ExFQtBr6VdDHT57M5/Pbt+/AwXb6OvPKCGkT7bDQnOwEzAJewKTkVUFGfsVIQ+hjFxDUQ3n0yArAahSICDUFYZSvszlqUv5FHKCAASvIBJcBfqgDeivbR0eg2PhfCcEcvxWdcVi8FytoWDIxZbQ3L9slpZv4l1h3pOry9KpboxCdVTVW+c/89F8p/53//CeEA0mVo3jTT5uwmzWSJIrV6x577Y1VUwovXmv6XahFRALXqExIqNJtcKCcHXQdwZnIYCpWt7ZyMDjXNilMvVHmhMwQH0VJCgiMCvjsU49UzkBXw5N/QnaYkYKWUb3wwtgjkhAYLi3ZlWpdN/ah/bzd0g8y2HYVP4RUgSrHswsBQ8JJ7YnA4jZ6QjM+Sj8xhGxVjMCqmuEYEFViiiCrHqE3PRNDHeErjbCdXvBCrHTTdLjovXHPpv+ydSNk5QKSvFmkLD3yx5QxX3WoquKFKKHUsia1jD/LEDmuCema+9k35lmSfpzohDYSwNXCekHowc6g2+szXuTdbunyZUMYdDN2IRnUB6glcP16bJlgDY6NgqQtbCDSCXH9ohyqQdQ4byNDeVDjRIy/tEqatZROZRuG5Cm0sEGCpwE5Gvn+YqwshOdgjfzx5XIxbFFPTKZmrEVPIGf8krOYhhaJBOeW5pAWECyN0Aaq1w8SKOOXoDbZ7/veP1L+W3/jj9Ewxwid0k557fusV2tVeoKJM3LqTUNdI6KLjQ0MJVoIjfG/BovFIvNS8wpJyDWuubA3/TSTYrbxlKiowLNs2iYH17wXg6UP6Fs3ADrVjR64Ju2xhXfq5VjqoyGaNttYDDLUnDEMPW3NabbaWF3Da9YbDXLIONavUGo+DixKAVSAH9Kt+f5yZbI7EAkDRl70uQj9kgGfJrhhP8IIwjVa1mDBaayn1RQxR32h4gKCKmeAa3SmFa2bd2ShtrVDb1po0ryrRHGcOaIoQVOUpgumOGNkD4MVXo2gRJFd/Ww6LkC/BY3TjcJgOptUrPLuYLA72On0eo265699ESofEqmsSLYlwzOdLJrWmgVXiExmYhqXU+RTXMGcOQKUAhu7i0Ck9FojNy6IndpvbFwU1PRfkUqVXA2JdnQNhjQMLdYdWbhIRFuv1fEPGqyEIyFoeEZP5jD1hEaU8Zrc3XHr+BefHDyMEApgoTsc8UM/9pPl/+Ivfx8HgKeaYgcMWC6AzoAzqiqGTQGdbKrobBOGLpKlUSF+dROMsQ/eybgLWTB+Vghbngf71OUjOAMWHIimaHR42mq1OL7VbJGE0bqvR2PpeTmwr2ZbT2PQGMzw0LfEVy6Heu6GziDSBEPWeQCd+9GPafVa7ZanH0QhBtbchnhFxYH0IQRNXcAQ8nKUZCufzG/NcWCfRMHVb/lsZWc0YeQuiiUVFRrY/stXaFXOw+DAlNUhLDpIwjDrxTezmE+zT3XprfhXRWZhBWsu1p9f2A0xlB45tiiLdzcfLOqN4mFRv2n2ah0P7etG/PKNGzdfeumlRtPTw0uDQNeO6XwbAsOi9CBA0iMUytCVvNqVQqGSstJBtQTuQRjuQ3WbAEsREIKudXoVYlqrmjaFaFYQI+t0Q1oxp0ig0BxOu66eBaNfKS2Vq8jVtAWAzdHFo38ycT+0gPtTN9QPVLYR35OTVccA5ErPKNMvwtM7g1NVQMkf/fGfKf+L/+kv0GmaBmRU32ropnBwJgGaRXHcXMtG1wuvxI5tD4zTokNsx/MzQrq0DgJ/tQoCXUayM+i1Gh7IogrIXBCEy+ViNpsvV4JsC+re0jN91YoeGOc2Gk2S39VqjUA0KqwGxhGGBrJ6wjsOALtE9hwCG6zXXD2Tudnsd/RDcGAekWN3abYBtbqsROf6S+t1xCvN9XuDQB0cEoOhQrWGR9c1Fo2mUAT/BiEGPUYAejer2qASRnx80Yc+VZ4/ChoAPvsrlusCfBZltiXNwsC3a29dkDe0wnTFLEVFz9Wz7ZgRHSta2JHryjXUN1/MYb83Dg9fe89rCHY4HOpRY7Vao6lH2iW6/WqNnsUZ3Lp8UxGtzEJL1AuOwTQIo362UIKh0xqdQAKE2YIsqW9vXYzvNyfC5K4VRcE06wQxPXPF4EoRUEHNZFkmh0bFQNtkKUqZKFNIW40CWnMtA/uohyYEORQnBGY4r9//Q3+i/Pf+5p/S7lSX5MlazVkPxiF7MmcwwBnBH2swgVALDRS9FAUyT1NEHVQCxFGxv/Qn0yky4kBSL9eR7Aj2SJMKOZxjaOri4mIwGDQgACk5i25YostQWCrc299DZoZkiZzIfxeS5l9PPdOVkE09ErjpubpfDX+cE/h0GkSzvKl+ISoNdVcfmEeUeFBCMlTGzKPpsmBLcNCZBp00N/qXRjQo6lA1iElg4d+8mT+zwi72F6gy/zpSK9t3Vay1bZHtu4R29aevVyvb9bddNFHNsc9VfbWCBNBOsUUdvNrLgubxmNSomxPnM8et3bhxo9vp4BHwGnQKSTJMIUg3C5IvYs8JQYxh8/W5jiEXArLOjMMvjHZKV0jK0Lh+FMB0r2icArybLxB3JUuCo66Kl5PiK+DGI8oUTAMqxzFqk1W2yGBYUzfMRmNTRm5YTK4ZDzXqaDLNTKNtKjZYkrVQ2+/6/R8r/+U/913AkV7D5aFZrJuqtbBSNMU6IycfYMVUjhwBtqEaIlGaYaUf5hBcuxDoujWYg/JY8zKH6JwQTaj8ZjOZTOECkG+OQjFsBMSAmwVxM3IqKWTB4dgTh2En/GFUer5Bs0UTqIMeUjjD+uKNmXUAioZIbso4Y0Ds+2uT+7llndFQtGKv8QX6lSfh2IyqQN61FNlmtm4/BEyzsEed0pbtIUXhYoWlWN9uKd6KyTVjERKfqXb79arw2ywFr7ja+1wxpapIf1u7tj/71MtM/BMdkaoyQd9H6p2ObvnGHyNIFEE5BIx26QYCwF9dVXHVQ21WoEAL1AM00SH0AHyCbCndKqfmTDKLOezZm47EhRtB4mVQDuG3aldBn2xIRYpSapuy8v5GI7RqesFihrINcXzVmQ2cmAL71dVIZpeQQ0Pf/vt+uPwf/Xu/G7/KjmIikL4gdIFO/waBFBdPJ8ENGblgQnfNFKMpIYGaDun0G5jiONyv7oise1XhRd3d9s4sfFINylDV5jSKBzDN46DxIToLNZsYGMvjM04gjI1hA3qr1q4AIO3xXqBjk1qkUiEMRE+pE2wN59N1iViQ5nsVvMT4ESAjB/G8MB9VIZG9ZTFNXDWzbWf7oTfEa74Wi9afq6JY327Xx9UOsxTSL/6KpSj5pYvpAruu9r+lXFHtdS+v+6vLQdGm7tg1vzpKIdgFPpdDQCHRr90hjOlnJClvIo+aQB3bTvMVlVCRFC9hATd5CT3xSD87yTpIoBQNmYxBJeSleDNHsBjfp8pYR2N8xZxACpszzfdp9om+GrTrUCAFqMSeWdQfjYSjzRhVE1+Bmu4vFJosnBUHirKkusqA9e/56I+X/5u/8adoj/4BcwHH3FejGuVFcJPFSRqxoqtF/VRJFiMI+DMykmggpuZRc60WIIatlvMUuibnocFSIzWb4zmy7unnF4R7uZfi+hcVweDDyDeltJiDjJiEeM26s5HgCGHWeMxFPVjUJrWjaKNzGZrz1hXu1En3RPuQi2qGbGLaqg9DFCHShdgVycss2iGl0A6LGjXbrodt1gr0SEnP7dJ3/XGQNhZ/xfarrwos5hC1YYo9W3nHBRyYD/2bBotWTRBnaNpJFSpU/Ks+BIJuSCY0PW5LYmyBlsE+kRO7eW94+hmXbreHztAk+6iSGtRrg0CDsK0UAIqZryxYsorQCclONzhuu3DVuMqrK8gZYJithcPCANiC7sACzkXAMXMJLFQnVUBzlQWqE4KUurFdUAkO0zyCbFzwUgxJJrrJWeErR/++H/iJ8v/rP/tJgEZNDJ7qJCwTz1hhDByPGwQrMhzEVHhqPcpCE6v0RoFYJ7v1s6mMAeAhAlwnshBFgZZqvsFUaPgDCyt8pSLTSy2opUgIDCGHZJvrCqhOGDCIRm9UbcRqajOi1DRcUVvZXyX+StNzQNz4Y8UKjIDjsFpZo3FOMV90W1FRoJLEjFeCN2AxnVFntcI3003EpWGaNRajLe0wB10tWr/+u17f7tMfndeHKjXN6eNq1Wj+S5frAlpUz1W9X7rCX9EhZKVUQL1VtShMLkM5sQUPMeuMBwXVXJcUu91ukrooi0EK8lTbflIA10XPqBFth0EA/QPbq+USrdV197UcCQxRAzSoM0rajlHpinFAbJ7oYQOlTrcznUwdty6qZMRMj1iQtv7UNlsMrzCPaYxIbpKUr1BZ9q4D/ajPdDqFGlHndDalz3QDA6CsH/g/8W/95fLf+s9+mpbUB0O8VL2ogFrRHLiSNcUQIVa42SYZeDKVMDqXeOChEFLNLaphwQ55sY8qNYdgBIRwOcYcpXX6rpGYK5XFVTRA7YW7l81pTKNGoyOz4DrMJ+2rXRapacOYgzBeLRLd+GcWjUSCkWxUiCqNs6cVJQiGOLFgVnEopmVEqcUgRzWzSk/UtHptzNXoSl/MTims6NnViml3+1XrxVLsNVeYcLR2XDVSNMQbndHK2yymSyqmili2H2bRHm253nhVZjv5apYCXCbAMmIyZ20z52txWGx0NeNODl43GlZD6I2jpATDVlEdZcjCe3omQX52dka5TrctqAFulwisBbkYWzfywf3p52UTEyftJ0+fcuD+7t6DNx/g3QiUtgmVtE7v8Mu0grut6CSUTlQS5lfL1XQyW5nr4Lx6g1APOaQ/88X81o0beNuHDx/Qw52dPhXM5vpl+f/H3/4n5f/33/m/qHGkrF+R0dVt1PtMyvK+JqCI0MiHs5UekOSynbCl7aLIOFTEhL0pB0F18M9ataazUsKRoMxC5Qaq4n2FfgzgFbNoSAYg0Sf6uUEhnyNMwUKdhvzgUClJh7FXnVOFXmhKDn5CDudiXmCSY1TtdlpekRTdmnl4pbPIC1hjadQAT1M2pYMAujpoOqUGOYrGpRmWQkVGSeZNY+Fz+1ccY0anHWZRKRaDXT7FKQUR7VIxvVSIf/RtPs0QtbOoRN9RhanFOFehUutm73a5arA4qPhXDYIqwzOPUdV5JfP8WTTJOARhM81Etxg2wmSgjmOncUx2wS50gVrZJdvb6Gn4SRy3O20QNhpe0kCj2STDw0nj4Uzr20Y5hF4XoqIFU4lV3PC7MxicnZ+jlGazjWs0INB9Mb5+tFQTEbqzrinzGI3H4JjcFEVTZd2t9wFsf2epx/ZlBwd7o9H4s5/9DCxYk1pZenFxjqb+h5/7dPnn/8FfRZTIyNiQ/DHN0JUCR8KxmRiXrpU0xHBUVoNAP1StX5M2v4LPYgBJQhBDhmDLYUgw8qxSBZeMDooKeaf+wlIN60JDz8hGUQBRbE/HbuHBIkHhN81W1YCBMtaZeUoGnSH5s8r1Tb4VKwcZeBWH662oylRmtm9Xkbtmac0XfTd/ZsVQIK1tl2JV7yYxkGSK5fl9Rpn00/yZjdsR6ayKmUcxMx0y62K8jCYXlTLDElgVCtmlJIKuCGRikmbIphKdHBdkDZt6tpjWi15Qh2RlvpoX68WKuT6dhZikd82AoQgSbOiyXc4Ws+lYPxiqmydEZzc5cQ4PoWvtzdC2jBIwoGa6oV5puEUj7AOOfAHB9BYaAJwW8BBRFCm83eku5vNavYEIwC649VwPJ0SfOXJ/7wB7evLk6ad/9TMIrd/vt9sdZAHCDm/c9Jqtp0dHvU4XcnByevz40aPxZIz7ZhSLxRzu8ff/p18u//P/8f+mUwLYbrWKD5cM5PP1J8kaoTBu9blshWv9HhnS1uSZ+ZXm0NxAiwixZsqyl+MZPDLz6p4e7y4FGSAW4pZEtFAeeVENA8Z5aLvBNzjGlyNHhKWl0IJRT9VczjKZTicTPe4XtZvL/8QQ8Gt6XS30R8dtFVxouGifN7NRX0TxeX9W7mrNCGH7hXezaJW/Yq6+2M77duvV8RxVgJilOMyMwMQdg2kVKdz/NY5xInw8wzGHi3cVhbXHJF5aNXVIlipEsaJPaulqhTr1rha1mBb1bzqsf1VnVk21AI6g6ThN10EWwIK4YS50iSFx0lpJD+EsyhuBqMLinX2FHqmOhcLojnd2sRE6Sl/x2aYSiYW0Eh+n35UijKZxp9Xu9vo6q6hrtlLPa5yenH7yk596/OSpW3NfeOFe8csYBweHd+69ALsP1oGZrnKQ1dHR04//4i88ePAG1epByJb13//cp8r/5B/8DRpjoXkgZR5Io4XWTT/lCTAgwGWLSGiikb10mqFShspJArHq3d1dmjk/P1uv1zfNczCOj45rGEfFAZ4YM1VpuFcLBAu/zVZK4iokBnOvAetiMOIeMqPCLfPOK04zXWc4X63Wa1ROgKMGOqZHZYrUbYlmoSWtbD+05XrZbjQrV6vPir5l5/Wm574VINP7c/UWO+m/AHcFZXOMyRLNouKmGEMryvAVrXBI0QBbCoGrRrWkzRRgvahW+BFz04G4vW0xU6dWzJ98viKMjjX/LOoABcikTUiQLNljLEteGR+QxREOsNsTdIIQCS9WemR3LD/abpkaVLgoT1X0QdTF/GyPmpaq5J6QAGvQAxRIVYxHfko/ixmATg6uEDl1vagmMajOX/l0CHzjQOuu9+Txk+Hwcr5Y6NFJ3R763d/ba7Q6abbp9Qe1Wg12REk48euvf/rk9AQH2ut2Eedf/69+Fhz/p/hDhEiNgJiVyNy1CFiRKQBEHHQZuDiVarPdote4T3wncqFAv99FfWCx1+/dunkTxJ+endBRxqB5wjQ14EURvG+1i5DNpwmUZlYEtPPOgNdrP0r0qHTTsoRCXIXa6sRckuGDfT0nADpT3Ce3pUNJrGnmInRokQL52HpgsxTgM0vRvlnUied2XK1pG3rbftU3VotvoI12zOnAq2qerWxLaaB8FMcZFMmZvdNSoJMVIyC9FYebip/bdTW659dZVOS5Nfy18ZXbjVcFzVfJQx5KnpfxkSHoJG6El3LIIqhUXp4kuIyX1A9E6Bkr6aNHD0FsmpufkNJdw+oAlSEF/BorRkyKGAC3MEKpSmezZZYUxsdD/8Qt+HdqXkM3wDOuYB3qyko9uSYlKgAAUIbWi0jOV+wh1JNGopJVxcrwmKPRCGSy3fdXNEcZf61n6Py9//Fflf/+//MvrX3lhp2OzlwQR9bEA/2Ony7qo3END35MXgkB0pUoaxXuddkIgmquQ8ILDUci/V7PssuTyYQC7Vaz0+0iJ51kMbKWPg0+DER0WTPDYwUyDSiRbxzqCutKpVbzWlg+HcBS6XUQ6kJYc49cSZCvuXAaqtAPhoiNiY+gPXwRrZhF3+Qwt9pkKaBhFCyxm29ASEWK1e3H9hDjrrZfi2163+5ElWrii4/RwsBZinW2Cy5msIVDNQeaXcWRpiqMvVjRgeavqIHxKPcwR+jNbLyuXMtzDV+voijj2fXVFC62652wSbsFXTNb1Dk56VhPq8V52ppcRXRsRhuaIabXaEdXK8b6mWHTPdMxeWLb0U/UKXFkhKCqpp9Z0aQQ67wH5meShWlNdeuKvAb5kpx0JQgCkE6f2U4mB3iUSrY7yyUraafboZ7lYjmd6THdbr3R7g7IhVrtNtuJ9kX/GEtKrg+bLZX+h3/yy+X/4v/6U9gJJSDXe3t7FxcXYaRfSWIL9EWnQUzyl8XgDNqUk6uyy9ETD7BTPWqt2+nAkmezCULCDLJNBqBxmeC/Xqth37RUWCeLhKqlRM2F2y6GTcjgva7n+7bXAY3oiT7mAj3YBP5DGsKSCFQoiHXEoCBn9CUPCZ8zIW+7SE1b7BrNF17KAIKqzHY+M7EVfTFbzV/xpejiW1a0rmKqUHZSLNeHsKBaDVDKNu2YhUGZA00vi76Yqngz34VjPhEP76rNxGj5DuWUmucvquJNW+VTlRCjiKImVai1okcUlnDMV9otdrAIuJqYUJ00KMkVu/Q1SXGG+mliPWNDUxaVqn66udft1D030p3z8idJGsuHE5cpl+Ke1bhZRz/imTBdtEzPEAJbCvsE5XQJCKFIXFCOGORoda6A4SCxZrOp4I/qa3W0vV4HOFP0Hke65AYHhutK8/Lxycnu3j6pHuBU5VlOJQGl5QpL/+zjnyv/1b/4x7udLscA2MPDw9l8zjrig4HDa+mK9LDZxEEcrPQkTKcmaDM2bAjvCwp7vQ7ufXhxAczMBce6cg9D7A96nutA/g38KKg0TjCQHnI9xURTYAorCAppKKLJMdunp2OdUlb6Z8xWg6+QBmLKrMrVSgbagqaMGNOKnqe/pYzXCDbpjbAi5PHVbDe4EBB5y8zNeFdwuF4x6ypotqgDxZv+NKcqNBVl3vIv4BgUsm426ShGqg+prcChkeeV/fFn3J7M/Pooemv2UE4hkY0GeapBg9A8PfLUtKBq0TE0vF0Rr5CZsYG3bc8L1MIvDc4KDyoo0xPVnKR5nBpfLBTmWcJeVKZrANyqax4czBbdtyzQ6sGhygJ15kS1AWWCJSuggqUAMU2gb8JskcGzfTwZ01QQRWW7qgIJHJKoT55jASVgQA1N/R5r0zwVLrF1MYKzWvqT2TwtlUejiXmKs60HuZgoraGWdRTLL73+tPwf/js/gCdGLozh5q1bmB7i0mSErektIK9bA8JQgTZhNGmr2cDDiy2YEz9QC/AocevibpvRSkDmqufd3R2dFaWYmXoBxUiKagA5Rg3x9/TEQf1iIYVpkNoY2HS8WqwSq6ypDJgMYMUR5zr1UOgXvs5X5X/GpVCBNF0pk4ZuZwARMduFXeGYnhXIoiMF/vQuDW9xzBYhwkBBmlcJHWOKXf0ViylRFL9aiq1aUcXP/swO/gGG3gnlZoaRHcIKPcNtCr1qhbZwEKYOU3VRUoNI8e98oHiqKMbBisrLuW4bv+qBFhXU59W27X4+zN1oChcCH/DTPilNUC4T/FF2sVE9zBJyMz3vQhctAmh8EL1I9LOcelgWNSn0KFewOByegOdiA0VZWKGTsD0o33K5QBrgczabMWZRkLJ+2t4YjH4CmSDr+2sGwqCIvZ75pTlcE3Vr9qxcni9Xedk84DTRj6Ua+y4t/TUKhY/ixTCuT75xUv4///t/AAvw6k3Hqe3tHdAq5SCjDa8xHk8+/7nPjydT7IPRmd+C3IBjMZDdHZAOxOlx3dWEMS+I/2q1QGudtp7ZU9fzqYhkQE5yZwu9Ly5JE7wsW0/OLFtkb4QHLD3RL3aRwoLphlvTgx/pCb5HOivrSQXURCUGzRqMdHvFC2yLxL9QtFEQiy7wF8Mm3iF1gy05Kpg3wtRRmGvVlv+6WtirPVeLKjH1CIdmC0epyW03DAhUTIPha/FHGaHG9M0cqA/Vfl2bSmhT8VVdNm9sUxepmsr1VS7TTEHqBCRli3qKvURtvlR0oz+Zrn4tD/kWdyJRhSlJx/Bf29pYaFWXuaAF9U2xq+g2LQHawuWzroChk0TG6+lHCGJwrIed6dYEjMfcwZ7g0gK7JBfGRs1I6Ncp7VqtTpMMwgRYXVAB+PBaBSJpItHZJ5kI2xGbo5PFDuhkL4XJ4tG25kHooNytNB1EeiYkIuIoSrIP7K7DCD+Ae9SEcZZ/8jNP7e/4tvdjABhcQw/iqQsrmIh+eNQZXoxef/1zFxeX87k/mlxMliM/XK2DVRiv251WrVaJ4qDVrrdaDUs+EI+od5KuTtNzq7auHERa8GUGLnNSQKNv+jVBp24uRisHUbbwo9ncny2IM2mmu5WbFb3qG6uiAehmPAdDMLFNYmaoYqICAZrAk+kXWRgSNW/ycpqaYkBCIVuWzQFI1vhiXZwiGGkG0QLEZq7I7BXvE/VDfEZo6ji1KAIqSNJ4QQUKbgqjNXslUt2Frq5pTkqL6Ke2cxQ2qzGzUKNaF6YLy6MVgzXMXFtoWg0ZdG4rEV0y14kzFsvW5XscwxejYPyhblnQJeJ2Vb+9pGk4xSiKgtSiarYwEEbIBwvCZ4N5QqKNWBEeNdMg4kI1KkxMMLSNXeTTNVdPHYL3knlXbFc3Ste8arWOvAm9abJOk1XVKtX0eHXkkWvmTL+VUZEJwGuV2+ExjX+FNBKNdW0waN8UV7MzdKQCtlP9IrKd6HkDFBGZ1uUTWI557IscoMYkdqrLLTQViytXvpYgfBoub/74H/9J+3d+0/uMClAusR2b0A/yrJZLBD8aj46eHvnLFeaFj240nEG3vbMz6LXb+3s7MHQcdFsnZvQYNSRsZgE1+4AUJBrdOi+hoA+Ztn4QCXrtohXNPVi2H0Q4+/F0Bq8vdiE7IO44LgpHEOLoOk0A4nWPIYtSbWmfRX7OvOsbG9ErCjU9UUk2MmZxHgNMc9i2JEqVZGwlH2xnJzoOQsJjACIQJuIDrqYVIQkXwnYB2DSmFQUW42rUMWELDyfTEl6LYgVdNl2RTakDLPqu3cVaschxarf5pzOqxbyx1JRq6zwlmxTddSm6Jr8QC0Ol1ULJ2Aw+jP0cwkYdrfFpJofhCGYmoVTPtycw1RhfWVgRTAq3DYqF52LBg2h+CFvR4SK1Ih80jb8TIq1N3UPhXnHJBNTWzJdVSBY5pt3Rz8kxMCqA4JO3ua6Dr8RFYB/tdgu06IoKXR5UPPE7UseupCk5S6iaNmG1yDLBf0vu1gXTmgrLdU4DVP+xP/5T5b/yf/perAeZ6Hcw213olb6l2c5g99GjJ//yX/7r1XLV6w9u3d679+KNG4f7g8EOgzdPaMx1KZ1t1906KOWQdlNP6pa4smzl66fSzY9Kmh+xAw6IAON2qn6IA17U6g0YBZEixlhl/XROExebTaXutQAlikBkdIWclDoxMtSBMTAqxCrybNAGc0BwErrJSnH1WDMCwf8jCTZLiQZVFFYvqFrqpIhUK02ZM+1GelIquGAfdVIVhg1cWCecoGBUojgqZij/Ch6Nn9BVENRqNmz/zaIq+aBOmtSHWajHvOuNf8N5wJCxSDAtzBeo0joiwISCYM0+uCNBEjyZ07kbV7+GpFo7Hf36paZ2zB/l2Vq0oZ4KG/qnn4zC3PEqgqtumPPJqEQY0hFGKhKD4oEAhJ2IpUg0vKiOPF7XQrSarpNbmzUSpScmcmwANxqHJK4WS8REV9fm57I9zwMbUEccX5JFYAbdAXo6QK0EUpKi9Qq+SwfE3eU4El26CJGIwhDboS7e6Zp0W68DDJj0isxNz1LXDZ8/979+rvyf/8c/DFDwwSTBtA1Q9NNoHqj3Hjx4+MYX3hjs7v6mD/0bd+8dVqqoSr+oPhpdQjoZD60CaGxguVogIhSPtbMRv4okADFRj47SgyJKokyCwXyxmMxmQZjot428JkwCKSA2xE5HwTps2SBKKmdwhbZYNV5D8RFVqT5TyIhf/ol1trCCM2A//pUt2BhVUIFwhYcGMsZRgV0+KLxarQAAUaTX7+uRuFF4ObxcLBfNRhOHi9o5ivImhXBreAL8H6yEI83MOpqARy4Xi+VSv1ZLt7aouVoKbIi9FMg1b1f/eqPPxUJhM0C8p3GNOgoN6uqLEIXpSWXqCVbk1GqDweDGjZuepwd8kXZznMZraqEkg5rPyaz0i2N8ZTM9MqRRi9I23aqpn2gGrMgDTyCvrqbVJbTMm8gz9k/KxTY6YQSuuK/HBOhXLOquRkCPoQT0D7eNL8HGcB0UQElgmj4L9LUawkGc1Vp15fu6iNapBGv9NBM2Qbwb6yf6JCkjBolQUjQLqMH8QJ25fAgfCDXAx9egOYCbhI+w+3f/4cfLf+U/+D7GQ7epHC1TERglvPBOmOgPBiRtoHwdTJEnoZQyNN/r9lvt1mQync/mgIb2AH+72cGE6Y0sT8E4bzW7SZz5Ac1rGpiShGKCtMiG0vDtHBKelw7QdWSKg0sTXQEnrOpR71gg2ioF5hp59Ah3wWCQqblKVdM6ircmLIIutIUVJVnqr1bAHZVN9ZM8qTBRqUJ6xPp46Wc5qq1O+1pglFmt1uPxaHg5JPHEYSBMiu0d7N28eWt3Rz+/R8/Je8Igmk0nZ/qZyQuAQk8MLHXiBusqaitqvVZGwVGfA7CBi1a0bviJoGOMS0Ec2GCudIngy0Kzq6WP2Hf3dl544cWbNw6J5lAamKhuL280lqtVsPYV2T2dCaNaZAt0FrgMqNtsSvIxm03BAX5O/gKRKauwC0zD+dQVPKuROVCiJwgZYEdBYPpqvLTGp3++VCulZqPW7bR0KVyWLpczDifro+NoAq/Km6ssUBMuqIyjz8/P6S3eo9lqAs2Tk1PkvL+/32g2SSmpCG2S6q3DALwxeHQKJnF+i8Uc1GK9gJwhTHGE8wXO2JwgEwB+9p+8Uf6LP/Vd9FtwMf4fcHRxTZqJ08X1mj0plzmYCnf76jH+jkAATM0KhFLuEp/a7fc7dEXDzOuefnbJX4dZWsbsaJHNWAjwogCdq9f1y/TghkAAiA2pUOICUEh8cOF7egy9Z26WnFMjoqeTiJJ3RkteReBCwfgMAgj1Fw5StmzmlQhIBCscKnZx+/adbq/Xabd6vb555H2NUhhkGMaPHj0iMk0n09PTk4vhBeEUsb700v2bN28yhF63t7O7Q8zAXY1Hl6dnZ8PLy6OnT0+PTzByzX7TqB4RLUqKQIw3FbcpoCrtXy14KcZ/vf0ZjvULtYgdwZDTiqLIKYIaw1mp/MmTp+Qqt2/ffv8HPnDv3j18Cj5PfMxfYa6MmbGs/OXjR4/efPDmaDLeGezohy73DxgCoCf1wp+FYCOMgNF4NL7ETi9HxA9sA5nL6ms18ERVOEk6xlgEVnwNVYPKRPfG0SV2yV+r14gZxMe5fvyz0tAVzDWcMXQuTcLZbEzsgfNC1tqtBsaxXMwIZRBi4IcvwnWhOFKRy+EIcd26davZaiA9NaTMRU2hCPVA3Ea3xLqOi5rAt5AgSzenEcwJXagEae5f+Gs/W/4v/9IfoWvID6OhCDY9uhzRdQaoqQL90q0ezW2X0yhcMIRGowUVm84WDIvq0He73QM+YayncRSnFhuttpqzq+PRnGhJUIZf4KnxOwBa8rAs/BnWiRViQmARh8EB/UG/3+uTG9++dXt//wCBTib6cQpEijtEu/PFDDs+Pj7G3aJmQxt0w5YRPW/mHKnjdDsdDr9x8xAsoiikA4xwRb6/nk7H+NHziyGBF3NGzdBgLPcG5P/gsNPpgE3Kk8ngr3Abwu7R0dnp2Wq1lOuVdiEAcrBYFqIz60a3smhUbnStj2JF77As9hdf9f1qL5t0oCE8/LFCf9iN2NkLbb1x49b9+y/u7OxyXEGLjQHJhOCKs9n8k5/8lU996lcZfL/bBVKGgej6HtDpeY1utwOyB7s7pC7ETySGlNDRBLscaRmPx1RCQCh8s8nSBUoT4pGZoUmGH4NuuSjzzzfUQUfwFnS57rmDbnuw0yMmTUbDLI2IB6zbgC1LwnCNaTbMT5R6rQ7EEsgCIdRB8CxCN70CqQqYyiBdxo4n0rR0pIe+NTxd4VncxSTWQMSmvHkUi06aZNmP/bv/Vfnv/vWfAkBwa2RD74s0ptvp0j/4jY40EcixN0m0YtzkRRgE716jJcpr7ntbrXVCjtRNgDbefr5c4IDe994P3rh5t7i4jo0gDXkBYtYAB4F5NJowLhCP+zFa1E+j6nGtnre7uwuw2p0WemXMjJbhIWJq4BsE4Oj4GDwST+lF1am1Gk39XDJhAe2ZH66iJHKHLM7m8zGk/vKSCBvITyt0wm57vUEXBQz0M70YMKwOIeCW2DudTi8vh8fHJwy5OEdKMMBOEAgKNFLSxfgomHqUm5lzsGi7gKj5M4i9xjEfV1+3WNai+RDkj4zZglNimJQBhZ1O98UXXhjsDowudLcPHTDOWoAemp9+QwhyDFluuHsdzsPxcqhQAPky0TOg2Wg22L23tws7IiiBHhqnNurEOMEx5JDMezbT7/SjA6W3ugpHpzOoiBVeNCz8avYfLWFs6EtTwhDnNI0pu3+wc7i/69WreRaX8kS/0xeuLD13z17MEOeEntjVeqKJUC1IEGRraEmE+wA0MmskKQexPYVJIZouSE3hpCQ8LfIjkDHAw7Y//DP/Zfln/+//DgqAaWF3iAlnppF7DUwJE8EItsej/DjAbgxTcRmHZtwV3L0oJflLdFrfqsCJcfXYEWjGee3sHr73fR+A0iEYAITE6ad6KSpig+Ynj5+88eBN6B0FDLXQ0z3qVYdQSK/wITdxkzf1BAbGQ0fQPFBDX+gAyRJeCZHgn1ClWwoaTdwEY47jlM7PJpPxdEL6rDTEPKSTsXAUDGoHF7e7d3CAyxejBcFAB8HNF/PhxXAyHi/MkydxCaLgmhoTgGiIUEJkN9LculIOL3Br1CBsspjN+ucNF81YCvmzgXdqwJjZCGPhq9fA/ku+nk2zKS4b7PcH5HDtVgc1KuJmKcSeTiKok+OTp0+fYpXoAmGiduDFqNE4o4Qf37l9Gx6Fr338+LEuP5ABbrBqmmaM7XYHB723u9Pt9gA0rSNVSCDmABVGXJca/gimwWDFkg17AnbCkX6lRWcTsWK0TzAD3YAeKhysV0katbxat9vstZuuW9FDD9MI+iGT0WPVdckRzILBGFQqLDMkuq30SXddaDYGtSJShoUkMW/ahbtDFRv1BkNlIBqjcoNMz5FRZzAI+0f+3f+6/Hf+2k9KJRqsQIawjNGrF5BI/gtNl/IU6qSnr5Hq6o4MabDi1KHVuOQgSkglV5r30IQ8BfTSPaZkaS3o3b17LzSbHuCmNqRJQyCr023jfgjyJ2fnyH218tG/oycPpYydHpL2oHZCGJHx5s0beFu6apxOAnA9r46eQIN+9U0/rCkTAohkNpPpFFoJfMkqZVJKbvQDfjikwWCH8pgrYqI56C+GyShxGErdzi/wTkV5jfpLFnCjOcvtN0F5u2awbuD8DM18LbCMcFkpCssVmekLcx5F+MYLormdPf0I6UAI9hiOwWVIHWAUK2PIiEhB7PyMHAZsKV1GXAwciqyfk6owuBdfvH/j5g3oFlAhySMEMSbMeTtrYVoX5YAdNpt4wV6v1+509vYOwIS5WSkgcyWLmuvn9xZ4ayoBAxxIrKInDElTjPJhlU1Z90Dw1YwMP53oieAO6LQbntP0aMdWCFM004k2oIWhigemKdkL1AJh4vgRA18h0FB0M2TVh6cSwJSkxTSBlug58Pv/VHamsZqeZ32f9+xz9v3MjO0ZTzyLY4+dxCEhUEhpGiCUiNJGqEVC6gfaD1VFWwmJhDQEaAIBKlGkgqompVAoAgq0RRXth6oS6idSsuAkjscztmfx7MvZ9236+/2v533n2GOQep3zPs/93Mt1X9t93df9rDjJBP0OT0THmADhP/j4b7T+8Nd+3MuzxkNOUcg8dLomZVTQOGEFRumlJ1pSAs+4T5ZqrR6W8PtbnpHYWl6VNJD39g0geOJx0oiaBQxBDz6GZQpSg2Pw6zVJMVE65LrW1zfv3Ll98+bN+/fnMTyGuDN3XsC85UsztDa/PjQ75wfYEE9zqpgx1cfEihZhD8PFgNEAYZUzST5lh+y14KEh164T44M67L6E/eLf2FhHXqsrxkusf5haGSQYWc0MCvQRQPR6iwbKMstW3Wi5D/9qLPiDHvusBwXazyMiaLwLXgOqjszNsTLDDaPXOFCBQcgMQwLhYMEYpYvX9jvBQAIqhE4OEcPxEydmpqbG/KheH53QQ1AxPhcIgumIRR4rQkw1M4zDA72wmGYzMTnDgm9kZAT7xgHTimrra6ss1Wkyfy9vFHHYeFYH6mTJe7YM4stPw2lvD1MtB+hrp7vl93UPD/aNDg8OHfb+JGYegDmXeQYDh0eHVoRMd9u72+gIwggCCbsRFBLjECnRF2MAa8QBEw3jqhAkTcrKI+TWP/rU77T++3/4JLlFnwz4TX2xozCvEIAysaDOVX/vw/RKITcBr65v3l9YYgs9jA5CC5wolu9yEvrkF0okGuOYmZ196h1PTc9MoxgW6Iy/xcVFNIFnpRccM46QNdytG9fxx8QuDBykj6nANkg9MdnVM3tklqCZeADR5P6SQ+vra9dv3FheWjJ48FW7LvwdrIcOYQRM0zie0ZGRoRG/oA82ZzXAd63vek5qATXdw+0w/8SAm0tif7kdy2GZbRlxtoLeWMtVyx3ggHIDVhDmBDBDl/4TFrtMIWxlMTc3NwebdEoR+EEDWipjSNev3bhy5cri4gLYME3KsG8qol0iDoY6AdI73/k0wwDTXFlZo21fPuAFZQT9IKyXtoNhCUe7tEBATHyC9wUJBGPxsEV4jXtmsLO4cH7Dr8KrMdEDJLzk6egFRsLiwjxyBjOOFUc3oI12YaPYsiMLyXn1c4t/rBmPMeFCc4LVDmTQY2/X/kC/bzuhFTkBL+tse1dnNzPn8urK4VwVJoolEER6yM1IodXFLDHoh/D8rC/N6AYRwSyo/uln/0vrjz7/42ChALkQ+hFG6nAC7BAn5s2f9/v3Md/5MjXMlKl6YWFpYWnZ7yrv7nf5CZjDrHiRSFYevp6CtSDxtjdI5LNwqJLg7NRT73jsscdRCQTBACMF3SAX6jBcVtZWr129+sbVq3RLHbKwDQy6bMV5Yn9/ZHjk+PEnGAY3b91GsozaRMt+LYZOweYJlsP9I6OjkxOu+TgEt6LXlpxqcDW379wlhCAQbFADmiBgxsPMRwAzgk4SqdKp6E6J6aqbgoMVCMcwLCSDqSGXigKxv5MnT84dmWPQQjlDh7FEffBjXoR0hOnEuDdu3EAaWDz4g06McM2Ug15Pnz595vSZfhSv9+piKFMN50rPrKsRF03Ahu57+wgD/Aj+It51gb/F5ZVlYmICVi9qO0vrpHHJGB8z5xju2cvOroeQzfp64g1WgwwHwo7F5dU1Jpn4ODrDQlr4OckjIMU60RyWjX77+3tx+qy8R/DNfayiPMmI3WslmD1DOr56c3sDr0mi5n8USjXcQC6g7PUP9K+vrhPZ28rRRZc6cjBhpv/8s3/Y/QMffg8ChBoiLSOa3h6mG8+oDw0xMMhy4QcMjvYMDG3vPljf3F5aWbt5+861G7fW1jf7B4b6BgaxH4ybqEkjZhEXq+/u9fNmdIqSwE+YZbS1ssKAOTJ3hMEHTUTDTpEaR2Y6hoN3h3StrCyvra1wRGDgeN3xMWyGNeQvLS8TP9y766nQtfU1kEA/XOU03ODoyDAu/8Tx4yefPEkkgXkiM8+vKJptwgdGyeVLV65fv0YMg3KRHeQhTSwg5uXnhiACQWuAjwDKNmYQGktN0l0zEAqSDVg7j9/CCMpwWD54wBh78uTJs2dOHz16DKWBku4S7+qDUQ+z+Y0bN7/x0kve96h5+Y5rDB21o7b038LUnnvu+Xe/+/mh4SF8ZEbpHuywhRFaMRETjSwvL9Evdhr/gtaZ2YcIYJAStoVc0BrRFD4rEyBRlmcwIv814jPZzYk33Pb4+Pjjjz9+dO7I2OgoRkJU96Dl1R+YUr+g18g4YAXR0/I9gr27D1os+De2GCoIgR4YNNtIm1GPXBhk8ATyULsBYY5nRiniYDDk5pbt3d2xySmarqyusTg/1NWNERFI0oyQl77A8O1/8+91/8gPfXBklGnXdwYjBcXdpzkZ1XNshtDq6V/f2mPav/rG9fvziwSkO7sPGGystqiC5eJwa/2IBfMf3UgjJs40jZqwZezGDwVtbvX2dj/+xONoJRcIXfNiu0jZWaOvd252BqUQ9VKXUodEPmmKtuANkQEIF2yMNITIkGAqOn78xLPPPnv2zNnJ8UkESoDFSpyazJIsX5iaX3rpm+fPn2eaZikDeSyf2ZbxSZvrGIcQNENGGemjQHVGHYkqb9dyR9pW+XEY5AAkoFMvLzMeMdOjR4+eO3fu7NmzrOcWl5ZwEfgeFj1UKLnNz89fvHDh0qXXET6iywAj4sTR+B58/BMEvOOppz7wgW/zm2JZl+gL4sXpFy4G+vsWlxe//uLXvvjn/xePTpN4+kRLWpN2A7tIBms+dvTo0MgYZsoaA6fO0K7bChjnb1y7irg2NzZhSheKYyRE7Oomqp47euzEk55R9Zy0Zw+8+Raf3N9/GENmJtjd14MRpcP87r43NjIwVpbntzeJfLoYA0zEmA0KxX4Gh4d1o4cHWMNj1pifX8AnGvGE487gyNgb12688sqFyclpMvFq2C6tCAKhh2X8B7/3h1v/6z//NOJD8jWpgcLR57+raWRYF/fXtg+trO8iNKyTPoaGWX94rZi4mzEBTYgGkyXBEarUvezuDg+NMWEgYAaJUvQjk4NMHAvz8x/68IfGR8dIY81IiEifHhMSIMR9Zpa79+5deOWV23fuYFusXZxBulqMMddwiZvBD9tzc0fOnXtmYnwSHTMa8FuNLWlYbr/29Rfv3rm3sbnO2FDTCX9jqfsERZ74H+jH6iR3Zxc7xQ6gCvHR9lGAFz1iA9VDsxd3uepKVDK2hT4QOmH9qVOnpqamCE+Z2AmN8Mp379zF92A6dHvv7r2XvvlNLI92o2OjhEvoHnomJiYZxgRRYHvssWMvvPACwYTnE1EpsLvD9M8IAS1LAsT4+uuvvXz+PPW9UWZ4mNiWNSKu9Pjx42zry9iIkWkZa8DyDg8OraxuMFndvn2LmgQQaByecEgjI8P3WT+sLo+PjJ086Vf7p6anmbd3abzvF2PpFzO4ffv2G9eusby5d3+ecMH7w5jI/dxgC1QIk7hobHig99BK74N1hgqYy2VgyTgUFoP6uJ1tQilM7/CAD9TBCNZF/PKg1c1w+sY3vv7CC++dnZtxqqQhIke0rUM7W1s/+Qt/1Pqvv/7jDDMYM1CtD2RQwZFk+A8RK4RRKytLLAz2unN9vBvpaZ1+FUFaXTL7Hnm/agplDimibQpYXa75wXjSKAAwNl0DkRdyWB2/593vmp2dRQ8YFm4YjZPGiCFueMTbdK5evXrp8uVaDmKjZRfECMyV+ICnn376zJkzOo+9fVbBDDDiN5AwXRIa4E5ev3SJIJjpFU9egZTTVowY72UQ5ecKNQRo06XlKpqzgl6hLPStcMCO20ZMKn+ee0l8nHy2gpJuHWIex4OyFKNf6GGLgUEJgSZEzc3Okr548dWXz7/MCIdTZAcjkKvTevBgbXUFIQ8NDZ06ffr5c88xAAiu1KO+owv61zfW+nr7p6cmyfr617/xla98mfr5Lq03pmLlaJDKsAq2qanJU6dOIzriLtbK+AsUOsSMPDxC9LW6tnbn1q1r167dvHVjdWWNHOgZHh5E0wyqVYfKIJ4YdqZmZhAGikDy6BrrgSrCIcz55s3b9+7dx0OjaBZFlKKjB7tbD7aXuvYgtXd0fHQ8t+ltbXuuD480OTGmC9vz05d0NL94n/h3fGL8UKvn5u27UzNz1954Y3p6esdnUnaJe5kWtupK9aFDP/G5P2j98Rd+gkHJP9MRg5PIBlva8g6j3VwJM6RlWOy3+nr6fHxDvSHjaKgAHXCAbhK6AaaibqqhRA/0Sv6AqBYXtbeHYr71Ax8Y8UvlniODAqS86TtGe1hhUAfm0fTFixeJ80AKjTj1sdFxpuZjjx8bHR5BguiG7jC9Xm9AGQL9nXv3Xn/11avXru36OLd4cGx4XzwiaeY/dExfY+NjXv1pO+82eMQPpuo4VD/cUIJhEm9Rh0EOAQzsxPQI1mcNGQNxCH2uvpdXpmdnnnv2HNupSb89w/IK9eD/0D6U42jx/RjTV7/6lVfOvwISB3DmClwGk93wyAh4CFgJABj2J048Sb9MLIwZTJMxjFgWlxYnxifw3zizL/35l1gnh+5EtcWF6X2MVRIbL3hodGTksccfYxUxMzu7HTHmDACu1EUD9sHaA998/uWXlxaXcN6+i314GP6xTu/H6O2dnpmam5s7duwxegdx1tm4Av3g8tLS9Zs3bt7wsgCx0/qaT+frd3t6djbXWNQxDSKSmZmpgX7YZ+E4PzUxSmSOIL1bo69nf29rdXWFaKDV3be6vjUyNrGyssLIvHP7LqOJeHJibJxxjodCxf/sM7/b+tPf/5xhD7rxxCpB8PbyircUeQ+PN6lBldw/aPUQbSoUTTV7IMmyghiroNuL6ZKHJC1q13RjSTK8rrs3OTn5nve8gF/fwubyBW14xhuRaGbb3t7bd25fuXyZMJ9o7NixYwT7BHaIndkKV4HZEUYP5y20N25cZ3XPKhALQBMggRR0SY8coijiaoYyTgJHhXqQLHUOGHKTYgdtyWko7yQYDLhdJ+V9z2sC2q6Wp4nj41l1YSisaCl8+plnzp45wwTCJEu4v7O77TUNrzjSA6sLz6JcvnT5K1/9Cp5iaFCqYErnl3eOYDjMJ9Q5e/bMO595ZmZ6GgIwx4jP+ZomTIPYFdxhcywAmN+J09AXVZj9sC1qog0OITXWhkG7RGGKY0U74o0XYy+89wV6RJhhsdnQLw1ZNjArXrxw8dYtlvXr5LAUyQ0P20tLy07H/X1MrYQrJ46fGB3zkX1llfNREMbMSbh/587dW7duLtyf39naZSmGEfuew41VjHh2ZnJyfAS3gDDW15YgsOvQbm936/BgP+Ts7+14jeJBa31tA1HMHTnCUGQYZ9Axi3Yxh0Lnj37yN7p/9O9/X84KtzDapdXVO0wz8wRUy+vrzMU+tYHVUx+TqPPfBxT71qSA0cZWyWjy28ftGk2+7rrLLxaSHs/HhYioEb3VFbxyhGiWgDg3jIOwEjfMBE0+KjTSF3x5OLrBYZ8///IVL9jeww0jXRSs2hJGY80YGcslukXWrPRpjvciCIvRFjivsOVHZggP5dl2Eo5RYw/Gt+ezwpdvmUadGC7yXSWee7B/8uTJ97///agWEpklwMlii3UbhlcWj7EyLXzxz/7s6rU3tv3WovyC/fBhvFE/FTBphjSTxjPPYsPPjI6M4rZZjzAM4IuOmIWxfhRKEPzaa69/8Yt/dv/+fZFIJ06fkShDUAhatsR7mG+dk8ErAzG1TcLGy5cv4d2xfhadDE6YZ2AkXtjb2d5B8oT1jx9/Ynh4mByiTN8Et7XDnAkeRIVJ3rl959r1a0aAe3vORizCNBxvV8JV4X2mpqaZeFnaMg2trq/uH9onEmHyWli8v7a+ipRYffq1l5FhZLvhtyi9zdqbSj1p5llFhs3w0BCmAWtQjrXAJxaCBl74zh/s/pGPfRhz3djcZvK6e39hYWkFCWKy3RLjM0jIQfvSqb29P2ZTWdmZilNj21wor+wGqNa083Qv/8uLi4zqsbExSCSKxXvRElnAG9UQOhI/PDCIRlkjogxmNdy85yL7eucXF69cvnLl8iWFuLCAi6YJ8sMaYRWlgt++SCVNE7SFUPwKPiyFyDjHMmKAuv4b67ahnZJsamIeWoannLQU6ERU8ISO4XpicuL0mbNnn34a/TE/0hhbwXq8xOLDKV4f5fC11y69+OKLt27fZo5Gu/DI4ERuVMICyYQgxtuZ02dOPXWKeaPOOUCA9pVbpqCEVkyy33z55fOvnCcIlM5wBP1ww3/0UEGgxOfUmK2Y5Rh7KcXuiXH3FxcXbt68waIClg4PHsbiYAtsuvY8wEzY5s37R46MT0xiGfQgMoezI4cEsfP8wsKdO57UZ1XN2gMbRIx0jkaYQqemp47OHZn0ozCD3T0tz9Kse8kQ1oj1oIdZa2RkFNnibpDD3t6DJWKDtQ1v6/UC9d7g4BBSqjPx8r+/zzBj+76/8bHuv/v9HySIIJC4v7jC3E2nIMGK8cQ4afTE1OSohti/0o4BM5LJJjaB+CLCpBBHO+GW+oghK4BdnUFX9+joKNME5ana7iPrJ6wBcjEIBhQWj2NYXVl99dXXLly4cP36tfn78/SJ6Vu9Ti5lvLLnEJOLwRHIIquuzY1NRjYhU/9AvzOvBD2ksv7t3RGU/yqqhHuJq8rYDQhhBKe4mYdKWM+fe/bZJ554AmIQHWXo2Ukw96O4SO/pWlhcguxXzr/MSkhj22+eKsW+qcBARXNYz2OPPf7cuXMEr6AicIJ9Zib6IlzGoJnQUQdMsZYlJoYpJneDkjwW2TZh1SbVUSKDDZlChhTX3YWJnmNwfRhkJEMYcH95aRl6iL6IWxztXqbzOiiuBX9JTD87O+NdeASB62usC3E9BID0ie+AE7R5L7eFFh58B1DGw1TD4JyZm2E7MpI3iY8M7R96QL+EeVBPBRa33ojd3UvP+QQvptE1OHAYXTFdtB60Bvq8GKdrZZ2Qx67e/6Ef6v6u73jX/YXlldUNFi2GET3EJX0tX+KSZ/SNjz2xlrmpbKssNpBkFZlATE2BAvNfObb/2vmmmo03TzILeU/PxiZDth7RQT1oPrWtg/8AMErUgSUy6dy4fh0PdOXKFbxRKQZ7IoH5Ik1koC9P/I05my/Qo1MtI5jYCoLRXynyANEHoTFk4GECR6GIvf8Vhpk0ycOdIAbCFbzwU089xfJcahWcogMP9SGERS3516/fIIp948oVQuGMATFrK7nmDM0YPYnjx59gPBw9dgzDr9FIR4hFgr23RttggXDx1Vdf+sbXIYZwBaaYSLVgqZVc9ZWTjAUoCYLMzyzn/BN2nB+yVi6BsLzziajlJWTLaB/wLd8unahONaRH8/6+AdZ8k5MT01MzjIHVtdWV5VXYgQwGmDHAyjJh273786zVWKswwKAfvtRLlIXDn5ianGOtNzU9jmcaH9ve3VlZXV+i4+WVbU8PY9B9jLK06mbKYklXz8ghSRc2KtS70hHaCx/8O93ve9eZLZSN7/fbMH2UepnEpX3zCDhbZo6w7y4Jd0KSKXDfZEaKbBST86+F7U0bDc54d49VJ5EOA4sQWAnt7MARkw55AKM8k4uejASoqHPv/r1XL1688MorLOYYp/iYCgBs4BcLMWItjRz0BwF4gbrbkz7BhMVQAfvz9OSetihJKS2ymp0OqzL9jwOzQGVrfK4doYeuGG8kWLM/f+4cQSQrp3zq2ZWWFOWZC8K8XAnpYRH65S9/+cqVq1gM+t7e3g1fTsoYJmQQMUPb6dOniYgJS2A8ArQ7sNUQxRVRmcGDEb/41b/AkU1Pu2ZgMkXhEKWxI3v+IT0OPxk+byauRLRiy/JXdrpaXmBy9ugi2mCQUGF9ff3e3bsE3AhKLtBQXkNIM5wbgNiZAaamJ3HPEORjmfrHXZah9Bu+uul6ZWWFRR4mzRiDQcI950DGkdbhLQuDQ4NT09PHHntscmqa8BKO1zY2faHqhp883Nz0iR6mBZfmm1tQX58QkJo+lRiae5/7to92/7VvfRcjEY/b1YMbZmjuc5i78hjArPCal17Sa9wHAPvuhCRLxQ/NuCw5lKYo1SsBWEWDwY6d2Xd91dzhAR9ZZFmD1icNv5xe+/v6XUnEE69trDNVvf7aayhvednv9gwODdFkrd51RFgJu6pcN8NKgol4Z2cPW4Rfo0lNsKGFBFImgW45Sl6HvhCXRGXWfwqaWhqFcTDRgmsg5hDM7tlz506efJJqkIqHoAvsJlOejRmZND3/yitf+tKXWPXnEmkvRo4tkQ/LmAXUITGG5ZNPnnj22edmpqfRZNGT+T9LXs8NsH7y+/WXLl168S9eJLrEjlhmEU9TmKrK3akghgIkZYABKVgtPOAdvXTnPcGKIyZtxI/bq3FFHREccj1948YNXCQHzOmoCXuGO4D6mCZF8EIE/8QTxwmO8KY0gQymTSQPzXQOMagAH//GG1dv3r657clQr/1Tgric7PU7rL8njh57/NTpM1NTs8xPK8tr84s46E1svscP9HhbwWGfMcMvexs0QsRCoASm3vm+j3R/5Lu/E4XitJwF/TIXDtg3YuWeKgRNYKA4UXh5vtLpW8AqkVzx3wiRLUUca9uVYUlTAZtzxtQNYM2gpikRcN5XNAXRSFUL8LsmLOYuf5Pp+I1r+Aa6Q+4MVZq7vs5ZAtfhsIg3YHl3SL8Fh/SoWec6Ja3arjRP+CVuDqjhsAh92YbwMGKiICZlbSh3evd66RaCfOod7/iW973vyNEjWJJcwYI3DHoWFqeLZWB2xDGv4jtd1WnEAwM+uw95aNMl9d7+6PgY6scTn3vuuXPPPof7QQ70BzamILBhXnSOBUA5ZN++dftrX/sa/okZmVaE+5BX2CAY6ylGQrJYMni7EB0y0m0S62aKww6gj4kCvuApHt+FnU/8KL0Siq8xuXbt2uLSImlYpjKC9q7/nMuHxYXFBSR44sSJ2dk50Ny7f59wIiQ4n3i6oL8PLohYVlZXEMKdO3dQCoucocFhOqFfJJWbCHoGDw+Njo0/9vgT73jq1MTUDCaLL99kCbmCj94YGh6lI8KU1TVvX4ZUYgxU/s5v+Z7Wpz/+j+1S84JugyS1qOtvXqCGNClnqd3ncrvh7WHCdbpxQB2+BeipapatJNU0pIkiI/I2btOTpLDFcvjbv+3bR0aHEfT8/MKrr7368kvfnF/wNXVDQ8PoFWqKJLaVIKVpxl6lOIjaZqo1V00PAGxR+9YLMQysbOiZGuqRnTQyPHAktHCyhovQxlBAw8idUYQBvetd7x6fGCOqX1pcqIAeWzAwNh5w2IAKI8Z6Lly8wIqocARKHIqCyriW7a0t7ODIkSNUxsXMzE4zvJlqiBbQIZRgDeRv72ytr67dm59fXFhwbs23RXDnNSwzZnb2dl2Z0ZeWqXuScbrCm84vLExNTrIM7RsYwK0Rm12/dn18YlzfrGSQlc4//isxYa4AkJW3yG8ODw0f8dTnBFKAbppQxBY3SWwz7GUpbwW7cvXqzZs3l30MZxMkVFa2wKEHPX09Gz4BvEY+sfXxJ47Pzc0RljCFwvjI0CidEZfjBY4cmSNqBsnl116++I0vLy/No4TZ2dnRkWFqrq6t7O1uYxGjw0ObW5v/8BNfaP3sp34Mnpv/2K7izmHCYuVtBtzt7VpDZVhJSDJWGOt5BJy3RdVgOZBw/UsiEDT8x5AQ99mzT7/3W94LD3/yP/7kyqVLxE+sopYWFtDR5NRErNKNIm4DEy7ODx0A0cVDehBkmjC3SjCd084V4f5+fx7sMbuKDgCEt9VJvjOAGJwKfNksUc309PTTT78TGpYWF8+/fP7W7ZsJGJwuIQ+Qs/hvIMOnjZ/jJmUaTzw8OoK/oQ4aJiQdHx9/4YX3HJk7gs+5e+f2tevXGc9MkL09vgKBeRx7TRjliTPo8dRMvrhPDxgz+dVd9NKQTc7a2vrK2urxJ544deo0Lp+4hSDnwoUL+BJvxCsKD8QkqsTv7fm5EA5zTRRUfo1vfc3T2MQZN67fIJaYmZl+/vnn5+aOzN+/d+HiRZY3jOGdbVfYIM80qAfwbL1DW+EzcTK7MOipg5zpc2JsnPkkd4WuwOaTTz5JwDY9PbO6dO///O//OTJ0GALXN9agb3xsZHJqcnjo8NLywp3bt4aGDn/8F/+g9VOf+CeNyPN5GbpXvsliVxrhn8iqB4Jy1CikarA/qKQ3Q0d/+T1sR+rw4JBSzvlLec2ZIJw0FoOjIYAiVGBogryveTpEeTQ2EmMAKsEWbaJR03WcXnAwbBGYkkq2HadKdeR8nZpRWmfXENu2DJEEZwwijwh4DjM3p+P/vODS1erv7c+L7JyXwA9yhgtoNLcez2+06bK4SQTQLhnz9+cHBwcGB4eMjnKLEmZnd+2wtby7Vpu7nSoYgFxwVXds00XDBblklomAjYyZ2dmF+XmQk098TOvBw4Nsp2amCF5Di+pu8PBPG539Hl5fE0zvHdKxE1BPjI9jzRsMv/kFRGLU1D/A/Oy0mfEDEkWdDykQkzga+3oIgRwPLjDq4VnV74fGWJblsgUc4HQZ1UT+XQ92J0cOD/ST37u7t7O15YODjMPx8TEm9dXlxd297Z/5lf/W+vQnfyzW5iTCtiiGcTqQJ9WusLr8FF5jiIAktrdCh783Q49fSndmb0wjoKBdNWa6SQgl5EQgcmcuRJUVq7hM9drHNpKiLvbtmBHFAQhO1ZtX2UpJssVoZYlvE8veJDnoQHWur+eoKQ8moXOYNpFNk9ecxsLxhpAWmiCXTIi3u1g5Fpxhgu3ahHxKTT/EGCG0uwDbxvqaxuKqNDeYe/7L9yGxWGK0YMVUh0Wd2E5Ow1VTIzf9r/1KmTbBP/mQoXgPOFekh2FgDpglYQy1GR+bG3ngqre5B0v52aDEKG24j4RgRkv6igx+HwMxXndI0CndeeKoLjAR2WcpBT5wUEwmLhwhwB4TIXmiFrdAPoOdyjRnjME7RZCA7UMKtPkuN1jbc2Hg6nB/b3NrfXub9QOxFg33V1cWf/W3/rT1Sz/3CRUVlQMMCCloIKnmp13LbUg4mEBpSvbtgDkJ1KbSQuUF2GGdMTSBHFFH4g1SxORdOH4BDjEyOpWgSgNb2uApFUElK4ApsnGEQgdRqbnpKFkptc6uH6MWqurbgvUC1Q4t4ldgCkGvr/mOf2jC/kBBgn6qcoEtVLQXCECV/g9u7JSioeFhFEV4gJtH6TieQR9vTjDjuNaOHAdlXBqHYRGY6SCWICosIK6aQ9Ykog/bQnWIHdMF9HPoja+HDnkzbbwlPkA5SHEb2mn6o3val0GjCA5Jk0+rVBFUTJfzOfjsjf6K2MZyVBZjkmxjIJ9U0UypRlHGvE98EhTZwuDWHLqjLq3x0P0Q7yPD6wy5keEhJsvllUUOWTWwfvmVz/9J61//0qfTrQISaWbGHHbsVijrqBKrArYSFPEBCRyECLPToNNCHHhcZIpXJgsMqIV8Re/zyAYDaBTeiARZHaMi4hDqE9QXhkZMBUrEo8ZqJMbi6o62ltZw0ghSIwSrY+sVYc2uvU0TCQt3ZrnXhPwYMoR3M+thHKCCMKWeGbwqp+/Gr6AnKsBakARRIN1Ag6gaX2Azs2kD/23ytCE8E32SBj2GgMVH1RXqxBoyhcVvFnIKCor0Rk1IFGR6u0M+iE5dVmMgj0g4asIJ9taGKycVz8oTJYMy3JtFDoggQPYKNdXrALpyGFGEkERn2DpVwK6WM/iqH3loEb57XRBM+Fqw+Aa+vFN0e2N7f88Xeuzv7+ZeyBYBcU/3oa3NtZ2drb6BbgLln//l3+v+3g9/sCHajpUNQ4keDvzbY6iMS66qVm4nJEOyHoWmSoO80ws/N/LRZqYtO2d8ZNXrjSauz6igl/NeJcSRlA626c5WBcocIYhamo25UxMkHNqKX9Lpi6b8oc5ql7bNrpNh7yEq2JCq5lR4QcgxHrAvnw6AEuqjRLv3Z7ugjMRCdnGakodAGmzRPtJ1TxMOkAClMBkcAtjdOqzsCJCJTAKAqShBEqEwkJ2ZJVhMMNyJEGT2FROqcBzsdmBe6rCJk85nNDzpVIRVE0CcMlqWKltsXDJ6gY3FVENYWSv1aK1R4pJCeWkQFHSJIiAZT5m4UcSU0CvzUnSO1rqhBbTxZd2uTTY28NndhEMt74v8vo/+cPdHvue7pMLm7kCfHqTOXRVF9nTpUQ5T0CRIptrbQen07UD2lJjyyLEZHMInu4GBAfrD+5JGOgiEfHlOvyGoRA6Yk//aFCM5DFBDptSurBVnMUfNOpIWmqoBOsI67UCV2y9lHKJJamIoJLETvCIzHq5RVbtkpFNLoZbaaehETw52qeG04QDxqZbn6rC4Tj44GMmYU8iVMrrGDsCjP3TAqAvL4oyrlSwAtdfEPdsAZVLQLWGMxMaCHHg4Td0q0SsdibRDYXuoAGCVgNwqVGf0wFbNJUVWbMAPImAc5mOILrSwS/qEr6JKYpkWmDeITlwGBGUeNwa0A9eRWlQchXSS6O7ubfX0E5XUgld+vYuNRQWHvo6frr//B7Dj7/6Q9n/IuJN/6AYTVOkalCsOkv/yYtRoqgGVMB0qbch/WqWlKcotbe+EVOcHy6KpHPG55QgGEC44WNXAGILRLjJkKZK6h/9pkdODbWv0mPxmW7rNNvwCHMBPsa9RKnlQKzRFJ9gTHVlEtvE2Rqk/QdlO3jnPZRjAjm6If2yqau0sXQe7Si7OFH35d7tX6/5jJFTBjLAf7UP+6Dp8whCLSCOi0Kc1GFwWBlmLIuypcFaeb9vOux4bPq1QQLl4A6ALy+UVvTBEplSKlG0aiRe97235OHCs3IBTZ0x+XqKf88fRMwCdNIyg4Mss8YQ2D/iJFva8z7ZDHa3YOgSUFxrHrOlJydU2fBmeQS/t9nZ8Jwsh8oB3S3vrBBh6e/s/8rc+1vpXn/sZiZbybMHXOVBUDYSx8sdvBUsbxmkm1J5MXan0RzRAVS2QdZhNW/lURopYBxPbaaiI7FKv0zrYi8yqYzhS+0fBMK5x87pV/nKo9YASr4GliNBRpx1pQkEV6/S8uSaJUOs21HQlJSBJsExRatPOP9MFB+jBbihIJ2peq9Z/ST5HSqEABFpUBJPMak41DoOv2aR9c9A0T0OmERiTmoIDQkEXhfBNv2ywY2pCm+YkhMaA0whHqt5qIcNC+mJEBEODooMubNlvfoEmV7sj2YD0N+SRUEElmwipShWDIO8HWtZBMe7Rv/n8b7d+8bOfTk/5S48NZQe7tCFFTa9vgdRj02DJzpokElqJyypAGynFmIBa0xUqAnIoVBdKyCokgktExRnVqE1O8pFt00uDMftHoScvw9MWoxqzoh1NM5dh6UjdURwaihgAYrC/1DfDIieGDOlkYjE4Y4aEaMN04c/PVG34S9iAjBrJZ9Ns6beaaC2Fpt0y5mytatIB/aM3NDpqKocdSApIFYKCwtjGH7dYtTu/vLaCRBmRQ8yEfxRhrckrLIJ1qCLlNgpmNkWy3RFROIGQBf7sOikpLorSk2M5qNnLRUOPSM0qgJiEN6bqsPIrjMkTLp//j7/f+vmf/RdFg79AUR/rEm+a2OMBWf2VEDyFLe41pBWEWICynXypSgdsgJEsflTIiWoypKDdsJEsNdiDu1h5yBHLcMIllfEoNKy3K7dbm9nnG0a0L7JKPu0mltt7xlK1J78xm6Ivfr3cVUN4qLUt+dVMosWJKthTXNUKcuDGLiPrdM9GTdJwp/3MNsiaRLY2iI4qVIhxNFUIhpVnWjQ/d+4zbkOoFYVOElddNSPcUN5un1pNPYuCAf6pQFhNOX+RQNOIWmG7GZxpyCbE2VE+UQekpgnBHDqJwt0jlfQkwWKN8EnQpCRraeZYz2Hv7f3W7/8xdvzJdB+yA4WsIJluHEfxiP9f0JhiR3Q5AsTlmilFybRvuklPcGHDRkX+FcCAZiM9mdzaxgf050m+pt6bAWugUhoVLwV22Zu70amT4hDQgaTtQe+n+66+pEXBVJ1sA2RpVs11kIcFYOZvK1fRms7NZVspw56SQPgt5Dmm90QsVs347TQKLRXcR8ABa2bwl510oIreBJ2sdoKJRexBX9BJsRzIeLFiWZITqJOYU5PHbao6W4OwqnoATyUqeGj3665+HEA4ibDDxuJgy1/AEiB7D5MFWnT0y7/671uf+8yn0kfqPiTmzY1tgBoU66NQLZK0or9KsZUk6U5pOzdQ3YRMk9UyCa2fTFVXygtUofU6KNq8NJum4ltBlbOT5fAlwqrqORC7J6ddowroQ/OSwGRUlzkAm4FECIu2ysIsrcBFTcS86udhUZdaQdLUD+r0zFFTUPWSzCgNvyJoOM+BFOS2vnZrI5CCoBJMFdltMPSvGmLrNJVrYuqk7Ti0NH8FxQTcYdN0TU74YhGsCwAakpuuNXSLKjeI2nvfkeJokLn6dXaHenN9Pkh0FuEGyIIk3j2H4UAm3EdEvs7v177w261f+MynCpEossshCX9tXUAWjYrbt0JTv+mF+m7TmZu/zI6BpiFOjj6E5qwQsQYWhqp2WbY0Fz8bpmmVLlLbmEQotHb1dlCib9NQUk0LfrjPeNqkZbiskgOQk0qTxKkBiqiuU6Fa1hmiDVlsdN1m8/eQt+owDiy1O7/m0E1haJoUxPlt+xhF6stdIAeVI6GRS2WLqUNPMARtO63jz7UYoNrXNiBHTfJNYF+lTSd6+Stsye/GwBtxHjBLe6Vl0yf11H+gdjStStWySfFnyC8z9kM2nabn0nX5lE5xWrbVRPGvYsc/9zPEFQ0++4k6OxBUQMpzMeZRKCureukbzO4iV+Dt7ZhaGhCdeZZAejypZ7FBBUUx5ZziCtA9nDKgqwPqZCuQ05sHEArzW4CxwJZa9FnSkDBHjK8pAjN9edQe+gqCip5Ccrwr4yIrirSCshAzIiw5lviCvVSaijW/JjLuQCOVkkOzcee22VWxRbZLV2wCzWFT4nTVkKOGk2/rKia3aZdGeZak6cPS9FUJqzbtzUl2FZFJF51qEoawc/bAevHHD7t5iKYDaVo0BQxgQh05MvmQBJ87LOEVVCZ/dEhUzUHpQo5JBDSL3Bfw6//pD1v/8qc+nmbZBHupvNNL8sVQR27eDEFruBbjkNPYlhyn/tvacd3oLDby4odz8svViNqnVeRVeQ3pbCH8EWTuneQ6BW8GNSFFuu3CRyYZDB7k4JngB76zrCsPiVSprXJjp/2mA1BDgYdFCdUQiOd76xzzQ5Oq5oLk8BNB+q3Ow02lkoVvT8XEmwVyEuVT3kbR4AsorYy6QlKjJSQo6k61A21FZNUOktTK75FEk3JL/fZwlkjz2gtfyfQMblMz5DZ9F7XVJ7uIpDYHvEmnQqVyQTGtPbBNddMI2wqB9AMko+RAp/pj7Jjs1DcK8QxRZFREkR2QFbYH0RT9RQrJsgzNRctWtjR7y3k3mzdJoy4qWNj4CX1hMQhtFKWWFGTTbAFQhEsJJpe2GmkjQyvZcRXHsIDUkGHQkG8PoZYKaglf5XHIqGZB0pdHJnHnLAfJZ2ksqtzPCYirIKqNhCxIRjEaikKYgnHvoKKW8uOozh36F7JEEhEkSXOoNIMhnbZVj3xI7XH81MjPVYwIh2ptL+Ch207K5g15BZUSr6cRYpHtwwbCgqO9rc0igxTjP9R5C5do6TFayOzk2RJbW7nWOTRVbuQUAR43uybFT/lXozZQRDFde1NhQy9QNTwMCdob8XH3h77rO21sG8s98/cmfNVZAyIRtWnqCJmyQdhG7zkFtF9+DkRFi23fDDSFwyYV6SiOIi6Bl1nNEr+ppWCVbXVVBEd8UpD8VLGYpkHIpmRNCl8eB2ygomfPYar4SycmqwwkA75b0XRf3sJoSFPDTyIkyAYRHI3TPPR1yBNdByrDX5AwHdW98Ll07PlWNo0huGtSRkrgK+8LYfG78lW2xSCDHWUuC5Ge/Zc+yldFNFi+N3bqb3JoLdFEBIhDpoKhscpAiQbKinpRS2/TnJ/9Ua2J+xohSxs5RlM5CCISJZhk0qz9K0QFHqa8DZ0qkYsyyn+BadrQF4R/9Ac/1v2hv/4d0pg2YIPUSrSxioqk0k93oo/IStTkuPdSQqhu84QQybdlG0taC+Irx1+aE018IT8QMoibSTINq6kkpiFJKTBFF07sUQ3d1H8mCCCVkopuqdMw2cZpcXORv3qTAY24WEATiKIuc0TNmS4iH3kQsv6TMtPsLeCXcjs1z0J+Ig8oIpIho9JFSpGoILwN2Re75OaERm/IihK65kcORDTYCDehNGcSmit5RidqEJA0/kNwiPIkjDcliA5MEmY9yZEeoS2ekNXkhs7oIxnhJBkIpHG0hT7jycv13kZsm0aQWroFdRqxMBekWZor3iB+iJzmlbKRLjRNZQlwU+Sw/+jf/ljrM5/+RFBS33pIzcpWKi6CNXuqkMtBEURNpBG0WZ/JZrWygXbc43sbglfnjRo0Ampkuunr7zddTDiw0y4Uqw/3wdkWUgeoSL6paCi1FN6DBy4B2zSE4lBupwLZ4iOnmoN5a9NX+NBTFZOuRsgdT6c/9tg3icAOQqWOXGeopzqtHm5tKgtiqX7IrkOUSX8kJYje5TseIffyki+BBW1iSRj5WB3Ji840P/FpExxhvmKu65F5URBpewSs2BBXiTzhlxAoKBrSUopTzz6V03tt04U3ClebNrImw+N0SeXKRUQxZZ1xobFaiE4tchRDO9mGBm3oqU4OJGlcK3UqVk6zMYd/dfHvfvN3O3b8EMTcBkUW+THgGR9QTTmHFJXUUmyTtttwhgKooIYcozJnszbPspo3qnR6AkMJQFzy0ARSgpqtruJ5271nFMUz2Y5QZostlYJR9xzVuwtV9t90l1+lsON25dCpMfCnHRMN4xepRyHb8CWYbkbvWyEshO6qWgm22VMB1vQwOfdC+5IMYksVgLqSZcIlka8Wr+O3gJ3l09Z6Ox84r7DYKB+LxLjDe0MFUCnIhryUu4QFhxeQcxG5QVobcbsrwXTsuLjrIEUH8EBN59ISb7tMPgTTyKOGHEBOM2DAX73UJkxabpGIzKpsNuJrMDY9VKJBY63P/+bvtT770z+ZKjZhA4dJe1CtoESR5aMPzkpG1lXuXACf1Ag/gIYb7exjZMyMfb70zvZUxu6MAtIKgKXQLJXViTqmrSpsAhK2MhRDpovUyrle39zqDExRmvHzs2gWhbQGZ8C7WjtTrU2DFXjgpb6HTRS6fx25saNbcogukus9IZhOYWBjwxoiHj1czHUgaALYcSrKYfRKE7bQTSOqSSgg+3aV3pzmCrMHEq4wOKQJeoCwOGMknS9SZlVNTdPiayOt9CHv040Ru3eiz0xV7kCy6y9yVtzmCBhpESAeqbcjcuhEUbShuijIONfd2Ltgy0rRP3VlKsgBu0MUfrzVLxMIHDfU5KDLk6qkRBRK2gxVICd5//bXf+f/AUMvPvk8iu97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6" descr="data:image/png;base64,iVBORw0KGgoAAAANSUhEUgAAAO0AAACaCAIAAADKCFihAAAAAXNSR0IArs4c6QAAAARnQU1BAACxjwv8YQUAAAAJcEhZcwAADsMAAA7DAcdvqGQAAOTcSURBVHhe1P15tCx7dtcHZkZkRkZGzplnvPN79001qVRGA5JAgFQS1kBJDAI0UBIqCcQotZCwbHfbYNpN0zarDSyw2217NV5tGsNaGISHXtgCgTGDVCqpSlWvhnffnc6cJ+fMyJgj+/P9RZ5z76t6T6qn7n86Tp7MyIhf/Ia9v3vv7/7FkOV/7299qlzSX7FsNpvt2pe9bA9+/u3qY1vb9VazovXy1dqXLhvz9y6Xd32AWd65E++4lPMcGb19g+/c82fjvS5ztWJZlr6yQd+e31UubbZHFWK8OkK1XVf4Rbs2FgeZLYXkn1v5okOeW7HKpQr7TSVs0QBpmx1l1red4KtexXatbOwyjUmEao+qzI4yBxRbil18FAeY9Y3ZryLXHS7erw/YLhTcrrHQH1PrlyybXAvj+ot//LdalhHKdtmK6N0tVIEyCpBqPGZEZps2l5818FztrL7T6/8Plrfv5a/V97fse4vIr3e9devbVfdrNPAlu5D/du2Lli8tWSoBSbu0qZRyWy+tsxGLMO9Xr7Je5gi9o23ZjLXZWPmmnLNSMutCahls8cqKl8W7xSvVu7YLtnpTHdt3/s12s8W0pe3bV7E8v2X7Kj60j9U//7c/XVTA3zMreTdLUY/Br/5M5Vshbjb51uaLFq5Xf83lN9CJd99rLb9OP95uYUj4gbc9sBj+2y9G2EUBFdkKRYvcwLNdxW4tptizdgrvUKwUst1+ff4QFsBU7LnecbVyfchb6tKISjZRYVus2KcV89K6OWy7frXCh0U/tluvjjH/z/r83FK0qF3G1W67pvdixey73v3WhcLv5I/1x7j+wz/6DeX/4L99nUOvsXU9xne9bKsQjE3vil5taytauOri1ec7LL+BPjyn8XexFF18V4sC67vH8RfBzpTafhCzzJftlud2bVHybNP2uxYcxfXXtxyGnRWjelZ8K85rGD/baT5AsE19xUbzpze9dOi1jMz3ZwsiuAb4Fscqe11KK9sBXNUgMlKyTamrYnya1euuUeJ6fbuoO++AY7Mg27/wR76+/Bf+zmfNkcXh1y28i0XDMCgtYhlr2iJ5EGJU7bb+4u/q+6+x6PB3v7xrKH+pyL6MRThR996mh9r0Tj2/ArLZbXBSfODWrvmx/s1b8W07HlozG67Ka1GIN+i/3rVdUeeu4LPddl3m2pautm33gOAKuoOFmtp5NyvFuvm4WrR+VUdWRrtvxSTmXXxRB0xHzGa9bQcDBakw4u1x2z3XVWq5xvF2EFqoGBw/+/5sMRJhXH/+R7++/H/8u5/bwsss18P+8pdi/IZJGBxv61f7z4RnPq6w/Ky5t11MH36dMm9droLpu1yeE9aXu0hV79CaoVBvX+NbJHxVRh8QAYPIYnluV7G6PepaKdsVI2h9NZu0xewyRwCEtxZ+dtBzfTCbineDY4uDthsNxIojWfR1u6pF62YLxfNSZraY/Rxh0GmK6HUt22KjaRvuXOBYX9XGdZlnhb9YKerOO+HYVMK4/tyPfF1BZPmi72Yp1t/FC49im3TRiGIrBL5ati3q96wk/1oxnf21Xyr5bl5fXq1f8vri71/e650a0/Yv2nT1KhYzLv2bjVc7jAbMLvO33bXdUrxYfX7lua/GfV1tvHoVy/VKoeJnS6Gd6wI6Znu8tSE48F6GaOjFyvOvvFzZlCu8m5WiAEZoYwumyuINnStPU52m0udexVY8KF14bgcYJfNT8mdexfrVSwi+LvnW13UlLKZJMx591yrDvnqZmYhf98U/hVWJ2pRhqiaz1dSswZrG6FNhWPSPLW/p7vVLnSs68i5e/PMOZ8sxHRupbnI0UrGtPE8Nnb2S0fMvmive381LMis6+CUvludkp9f1UhQpPlXwiyrZFin+trv4Fzr0ol1zrDpgFGaKmZLFdj6fU/b2qKvtzw4vthMBtutbxJl6c2BqWbn4hVWySPyE0WLeQcPeriBimU5hPZS7ftnlihG86jNbjB7Mq6xdFd7NipGM6ZvpjHkVstpicbs8t4sVwYYVUZfnUGRWpHTKG7htR2mWbVN4UxCKS71aiu9vt5jDzdHbDYItXpk4y54C7SqjwFtM+G0Y97Muv3VRZVvT+HJftEjnFAc2G8epsuR5VqlU6l49jqNNngkK5oUsihcC5lB16l0u6t47vNQRI6RnfTNNmJfepBrzYb6bTVevq13mb/sqajAr+jR7ikUdMQDVRq1vD9luKQYrMyhe27EboFx37frFIviW7axkZRtNkqGekl3BNwsggqXyQBqAJhZVy1UJIBVLs8jssytWxbFrFdsBsryAdfEqvhZQNrBGOgYSen/uZZRiRoUWiwljDQqYFIXZ4jiVLI0pLCdlOrKRk8pkWWaYb7MUstpK7P+LxbAM8QxqkoalZzWbZ6JWUsKXvKSPd79wYAEhMzXOOEt5mqZJUqs6bDXVmmK0cLWyXZ5r+st6/bqL+rIt93w72lrsKlauimw/rnddbSmW695uP8xiDn/2/dkhZk07t9+3i9mijdfbBcXrpVxOsywHPYXH3WRZlmZ5siGXw+OUc6uU2QDW2lRtXiXHLtUqeq+WS45VqlrlahmSAcY39gbkWfJXGd7j+VcpMysAwjTNu+mqOqS8+WqjnOvV+vVGAK1dWt8Odbu9WDEv2efbLGZ05l2fv+GlqIQWaUl02a7Is8uQ8MpF5W/7Mv9f/lKUpn7esjTFSDAYtJHEsVOrGZZuSpilaOHZhuvvX+brnZdnpSTUtwr2Sw/cbrn6kDC+tJCWa108273dUHwxa6zzplexmDLPFbhaiu1m5dl2w3LlV/UqlbJ8k+RZvMkTEFwTcDeVcqpXKbayoJT6pXRdTkM7TyqbtLrJeLeypJQlmyzFRRkmgYcutM3Cp15sMH0ULsVNDCswnlUr6oZ2UWRbwMC3gKkhMtuV6y1XK3q9A46vF46/Fsc7LooWb7+AIQUSNUVHVRENsumqUgn1i15f/P3Le1ErTdEEvgQ7gVowMPyxmi8ik6nZoEtHbJFW7Hw3r+uPt3ldN2aWomPXu4rQ/AziKqeVq2Lbt7eKW5K7KvLspbG8rZzMEK+/6lhT9urrs8V8U81mfVOtgLxSxcorVsZ7lfdyam8SexOX86CcroGvbV6VfF3J1ryzDpStDGRH5SwqZXEpjYFyOUtBv7x4AcSi6atObL/qm9llUFhsFHbV4StCvt2lvduBPLdy/TKiVIVm5W0Xil19Fq/fyGLUqmHALhRXjBsWURKUnzG451+/wabUR5qR74djQOdxwwgjS3lTU0KOaXOLI1bMIV/U+q/3Mg2ZKr7kxZv5334IvMVWs9F8br9sMV1sVqeeKee5RRuvNj97vbX4s9f1Rmr84pfaK9YLiBg5FO9iDrjbzC5F1iaslJKanbp2xqtup7VyVIoX5Xhup/NqvqqV/Hpp7VlB0wrrVlQphfYmtHkvhZVyXLUSXhUrKW+Sknnh0Te4dlY2ac6rlBYKKjSi96LnBrXPvpqOPbeuwgbBJkMtSvIyk3cFslmMjN9u2da0XdX79ZYv/1UcSPPqWgEyGmbPVZ71NotR/rt8aSlqFomAnuEVyCwqlYLAmNY0VPO6XjEHX69/eS/zb8b2JS/ezH9RrCjH+nalWIoazKa3bL+qASkVwtKaJLbds12KIsYKikWFtqvbgldfn21n0bpKFi9Voli8/UqozCMrj/C+vICyXeI9dMqRa8U1K3bKobMJ3JJfy/1qtqwmy2q6qOa+IxwHQBkQO5W0Vs2dal6pQKbxHSnh0Exy6FUqk0PyzqtoXS/zr6VYL7Zr1XxswVpsNxC63suKXtfbzQ7M8ksXU9L8bd+2G99+KYq9zUuhwmiCgGvwRmGT9QlJpo23e7G8VcVfzqJ+kGRAwapV2giDIM83rutud28XU7mW65X/Xy4FRovlLSP44taeL8hO/ZmVZyWvBGFWzeD0Yf6uPq+FtS2gVfPtrd/1ZbtiihbHFStmwSjI6GIL7IoEQw/WeTjPgvkmXlrZupqHdra2Ut+KV+V4sQlm2Xqc+eM8mufpKkuWabzMEx8zqJQTi8OhIuXEtjPLzm0zlWfZmv/Qu8zPuE/TdtHRq85sV832Ys18bteKXc/6bF5XW817EV7e+tq+Xa9s1/l725fZ8faLzsRsGIByPN4peb2Yg99uUXPm/8t+mYOwjw2NVKsOprJeB7jkmkny1FJRyCxXK2zbbn9XL/515DstV7u2vbpqudjM+1WDxYpZtGaKbYVSrJs9Rk7aajZefzPrxSYV1Kbim74Wn3rbLlcVsZiVZ7tYM6/cIl0rpzU7d0rpJl5Fq2m4GCf+DDRHy3G8HCXLUQp215NNMN2E01I0y6NZGs6SYBavWVlkyWqTrfN0rZU8LJXiUinZlJJSGS6hF7aywSsrDpj+mH5eD7JYiv6YIubr9b5nK8WO57ZcLeX/6GcfmeqM75SvvFqu2zDCMQHC0AJTjdJFKIqOk6tVIZ1vhwDnmmUpbSq25VTsJPArMDCDJUwzz5I0japV2/f9uuvgk6gOkMdhiruu1epUl2RWCmGrODkGUK2QHsYpUjC1UMiu6CKnbbxVD+XgIQ9pVMlTpwaIS8NLltF73/teSqxWq6rj0IQZhlIJrWhdaxz51jH/+ou5ykvtvu0iAW0XrV19NQeYvj7brDdVw0fx4qtWVESly2RLJovXHm03O00lFNkqx7wp8TBVXmlMh/PS2LZF+Zf0FQQomuf4YES/yVP+HdbiwCnnFXuTJsFqNvJXY2sTN9yyU93EIQAN8yyqOWgyq1WraZqkWZLllQwGUamW7HLZrrJSrbkbu5pvKiXbTZJymqJZh27Y1WpGwk1Zt56WG2mZIKmOaGg0b3puopPmmgBTqiWrKLJWtU/XtFFB4lSrURRRznirKr1Ikrhi5kT+7A99k/2tf+DHqbKoyLwbYfBuZCMZ6A9CSxpr5kfYLSenkz2aIbcVMKRcKUBIq+J5dZV1qV61a5u8tsnKSZTHvmulLScnb2hUk/X8rFVNrXhBtPLgUtGqmsbN8sbJUzvLqNqxK1kcVZAR+sxzu4J0MOdNbqstOqCLX3H30pdCYyVPaIimszQaXpwvZrMPvP+98+kUkSAPcGyGpR4bKBZRSItZY/uX+8JmdVbAMLMveonPPXupgWe7TDpFl/WSHQhJZpex0KJrOkyCLV5s0zmGwmhMDajUrGuFd0oh/g2kc0MCbS7tFXErGtYZZtFSc5IZeIGmLGdbRUo2HatQRZ6W8rRuV2obO1ys/ek0WMzQDdSiWoL4rsrw4PKqlMExZtZmlUYzz9nE8cxfXiarSbYaVfK5lc2tfLZJJpWSXy1xYFTNwmg5TZeTShKW1jMnXcXTs2o0bVeBWA3dWrqiSPPEdEOaNMOsWFZmcAmSACgpDekNJieplDdpHJGy0+EkChxw5TibJE7isGqDzNLXf+V9+zv+0E8ZMQnmGA3o33I3EVqjPBZTFyDWIl/IDsnMQBdRxJtMWaqFUKqlZr1KrpBGKzuPXXtTSsMkWfvLaZ4GmHQULAFk063amzxYLeNgTcddXDTHx2GeRMgfL2xbURzNS3lgl1O8glfXoNI4BNwUdeirSF2yiUm0rXql6iGGPCbBA7jLxYKe3759O46TqgOIr9Wr0eil9WKTAFHs+TJf/AkIb78YhL3dYuBowK13lZFIiz1m63b1uZoN7q928DIH6av6IE9mamBFZ0kVHLEK9moGN9HsFWzBmI2uS+PrJivJH2+34Onl7HU+DP+Z1e3N/PLk7PRh4I+9Wu65m026DP1JnvqugxdaW2U0E+R4lE0eBVEcp/amXClZURCGwRqx19wqwRBYaPK+LCwSkOtVB0deysJgNYU619xatdnPK3WdZ0kBzKZarThV4kEZVRJq8fIMQXOmGj5jRZ1JBX0r5DAuaZeo4lQr1YrNFvaiC3T99R962f7uH/kZqjP8lZrprlw336sgR9tVoXH+sh7RXYkTbABz9hgx5XGtUm7UsPq0nIeb2F/NLyN/2nTt+fQSKTh2KcuC5WwymxCz5vTr3p3b6+WqRv2WHfg+lZt1tJJG8SKOJ2m6yNJF07PdGqpZSxyay0yRvoPLx9bykpWVKxvbgYLI/yRp7KvnlQqybbaaOzs7rGB3skazSDa8F+v8CyZSv9nw5S6FiN/2IIF4u/pFS3EIO4GgPsxK8aHNxYFmxWzSvwG9vkpTpptXOOZD2gCRFDAO3pgEUtVZ3DzBfVzf3CFAb1ILpgeIr5CtFUEf+qczwJskxPuW0kWeLuu1rOmxZ7WYDcNwVnOAUuwvF4BhPlvSAhQvx8lbTq3iEgWjKM5EI8uO68I20ozgWXKq2EE5ywifmzQN5Wej9aYUb4iWlWZmuXIEYqUgSkDK0jyJU9ewSsyAnUmMurcTyQ3Pk3yAIM5ZZ7hKbq0GlPkKjjEsavuG3/Sq/fJv/ghHQkeMiDbNZgPFQ0eiMKQ6cAAy6lgSR6o+LbStrE3kIde0eSmtO6U6TlRz4wSj9XoxTNezenVTtbPldDQZn2dJUK87e7v9G4d756fHb3z+C3uDft11Eeh0MspTjCdDZFY5Iwv2l8M0mkPLWk1oW7KYj6Jw6Vglr1apQRDSZJNE2KNXrXgVQLzJ6WeKt4iKxG48Htfr9U67g99gIOZMEkAyKDZvV8sWINtvX95ShHwkZg58y4v/4u3tlqsy5sDi3xSVJyi28F7sKQBqShirKfpYbDFXPVqbjW5AknMVNIXa7Y1JWSWPHM3pZvZGL4t3XSoMiDOURXntosaNrkwwjgvJTe103vbSqh2VS2vkvZoPl8th1cq6nUawmi+Xc69en0xn1Yobx7AVwrqH091AkvHEyJxgWK0slytGh1uuVWt4kOV8HkVAKKzXK+VSmkE2kiTcVMtVz6sLiRTOUyoAj3SCCGzjm+kP8IzCtW2XKlUGmoI8toF7yDu78Hb4dUVfUBzH8uvl0m/96vfY3/cn//xiMZ+Mx+vAl4mYC26gKaRHeHjwKicdxyCYGF3IGwjjO40os2o5q2ziPF4Gi8toeemUorZbqpVCklle5Q1IWh/s93qdxhqJTCfItFF3cfvtVnO9Wq79BcaKjQT+fDo5L5fiVgMBrWpkbQSyNFSekQRerdqAbm/SjI1RgAux8xRPXSUZSsMSPKyUEM1ct0aYe/PBA4TS73WxQBYTNwwShECtmUGwGNBcf/syF8Ne33Z5vuq3LmroihmoUPHdrGyRfbXh2r+COTbgYXlXKYFbXELAFWqLyx7IF3g3rleoRc35qpIuLc0Hx/jmSimtlklsSrwogKcQ3IllOFEgDg1AE6uRk0+qpfl8djY8f+wvLvDHVStt1O2GV81hclHYarVnswWOFucG8QRLVg7Nwx1mbt21K+V6g12h44IxF+c6nU6WywUZIZisufhO3HYk/1xt2E5DsEIaGcMpk9EzTEYGRcH14oZCfxVFeL1qrVYh74SE5GlK2Kcf4LBasZxKVZlfFJL2ZRDa0uYbv/b99kd+6Ke63W6n03YcB/4RBATxzK7IOBxHvEJ2U5DiChmOQFxBxiVCCIE+sjcRaUG4Gvvjs3AxjP2RP2NlZKW+XcK+k9Vy5nlVKNJsfIn3xYxu3TiM1usoDOAJVKX7EDdIJMTTOhCFkk7Wtxp1YhJpqmNbHaToeeF6Obm8CFfzTRqC9FIOV/azSDqr2nkYB1FGbFJKe3Z22mw2Dw4OaU0BzER7/V8BSIDRZ+Hr3uXyG8SxQmQBWf1ri1kHslfrxuMq6TGX5kjHRXHTSb4WxEAu1kJEmwTplXVOWHgtZRFiQRFWPLdisi7WtQvL17m64pASFDM2IRSTgGgmFVraJOvZSR6c1co+CYu1Cd0q/LgMLca5VMgSOUY4bvr+uuaIPBCMHcclslNVmsdVPNkm7fU7CXqp2PitxXy+WCxxsnjDDJ5T3kSRT54kV93opRshNfTXmFWt4uC8GTEuuWpXmp6Hfz05ebpaTvHyrosXwpTL8BX8KcDFA6NifLk4BcE2RucJsvptX/dB+3d+75/CbyNs6DDunrYQXhiEvr9a+2vYD4yiAVGt2AQGxEr3he0sziI/j33kkATT9eQcs7YzP49mk/MnweICW7I20cXwdB36NXKtktxwu4lXXkKW5zNcdVZHGiSCeRxGK4bcbJIopNE6wMXXKh75t8swK+QKGXni5cX5cj7RCc88hCvzvsnX5VJglUOSQswiTkuMkMLL1bLX7e7v761WS2iV8bhye/LHxbreWZ7D0Jf/MvHdYOyLX3p7vuRzr4LSmkb5rnJaufo0REVgNc5Y5FXzENpPAbZsUQjds0rAIrE28SYNNkg79UtZUErWaAFd5NHSTmaVZClMZ2GBctbxaojVqYLJpIJ7tvFMCak5KCHWriYnuX/ulNZezWp6uFRaTohvutxCKRaACaAC5N1kcsgTdLp1/C72HOdZWHVLeL9urwFkKE08hDQniSZSycdQB74Q/0hUL1m27dTDOAn8VYZntSrADc6HHrAX+ANeOo7Xx08fZVlET7CQqpnWw1yoJAqCGJZSoxcVEZEUdx+lSYj0fvs3/Bv2d/3hnzbSlKPlBabxwUokwVgFTowxRWt/FQQhTpmWsENkgcWnoU7nwAHC5Xg+Ok78SadudTx4u+9Ycc3O5pOLilPZP9jFkuJwzdipnTFQW7/T9uoOTlppn0WXfBJBvDIpHc7ItVvwN+iQ69bJO0+Ojy7Oz4L1ilG5NYgxVhiUywlZCFmgbUObwk2Z3npYbRSHy8UcfzwY9JeLZb3uFiDbAqoY6hYiv6GX6rqq8otezxf74hfoL5K566P5VvRFu4wDNiAu/K7JcgT9LYhJzAFxzLpdistZoNMNgq/8SLGSxUvYnZOv3Q0ypAwGLz+dxuso8KP1qunh+cxlQFhJRgAkRqOQGBzX82W8HEZQOKJ/HMSRj3NxnHKNaGjBS+O654IaEJwLjiXSFLoBI9mUQtcj21s2267vz1UgA8HwHcVwLJR3r+4xSpAdJSmUJIHR5jm5mufWHZvsBqRaYJZ0n4YA7Ww2brdJbzw6A0zTOEV+hG1/tQpDYgLYBNlAhVcMlLG13/5bvtr+7h/+6cJjSaaCKdCnZpyuhVvnq3wp2VfKP68EYtKsO/iDhmuXkmB+eRYuR9VS3HTLjg1FC1teJY39BJSnSa1Bb+vYKPzGse3AX6cxZKMEYVmtFo16DU+MCRLC4gR4z3RNCXZUrvtBBB2vN+qT2XS5WtRcAgVItRoNjz7BvaALmDfkjI5FuGKrbldIeEsB8litdnYGWCPmrqxZ2akGJ1zgFoppcYbHwJQ2bYeuwRcf2PN2y9ssJvMyZb/kZQ4CocWH1q4Qa76ZHfK925LFgjNLcEUiD3kqFouPyCIgaMMJUtL2CJ6aJcb15mHVitNwDmRxE3EwS8K5XcLvrlnXNGW29qykkq2x+SQOatVyEq8Rb7iek5xAdiGZceizSyfYUGGw8JfTcuKnq3EGiEnGkmS1mFFAM2dQF7m1pOrYi8WMrKtkbWbLCTpiS3kDwuZp5rt1CGea4oBsXeoOfKpVB6fs+4HnNgf9XTDFOuoiJ6+QtG1SOImHi6rV6m4dqhoGdBV1lWmFUAAMSA01L5vpBIIm0DbWfDoFtavlsunVsyRWbqhzIyFvQPnDv+Pr7e/4gZ/QJAgSLdQMOcYfqz9X143qjInO97oQFqBLDA+Wbc/xZ6Pl9GK9GHqVTbuOnYf+fDi+OIa2kpnhZTcb8lnNyoBd6S7fxGGIZPD0hKrFbNpqwYeiMFxp7iWFJ8RVPHkEypvVal3n7Ur55WQE3tqi7xUFWXIcRKtTSsA3puP+OrBJSmsNHAHJLOM4OTmC7rOQSiv/LWbDgGcxRgNqwKSicnhmryx+iy6Rf215hsO3vN550c4rzBZr/BcLQ+BVHK8PNW4W9m1yfIzmyHI8WVbO5SnEbglI6NQf1x3ADa+N02gBf8URbnQFMEJeAVwrD6p26lgJQI/8iZWtbSXH4D7CbyVJgMriAEcbZ0QtZUVpRiRdziaTi9HlOU7UKUFpJ1m4pitgIsvw0zo9kYGSLE5z6ERlOp9YJCX0YDnNySwV7qOKFds2vi2waDJYQFGq6KhUikLigFW13TxHr0i4olnBMnwXH1TGk8ODm/U66RewxzmulgvjNEsEZ3zmeo2TEuexgFAGgcR87KlmS+xw7Te8mu5VE4oDGA9uH3x/yzf/Vvs7v/9Py2sbUoFUKSSNC9OasjNK0WWQ1AKb9dxqrVKGht8+2D16/IXL86MsWtUqSMnH4lEAtjKfT/GCsJgsL5F8MQBQA6QxIaoEi7jVMPCRC4EsLxE12Ey3ItrFWjAwjml3m+P5kDRi5c/tCmPJSLYtuxIn2Wzuu24nI0HfQOXqUVhqNHcbXhfz1Ny7W5vJQprwKNBCUlAMQ/OE2xdDYqAFoAzqChdrVjRc7TXb3/alnW+/GI+/LVasFAsrgPj6G39b8mt24SbMLG+mWSgIX7gGQKAwIfGIV6THtUoOzS0BldW0lAZVC5NfBv4MV6UMKlggfLwIXhznsEkizWZgz2ZGHVfSbLjI0HE0h4VLwVRAwGIxnk0voRxkGtFqhjMO/CWIUOCu2bwgsUHkKyCUMuCBdjRZkCTSAhFap6Jyr06aZs3nE2rGtxAJoRDoMvSjmuPV3PoCd79cdTodwmYQBHh0OLpbq7Q8j7wHj18Cg9BefwlwQW2wnrsukL2kh62GizyDYO1UCKo5h3OgTkQTrGE8xKYgAMyUodsf/ubfZv/+P/ozKNf4KVIi8QrZpebqMrITDEUvneeDJsTYm1ev6qoJK13Oxmm0TIJlEi6X8/Han+Pz93YHlENDMCRAw7g5Gr7P8KgQdVIN1a5W83bbG48u2QJhoDcmPwjx/GQDc39pVcvjydCtV8mFYxpYLQldFUfzPpeX81ZrkG+cer3vegNLXKNPmCIpBsFIfG9v9+6du7PZTFZerRY8AiJhLrUHOcBNYGLMgq+Qpf3FigG5vvwGXqaC579erZsT+ZKx4cLPuX6WTQXmG8MNdB4uCdbAShekg+OItAmfl3muvV5NovU8XuOPo00Ki1hkMTQAluyDyfVysl7pdKlXg3OVMWZEiusIdR5u02y6l8PTRqNWcysQBqQEfOEbYBqmYZfT2egCb5FGES6MOElIhJTjd1ermU560zMQnEY4Kl0NqxxfYbtq5ZrTcMrTGUrMazXdPNdsNETXylWGFQUJTqfRaLQ7vYQEKFihAVp0q5gY6ZWSNtCADdAoobruVggOdc85PT0Cpp12g+YArlN1wjCMwsirK7rSmVajQS9IuqD5vKC8H/7w79DlIzhIyDOOoQC0OlKtuC70BVoqf0F8B4E2Q0IEoR8Gy8986pNs3un3m82GaIdVgcRP50s/Suut/s7BnU3VCxm1XTMzlXK5NAT/ImqslhMxM3+BjMCxEBxG+ExUiQYtG0eeD0eXxD/AR6harZYr4y100plQopOv+H2+6DxQq9WpOXVqRyiji7NHbz7Y6fVee/mlwaDjr5a8iDFmWObiEOMKQQ9bzMmRa0A9Q9bVwt53+9q+mUWOf7vdbKTpwkS0qpe+MBYyabTFwDB04hq8omJtHLuEA225lUa1VIZxReuywE1u7edRULNLbtUKlrP1YgazrLtOtF6vl0uZiW0pC8bNYf4kc5CTDAjOIABVK0nDWbgaZWLSWMtiE8/K+aqsqwPnGzKbeI3XiJIwSiNduxCF9BUvMJvP57PFcr5ak+374Xy6nE1RIr47iwJYqO4trde9ptfQiYkkEkkiE83WnVYNXxyGk3UwBuFuXbec2BsoDEz40p9fxtHUKvleLa3agVVaOw7wnmwy8iWdicSblnXrBaEmwz5BYt2tRsGaYEVmYy7jkVvUVSJ4itsf/EbESTbmIQ/HQbBCuNI6zVvr/D0LvjlPSUFspc/ZbDwky+i23DQOoMvLxcytOYN+D/8P4tJs4zbaKz+Mkw0I08lKsyASKgKRxELsar6Y7u4NvAZeeRRFZMduVWmwY1UctBFGca/bw4Y4ZDabE7B63S7WgsharW693hbP0Ku0s7NHeMONkSzawmbp3r273V73/GL4mdc/o3F5ypchNYxFvVBXRDMwPza9DYB/40tRm2nALMWabGY7X7HNKosCKq0OYZOhZoUx9yy08tRFZ6Q/mmGM5pMRZBZwCLj+EhwTEps6WZ8spmN82U6/N+h28BIxHg5/AB0hs8OvAymdQcZcN6PR+S7G3WsHwYqwieEgD0gEiRSYiMUf0ppbXfozRxeulXHhOG/y536/h58iA/HXcGWoLXLO/XWMTTl2le7HUVy1bLTfbMkT+8uVErBsAz9stdt21SYjX6ymJFbtngddIRvSSZiUGkLxHF3JmUKSNc8BEa9a08kY2DY8wOjhdnDEIgQ2mY8m6SwSzcmYdAJMK76bKQsQ8i3f+mH7ta/7ttdf/8znPvvZk5MTwje5Uafd2t/f8RrNiCC0WiFsKA40C1uFuo1Hwy989tODbos4iFW1mp6/XMBSdvf2G40m6Ejz8gxiFESd7qBWdbJINAPQGLXSeEL2gKMnZvUHfVz0auWTplEkCGOQirBWflavNQ/3b0IXGQK8sdvpEjDWqzV1NLwG2qehhldvtBpkIePJ5cnJY2yD0VYq1fd/4AN0+PHTo9VqfePmLZLAYq4F2zYwIjKK8yAew9eFqAJwBmDbld/Aa4vL4nitaH27sqXErOl6vYLYsENBmn5Bf3WRQcjL3OuWAtA0wtuOdfMmGdxygQci+ohDA+rQD3wf/GPWOAfcOQk0/lPwzfMox7MCO4GYwmg7IC9vN/f2BjkEOBKjMCdtidoE97VCnHq0mc5GysMqm/6g1e40sjxBwriBKMLp+EWKBPuAHjrVJolSGqVohESIbKRRr+P1oiCy7Yrj1JqNFj5xiWrDVauNnqqr9Zww7s9XyvRs1Mfo8zha++uFud8pg5HTYV2jkWm+FYaNl4lDaHcIOUR6DAQMzWcT1psNXRgGjgExAvzwt3yL/ef+k7/5wQ9+8PDwBoZ5fHT8+mc+869+4Rc+8YlPwC93dnbv3r3VbreIWo8fPnj04PNR4OP6kWSrUW83a2cnR6vFbHdnB/MZT0az2ULXpTq1dRhXa/hQzyaSk5EZ5kGTZSuvE0WyGKLf63fxIovFEtttNjurVbBc+rVaM8+dxTLb3bnpVMSGGzXIkOgljoPsEI0RgqN4DcWqN2v9fvtiiAE+bje8TqcLP14uloOdwWCwe3xyCi27GF5CDNESIzbg1YWLBlkK9vLNW+RdvZstglnx9d28+DdvZv25FWrDJRf7hOBirs/sB4fgs4r+gECwymGKZFTrJS90HAer/d0BdHA5m1Use3umIIhm02ngr9hCgJuOx+fnF2tgrWsKbJAu4iX+pAhAhgeUGXGlUh4Oz8OQFNlx6w4ynM112RYuHOoYxpGMKQ0sWySd7M0kVZA9bIocrjwaTQjySVparRJy6XqtBRUlni+XyzRJkTekHM+LFyG9brZajG6x0nlpFwpeLUNGlv6U1stZ2a3UBb6NwBAn6+VqluoU8xpxgId2uzMajbFHt+ZVqjrFjTOiWtCtS8mrFYgiXep2OkCKzoMrvn7zt3zY/j1/+M/AR3Hkd27deu21V168/8IL9+50O63FfPL6pz/1q5/85bPjEwzbtUuVUlx3gBSBz3rw+c985Qc/4Ik/4xRK67WPRyCGYYDL1RrPWm+0J5MZGqtCY6AHm5w0Dn8MjQrDAI1rUiwjF4mx4E3J4hDXFRaXqxgx7e7sjy9H5LJ4BDgQHNpxqp1uF/YDT+Bd0+p50u22JuNLrKJWq5Mag81qxfqFf/2vj4+fABFZsGXJ95uFkSsPwhcZpgyQtmhS9iWHVCBNHECvwnWqgLBnyhWv7bcveRU1aPeWhT9bwfewXqyZQterGwiu61TgaeBY3peIu/YjOYtktVgopSDPDQMwvMAXjUdBSOzGKjXZi0hZqIwopMCVl5brVZhFGL4hg9litmDUyBCnNV9O0yTMwHk59RounAHvE6zXk+mMSIVoyJcZgq/zERAPqCk8rdrq9Hv93eUKlVVLJfC0abd7uGskyYBI/vz1msQ6TpOz83O31tBlv1YVHpIkWafXi5Pkk5/6FPAAVV6NLK7hVMjb1qiP9B8HHCUxHhXEeF4T3+e6zcvR5Pj4Atc26O3g2pAb3hncr1YLCIxiThRCGZBAGARu3SUcfdOHP2z/3o/92U1OymwuJqpYNafc63iHe92XXri50/V2+800WD598LmjNz87uzgenR2tF9O7tw4gOqv5FEAR0xR76g1NzCQ5QEzTEua9t3MQrHV6O4CHKdMr6bxgEMRhvFysGMxOfy+OE7tcod+w6jpsoYwRL1staEPu1avr9RyEVx2b7Hu1ZuSEHvzreOkH0AcMBu7bIReOYyCBhVNDs+lNJ5fT8fCFu7fIkxSsQsARw4/IzFttJFUl0JJEkNgSoc0MkuZKsc6KpVsC4F3mK7BXsLu+qcK8hH4h/h1fBsqFDWzX+ZALNraxnd7j01iLSZ2VPechtHUF4HB+RLs1u/Es8HuaJFgRncm4CdNh7AfkbMEC74V/xeNOJyO7oou3PK9VKtsMrOraSbrapHnLay9nq+FwgmNzarXeoBeGy/Hswq6WAAx9CyDLS79iWIC/Tl23hfMrbQjdVGgvlsH5cDJfrAH43sHN88sR7Hsyn9fqTr1BlVhNKUnCEilpvTZfLmfLVbu7U/Na1LFY4l/zqtOg+9PJsryp9rt7WVQGXDQKdrPiQlKGZ1UbTcg9nLFBql+v9yAp83mw8qOaizbbEL/1egUxxlthtu1WYzGbAF84Qpxoxq5Wc4gJ3/pv/pv2R/7Qn9F1VZI2eT31h3Ew9xejSjmJ/HnVytxKqQoQg0USzhq1ChU9ffwm9RLdYEXEbp2BpHdGUfjlxXwJSd/d2UOHlZrV7ChRWPkrE01KhLVWowmC8dJHT09AZ7XiNBqteqNBPZgvPavY6I8EPag4NtBE9ZPZFCEy7karBXkql0kgfLKBLEnPz06darVNoKk6IXzNX5Lv3719SBLTqDsN19FpkxSe4wB0u1rLQJPtkDaQ+DkiPAXIzEuYw+KKV3FmWAFaqDS7eTcYFSjf8bUFtNZ1tFbwUbzru/aY7bqUwlwPRFswXfNVUzdiCMgNnKJkMLopj8ajGKcF54jW5F55DgdOkEy9VtOUueY0yYfw0BYWSpLseuWG26xWcFSkTDhmzcx0e63Fcppt1p1es2yltELNuFvsdzb1LbtOUr5ea4Kr0Wh3OwNYDDnjOogbrU4QxU+PjukVeZuuga2W8avNZh0fYGZF4MmZ43r93f2q2yC9DOI0L+F9cEw4o8gqVZteZ5PajlOv6OlDGxjiGpIIm0lSu+LqJh/LJZOsVhpBkAwvJ0m8ARKgG8wQYOt1B4JADgCmiUIuXpOAnCjvqlTs+WLx7d/xnfZ3ffQnqUZpmGaL85pjff6znwasmM1iOlnN50Q30hFd7L/JXOi9Uxn0u2iLmIKHvzg7vTg/XS7n9bo76HXxauQlvW6bD99fwLG8BkxZV3cYp0YCVzN6lHuGTJO0keSl+QbxtFstp+aGazPdAww1RR5ofj+KCBT9fn93b4d+Q9w1S1ixdWneRmcfm40mpG/hB7P5TKd5YdmNlglJlXWQ5CUnL9XsKs64W7KbeckrW7waIEdXfhl0Cqnmv/iOjmEVxcuQW/Fb40yhmgKcKfQOLy2mJr0VW3jXt6Jus2be1Qy0FJWuN1mKN+Yb8UHZWYL6CRHav1jM+KqsIFzFcZCQIcQR5scw8XuoDmEuZnNMEtXGqe81ydR7FdtpNUFkD9VQf8OrNdv19XoRaV43qrutncEeqeDaj8fjedlyojiFuqz9la7WdeAMDLMcxxF0TvOeqyVfcRzspF3LItVziMYkTmkKS6l38JCtJixZ16xnOZWQliAudAe/If/GWGHz+HKAAX7JefCe+EACMkYKpmXyZUuufQp/qDWbLU2zJgmkgtZJ3AmRBFbCB6FJI40TYIBaMP1v/87fZX/Pj/yM1KMkfpPEwXQyPD99EgYg+fL48ePVfBbByObz0F9yVIaT9Jf9Xu/i4uxgfw+8QtIJeoh1vVrB6sAfQPc8GHpEA3ABfIkmKeLIXy3wjAwP/AHrVquF/wgZp6YIdQkHSRj2hEtCfHQGrEJw6Sjs0HVJ6XqEFWQ0mYxwpbBu44103wrjCaJ0FWgm38DIwj3r6r1akwBXqTXJJKtOt+p2Lbu5KdXNC4zg7XCEosoGWbyQAh/AV/elGrChvoINFGgudv+a/lgv3q7Wt1U/+1rwDbNdW5CYv1zIqSUhkETIiHE+n2saIljDNEAeb2lKKhEiSDxOo+n1ex3UeXlxgT5hJfgkqBrJPj4UnkxkJW/OUrBojUai1DuDLmYwHg1pjlzF3PzmTMeL5ZJMa53CtEp2p92EHJt4LRUgW+yHXhgKvn0AJI3yjlERPBF8FMdkSOR54tbGLMEeo0f0kBnGR+9h6sCL9ySN626NmtF1w2u6NVg7XK6aJMSHNe6MOsVIsg2ZYqPRBDbwCjgrEDIzBZYmQHT3EJFEE6xEZsQ5m89/13d9t/0Hf+x/TxuQCkJZGvtvvvFZQHx+/ATALkj/Z9Om62I7bKxVSzAVvC+yODs7eeWVFx2oeinb3YH4N8hPGF69VkXolEEZcPk0ZaSxcswsQwiIAPmBQuLT7u7eYukfHZ1YVqXb65NnQPbNZUwJzEYoQzM1+JOHKJFRrKrIoDNYkew0iYA9fjpVzE2JuZZTqrvVIIBjLzrdZhs2jIydKrTZa7TdBs7eg3sQrgkMoBH2sslD+i9oGUwJaeBVc0Iya9iLvLB2yswL360VU+6dF47UX1Hd1Qr1bYFbrKgSvW/IXQg8uppBV+WuIMi4H6DkOlWSEIIbQCWe4o0F4jIk0oHOEVjR5fBi6Do1yAAuGdlqgr4EcrALnMZ6uVyY4B3iKG7fuvH0yaPxZFRcaBVFme+Hl5eTGPNJNymWpXOfFWKguQ8o0Zm8Us46ThE/QsU9nR+AGZJGpQRWxIQSiPuu6+7swEOsYO0zJMDHgOkVjpORYjUM1NxQV8GhMijVn6ZuzQUDWZI51RouGV+GMkkNlYvbuvZdXreKk4IJYhE1HBwovbg4JyulxUYD8l2qYQr1OuD+ju/8iO6JA1hlWxeA6lKM0M8xwWBNCtJpuJa5EHvQaQ66Dc+1281at0NEjvu9pr+aXQ5P03gN4Et50u82B70WTpNUCaeeZSHGCSVHUrzRAtkBEpjNFrra2ariPulwlkMw8DFOYZ2sm/MVCCydL2Z4oLLu/MVhJ1G4ns3Gk8mlnhzggOBysF6iM5KzWCeiAq8BbyvF6XIdjqN4SYT11xMMj5DaasKpoN3AU7exQJDIxnG5OqPHIkwVuBK0YPv0tlQmZunqFnNGuyAZ5onV7Pm1X3or1o0PN9eu8FXrz71Mw6yU8QVolxUgxJCn0ylCQ51sxAAVfksQSqAFHSzjyRDRaDR++PDRfLZot9o3btzEI+zt7uIk8KCAgKR5sdCVN4Abyyfge1BmCKvjJWkJh1sqgYwmTpmwnqW6bw04IurpbEolrkeGJTvJclrMXQ9E6R4k0INLAtOYB+ikhzItOSoZGJ4FG6AeQijrwL1IefEkOilMiG7gix3aqloVbETXj4QRZZGqW6t2m00X1Fol8hmEEa6X+CMHIu6amZwwwBkjHxy2V4eZZPP5DGuHdsJbCoOxv+uH/gxkyFwUufGXk+HFUcXKuq26v5xu0lj3w5FZhGu7jOXZuEPPdbBJXQCfZyRS7XaDQKTAl0TLxVxXKmESterB/q7m6DebIKQbovTEytHlaOn7tN5qdzAjvAfJhNSzyZeIf+WjByJSnITdbhv+LbVYZZ2UhlgzgFKOM0Zfni723pA9EsiQ0QaJl1PHwfqhP1PEcbg3qNol0r5Go2brVwNyYgVwz/PQKqe44U22tisp4U5JmMGvEAhk+DcrBoTXPliYo6Twp+hZlH+HV4FR1cNXrWi94BI6fLtJ5ERFkJFOc6yW8Lc1zleTGLoDIlmvlvBkHw8dQ77CWq3SbJBjCDnEt8VyUXfdbqcD8hSyic2pHt9RtnI8EV6s1+uRlTEet04ilSI9uBvH0XKz1a5VXYRfIQ23KmGckKob55qShFTYVLFBLX2Dp/a6XRidSb5tOkOqY8Yl988nwA3WAe42UYSENujuJkwO4wSxwF3jw/j0XGqHnFDGhlLLdkWXcViyItSQaAKgVqtzCKCEOywWc4Db9GTGaz8cT+eY5XA4pB7iyXg8ubi4oAPUMh6PaOI7ftdH7O/+oT/DhlrV8v352ckTM1FFYF9NR+f2JoNbzKfTeO1Dsku5JubqdYj/Aie+t8cAu5iVBoBg6rpMWyfgA18zm6hlvSKUY/Q4G+RSr7kerKfRhJQVV6BdXo5WCkYic4SMxWJJlIEbhNHq1u0bEIb+oFtxKos57H9B8AVJzWYDakjUpA/dThvRk8cA0zBEtZfL2ZiO1yrlVoOM1MpTPdiGyJAkmO5s7U9AsOPkVinMs6VdTmxdZohWhF6DMQNUIQ0fKr+Jt9DW7TvIo98qsgXlO79U4fWK3grUaoX/7ToFkCPjxNADn9xKLrSkp44To09PjhgmMQdCnGV4HYs8hMPJpcxFqS0wgVLffOMBFHkymRC1Ea5l68naNcctb3RSl2GT5NMSCcbZ2RloH/R30MXlEDBM9vf2a647vBy1Wh0cKaABtSLEEbxOh5C6gbpOu4Urxd3iUvf29+wKBCChp8pncJOxrhQXipPYc+trzbauQSegylIR3DSVjyYvop9ZnIgMmqTGzHkiIQhJQPxlCwyQaqeTKSWbLV26Tr5PM+CciPTwzTfxiXGkwdIuEjDJYsnzGt/6bd9uf8/HfopEybby0eX5gzc+s0mDD33Fe9/47KcuTo+QCBzj3u1bg24v3yR1z4Hyji4vGNXOjq4QIrnEQBG0XK5RBjhG/9QHzvATaV5qNJWRwOgQGf1DfTs7u51ON4piAj8kCfMlkta9BokjVjweX1aq5U6nBbLh+EQ14hSVo27D9ctzc2U9PeblOHar2cDAG57TatShUcSsKqyFcTYaRGtcHT5sQ3DyF1Gwqtq6fMzBE5dCJbtYhjiEpnKFKzlh/uSJhTKdCGBVlxkVE8C8F8WuFoNU8168ro8sMKqdRRnIzNXXAtP6ap6rDn9QooxHItqs8EQzIgd5MU631SSoVxqeh0dYLpfIF3xjWyBsA8EIApzCkydPdnd3IV5wBVgo2TVxmTQXsJpQDnsOtn3alMCBcYEO72zaPzhg+ATomzdv40ehB/gp2sAJIYMaTqXmaCLQX6Vy9tXbt241my2lbuotztg8QU/zceA4Bqx8pR6SNtCPv6QA9sA7ksLGkMp6tbKg3oRXgZuEU/4MoFcrNeJxw2uwfT5fAMhBr+/W6+jCrTfI6pM0uzg7g1qAlv5gcO/ePQjYkyePO50OkeebPvyt9h/8I3828NdxuEqi9WR05jplUgjHLunqtijAYY0uh26lsn+wg5cmOhNf9vd3YTHDiwvgC5eAxjEAvKa/XmKh5ATEkmajQairVOqGOZTIurA/AmSNfjWaN27exLTwCRB2TKzf63e7ncJwIcTVmvXo8UPTaeU46L5BauO6lJyOR5C0AT65017OZ4ieUIAW55O5U7K9WjOPMrfqNlyvWrb95QqqUSOhy/SogE0WEZOz2HfsrNuoCPYW2cNGc4WZbkfBpei0wgYS6QNsf+13220UCZqJ9VgLsGcsciTCsMChRUrdvmu7EKzFrG9L0AAa1fym2SQFZroOEE/vILLSZjwanhw9xVY7Svzz5XwCE6JjF8OLDCempxeUm7pnTTNiVKKpsXKJUImzODs+uffCC0RsPUEhS9EC/mJ3d6fZ8Pb39/CmQJkQf3p6ZtvYDHkz3/J2p+157mQ23dkdYCQAET+Jg0izlLwNkwCQ8O7ZdALhOzk5eeXllzCyo6OnjJP6CZ61ms6jMtDT0xNW7t69g5sBiPBmQEyuhgJpCWTbtk16R3rSarbrrq6gL07fIAbkjy8DzRfnFwC736fbTajFeh0qwXP1KIxNyW63WsPLS00ekAxmWbfbbWBSzeatW7fA3m/97d9k/94f+gm0ha5LeTzoNqNgfvL04eTybDkfH+zuomAfGoARO7br4VbJEF2skyAFjjmm1+2hmNlshh0DcVwF73hQINnrDUpWpd3uojsiGr1ntBxLmnluJozeePDgpZdfIkZS540bhzgesrn9g93FaqoASsK40d2BEFuC19pHPaSGFl4en5kk0Xw2oSFABv5KadnOqsEqnI0XSZh6tQbxDUcMtV2vdJoX06oY0OihCBn5IanCrOq4/mol+ggvYqnx6eBVwQpMDT+NuWK6ECrdKpGQs65F9ugc7NIA16DTAJRcldBINDXJFo7NrBRBlIHolAfeGlkJ2lvvTkWZv5yjebzyTq9L7kGIuxxeQDbItBAvrRuKQ7IrXgGUURbiwkGfnZ7BrF577VW+Kvsply+G51Dlvd3BYNDFyx4fPQXuCBDySsgGQ3qeBIJTMq37Gk7OjvkGO8TTi6p0WvA3UIK0sYfBzoBYN18sIM3ofTIZ4yBZGCkjJ8y2W53V0h9eDuE5L91/CWXBgKeTCaBsNVqw7uV8CaCBIy4zTVIAnadYL5ITHkgM4Xz0B9ROp/Obt27PZsuHjx4/fXrcxsl2e+MporiM4nQ8mbGdOIyYZdKWtQ6C0eUllXieB9K++Vu/zf7+P/rTePmjJ29enp/curF7evRweHpEWIvWEOVsMZ0j88PDw4MbuxjGaDwCsjhOega7opMFMcp07kjWRd9ardZgZycKY1h7GKUIEFeBNBE0gtC5pX6Prq9WK2q9f/8+rpqRQSGgK9D2x08fLf0lnaPTMm7NJZubJqR1ZQ2gmQ/NT/sr5fU1B69WyUlCG1mMx6x0W4Obh3eyVFeNWgQ9+gHL1rkr6AOg1Q19IsxrqKM/X0yJIOJiAJejSU3M5Qq6Z04sRuTY3K2AE9JFPLrSSNMeGmwReRQi+ada81LCY56hpxXzzsvMCWnSqngVA9H8qLkgVrNTKf5iNrm8XM6nung4iVfLORkb7cIl4YKkzhudYtS5a2rDfkgM6D/cGmDOplPsAxLWbCDjqh6YkES1ugM7huziGhv1ZqhEJsMlq9eEAqsUpQEUjowESCFdzQCE0BJMF2oTEQAZP6hFM3fv3CGOg1yECZPc6QPxDm6SwUBYWwTHZuv45AQ10TCHKHhGJKlryCum3el212vFBAprSsNcGYygHT3wwoMhQqRJgqDcw8vJagXbJE/dYe90uohjfEZ5PB53uj1cMNEY/8gAoR/olQU+/bu/5w/Y3/19fwRpWpt0vZydnjwZnj2dTYdx6Hda9MAiIwZfuB4iK5IKI11EB79WvmnbcCe2gDOlzEruYHU+JsKCxyXx7fX6FMUCMSAFrzSrOHqIIiIbDi9v3rqF+V5cnA3Pz+EnBE2cxJMnjxot4G4TmQASQkfEqI02tjjQfSUCNdyWDB3AYeJ5bGdRNQoZ4AadwbZNSMCdk6rXqxWwbrgrI0EsvPBHebZYzXC06B4midcT5nS5o6BPE1BKqqhWdPsCpAIcg6J6vem6DZStjBw54Ho1Ka9TOKrfuNvrleJdbMT0nBYFYrprnBJQ1mm8PCevAMSL6YTEzq1W+t2OCXq6eRhDxeDpBgkbpgdndUkYxAwyoMNXaDQV61ZcvqAZDrF0txOebn9/Z3h5TkNmHqA+GuHPlF3leRlE5SVdLVS2cywEOVPPxfkZbBCwSp9kjZ63t7vLMM9OT6GhOldGRu77NIOtkJqPJ/NGHU7bYJhIezadEeh1DUAYEY9QGkNsgbwkgf7CEims65qtCrJPGbuRTZ6VIiJdmHz2s1/A9bbbvfmMZCCgq+DYX4WnZ+f7h4elsrW7t0OyRJIHq2QUxFi0zNCOj49/8GM/an/n7/tBmFmexd1O6+mTB0dPH27yuN2qt1vN5WKh0xIJsi6lmyzQjDqusUqYn05nMCSsFj5PR+kTYQvNLhdLqBVWOJvNXbfe7nbns8VkOtVJVfh/EBDgAIjuCRmPdCLDJp+ABiFKvJKuKF9Ha9IUxgmQRKSU3ImeggbwABgFHaSrSE6qp7uwjJXjOapREqx83dqw8OfsC+NQV/XSyzhO8pTjhU7h08BYdwaABoJyTWeARXypmyzRxkY0V6T5LFgj+iAvzECb0jIX/qor5gxAES8g3r6oWy+zUnzd7jJtGi6hSeiijLboIWs58QQ2ZcNh9LykJPCX5FXkcDhUOfssnS/mYFGTsnlObi1XFwYkTMR6KAGeGx6PeKEcuGcgge7wd+PJkIbJVjTvJsa/Xq+jii66IFgA05REUQ+IcEr9XheQEWahsDhWpEqABYIQjdu3byMFODrus9ftIiJsib7jWcfj+WS0YCBevQEeWKEhHD9sTRdw4gvwdFbFq3tBEIEfYk+n28HWioiFkGs18jDHzNZb1ZpLIGy3+81Wt+Y2dMGTUycLuBxPF8vVzu4OJmoktsE/IneshQi/v79/+/YtmM8f/P6P2r/3+37k4cOHl8OzZpNAZE0mw+l4SIpH6gyFZdjYDqOKiXaJzjGCxlC3SykNA2B0iwgiYh4EjBlOCMhm88XFxSVknAEvNV/tk90BSlSEByVAoB+wZduldqsNenXBF0RjuYA0wd9xjzQM2pQtYByIFhSjVDPBLhwbHAARkEEIBadVp4aO85LOBTqeM1/OOv1OnJJZZzgyzdZAf8iQjRs2AZ7QnLvVvObgSwQMGETdw9fWCZeUwmRQm4m/wBEIAZdFpVImDgoHCo6ERxED6hRJML4WQcnl83Hld/H/fEcFWIpwrC6bf2qXV84hNymJka2AFxXnUJdzhoRDXa0WYreajtWJEiqlEnaRhpqMR6eOA6WnkQzbJvEnlM9rjr0z6NYbmmIvlTIyM89rlq3KYrG2yjpTRp9IpvGM5AK9vu5cLmabul3dYW56SFf1TAl6SDQgugJxnIskp27LDkulahTlYJTRmCsLclIn5eW+bkUxUapCQ7SHLNlLhW7Nw/wWywWqJ+KR7+sUBv6nQt7VBL6tFo7WWa9jVJCmm4uL0dn5Jb5lMOjTqdViVffq+OoFI1mv6Sfhotlskv/9AXD8ke/5QQpFIVx7jOvRdY+TITJd+wtNfCAJczOcJh9quvgDwOJi6CKRjugKmwHtjAylmOQHAemCJIaqA81cDCyo1+/SzZAwn2e65qO0oT/9Xt9xKvJAq2WahCaB2zTbLaAsbwt6pXrd+koPg7UiK1aJqSBfKpfAwYtazWueXWsQNILMCtq9epit2t16mPjJhohRzq0sgbqnYZyESRZn+FebaoGfX8oiVAV7s2wHY7Mqbi6PKa+M6OnEpgzWKxEK8pfEDQIvUlaEIMrilOVoDSABKweoT8Viuq43/ikiCBY7iwNYeENq2CHMjQIIYbWYETyKSSnlYzEkfs0QgTKWlqW6JxGzhV0iKwooZU0Tsj0cM26gVoO10YXca+CqO42GC5qePjnq93fhL6enw1qtQTYHDstW1mhqlrnX03wRvMit1VAHosatSmWOQ78vh8PJeEyeR4eQM8EWXNJ7IN5q9stWjTzPXCLnLeYL+kZ+AL1RXmqMVDoCmLrrTA6b8c7mUyxGdoQPK1lkB1CkKMapcWzJrUFLNpPpHE6MIV+O4MpBt9vZ3R0gN9IZQgQ8ZDyZrHXlE4BqEWcuLi4++sM/ai3mEwjZjcOD5Wz26PEjmP7u3t7O3k6j1ca9YOi0qatFkpQVp1bHGzFCwgEYhaBAIRyd4IBZNdlObkxJvt64eVtmitszd60SzYDs3bt3AHGgp4gqYa7Va2ATnzvY6R3e2O90WkRJmkLHdZMbF3wYq0D6uAoGg7cHW7g/aTmWXilA0HHcPKtMw9JlqebbXuC2smAzK9WispvaXm7XddFbbqcZvd6AY9ghXChOIj2Dp5Ssy2mQBsvF9HI6Ok/00BpNnWPC9BlHix0BLCCEdkRmzCy/AoUJFs9emqy43mJWzBbZIbrF+nE9bJV9AmlZA7vanZam9DXJo/sl2c2gCXa67kHTNSEigGkQPRkvu5wqkaeJNLCkYgqI951BX/asO9DarVaDGFmcQPEa9bsv3BVVYNHca2qepbuB7vAdK1n4S2xb8066oCzXgAzgyHsHvW69VgPB56dnGNtsPBldXtJ1uIEJRXmtip1Ul8sVCQmeDl+APUAk0H61WqM7NBeGBG2LiMg6/If+Q5KJnAjEp4v+SteRpelCef96OJrMZnAVcWv8tFdvNpodPfXCCBoTkiODieryo5g+QArI9jRw9PLtH/nuNMHWo/VqFgVLuKIhTHqYoYk1PSoJ+BYzfjxudnmpO4XQET2+ceMmZBwHg4xmc+iyTmxS7OGjx5tNuTfYxbfhAKMkX/mhXXVv3rpb99pBGBM78CmdTj8KUs9rN9s9uPTSjy8u57bTyjeVPLPjGA+H5bj0ASdBd/Gf6EYXgTr4SzpPd8yTqGHkDQ/DwHzhnJ7bQHYEQUauzEfF9BtY5qpUKJmmHCCOhPE8W3l1S4+5qVVLdokR41F00rG4OAny6lTjaO3VyGjn4XrWbCoi6SJDKjUXIsJt6BgLgsYDsbXwzhvouGbrMlJDvoANmqQvArSosu4qJfqRfiaRLlCJ/EUcrEivV6v5bDrG91MGDx2HgUseVsohHvSqVa+J0HuEGCpPOm2vWimNh+dNrwZPJm6SOIESUo4QoWflLMVenCjaNJvdNBHQgZaedlaCEJ/H0SoJ/VbD25DhkEquVwyARnkRaXF4ZAvo8fxyRPbruA1c5s7uIQwujGBrMJwKNH48nt29+wLsFvyRARfTNiAPJkMHgEe91phMFtAGtInmsBA0TuEkI4RhCG615m0sXWH78PHTkCEYVwGdYA/xGdfbI7GzcSgb4I5JT+ezMFzTQ9RLQELY3/9DP2L/we/7/XI+acgYAYryhpV/eXGJNiBQhBjocWg4GcPD+dHFfq9HF3r9AeOcz+dQYRwlSGLMwA4SNZ8v9/Zv7O4f2LU6gare6ACWmOph9I5r27UnT47DMLlz58VGq9ts9b1m36o0Vn7uR6W61200+llmIbX9/RsIgpFcnJ8vFjNSYRIe1Dnod5sAl0Aba7YEa02SbD4PQj+pWNV6zbOIWUrt0nC9cnU1LRxYD0iGTsNxRUyIKJsoTeekvCSxbIHqkibi3ogYBpEyEyJ+GgduFQewjKN5u6lJPJ/UW/dgk7tkhGOIMbqDPOGi2AKyRXsyzEA0yZRKCiYG7pXbiUnr1z8F5XI+G13MJpflTbKaT8hSSBLM+U09UIKSOomT507Fgrk3ibt1mTDeNokYF8Q9O9jtrZbTLAn6PaJZ5NYdovpoPFstCHTNTmeP3K+0qepGD52p9nsdj9gWh3OG3++28V+1qn2wMzg7Od7bGSBPMcNaDYe7WKzmukctqnut0/PRnXv3e4ODJLNwQUmOm3DLG6+8qU7Gc9gt+ZlSqbykCy9T3fvkOPU4IjvcbTTa+JdqtV6xdWUOzoL1skVSnsfpZkm2leSLZQDjXPprmDIIxjE1ml6n0yB4XpxfeI0OqCa8k7DBjzF05S34ZV2BXyLGfe9HP2a//33vOTl6Mp+OyYQZ2Oji4vzshJhjJiPrcOrVci4vWHPFTS272+kG63A6nZgg0rg4H1I7eic8IIIlJrP2d3d279y5c3jjhttoTOdLekDXzs4v3vjCA4zozp27xNCZHouwhFKStw529zyvBXuF8rfbXXb1er1Bf4BrmU0n08l4NhuDZq9egyrB3da+fzm8WMznhGccIe6QuLVNtEgp5II1IY3/E4ctY3vKWuSazfUJiIli2Ga/0yTOw4UqcMVGC19rVYikUH/4nJMmuvFJ18HYpTW48Fe487xkh0HcajYRoq7+8teddrtW1VwYZF1X1OlCH6ie09RJdfqWkhXDp012qjkZM09SgsfmuS4GQtqXF2fz6QQ3TBqEprECRYY4xgQwRdTl6ZIg2ATGo0k6QoRWSI2XMxgFNjMcngNwxgINqOhMfn55OVn7WHFYr7dYiYLozYcP8yzu73Q5ah0s79270203l4s5h+k+D+QAisPozp17xHB8E66z2xsEYfri/VcfPznOcuv27XtE3dEYMkzVmeu0IJZEeTQutmTbg34fSODISZdhMcuFDxe9fftuzam/+ebjKIwn40tCHCiHOeS51Wi0ME+M5V/+wsdJFqCnHKhLd9OExAAih7/AfS9mq2LelybgqtBBpI38SUC7vS7B5/d970ftl168M4PMXw6hP7Cqfq+9mI1pzKtXuxDWOGC0r77y0qDXGw0BzyW+gpj78v2XsNq17ojUcwdhrvghPA8+8rVXXnvt1dfOTs7Y2Gy3CQVUTzxF32AOZ6+Jxlbr6OnRwcHBvbv39vf3yQc7rVa31wM0u/3ehz70oYODffKY+Rx7uSRZpye9XgfloWxFDILLdALlQ2Q1tw56UQThyqmJb2h6HJnu9MA32sUAEDJEkv6YjBt/LNZLEmWelxxD3vR0hFoDFlMqO5sy0YoK9DwNKBrUEJHNpzNsu91o9Ho7jWaLFgAsfcbGgC+WTBl4M3ZCt1GAbgVVuCCBibAZwiIeBTtCPsQ+2ZJtwdumkxHuBTCJrOp5NLqMJIHVhSEVAl1Ns2Fd5RLbcNJUiFnCluq6FKA6n02wDZTNwTA6GCrcFCQt5kuC++HBTTKXp0+P1uvwfe9//97+HizU4K08X8xH40vYC90iDxkNx4cHh0+PTn0/rDp1IOX70enZ8OnTU9wqiSUeFK+M5OBN2CRShLEQHdcrv9mCxXqkVIgCjUDPIQ+4DHi8mN4CpirmeXp29hVf8RU7vU6r0WB0y5WvS3bxxIsVaReRvN8btFtdBgJeb9242e/2kcJwePn08RGkGZ+HP9PMTMWihla7xXidmjwamP6+H/pR+6s/9H6djvHqSP1yeP7ozTfwPTgSYpmNVsLQTEstoyCEW3Zanbt375LYNuqNk5PTp0+eNMwTUoi/uEAcRJ5mL7xwr9tuswugB1F0/6WXdnYGNIYPe/XVV3Z3d89OT9b+uj/on56e7u3sMHL61Gg0RpfDo6dPCM7tZpP1x4/elBv2DWnzl+PxBTEFD1urwZ4sEMI4yVz0TNowxKXQnMniY2E0DkHi5XgIbsAWmRBcCgYiS8fN4q9QBa5Ptg+zwyM5WV6GU2IRjWa339utVGqapjO3KoDUYLUit6hAJjaETtHYPEnazcbR48fISv4SK9XEKrxCT74x56Jl1eS4ug9es3Ca0IHBiSvTk4yEZLn2l/hXmlGMzDJzjSCpDxyPSsCYIgjIXvkk4dOlUr1IjAjiWSIVdokH+AgGx6gwY0Sh7BnLrjcgWsPLEe5tOpu3W7p2BYhQ43wxQ8J37ty6ceMGcnvyZDjY6S6Wq1Q5pHX//qvT6fJzn3sTttpu92/cIKy++PDhk5PTi/e//4O7O/utZttfh1XIYq25XkeD3cHB/p78ccUmTcdbAeXLy9FwOCS5wr3hX8jRCUYnp+dmLKgN69WtlnWvycqbD9E4Y/GI43GUDM+Ho9HlYjI/Oz2bTacMzbKq0JX9gwM6XPfqY3AwPBteDFE7RA4TJVP84T/6J+0Xbu9H6xAAIDTYGPG3Ua/HcRAG68loSOzDLxEhG3WCSLPdaiMAIsf52ZkhgiTeeooC8Qiq4Ller9eFQuKf4A9k0quAkBYt5jO8DEOVZyqXW43m/fv3f/7nfx7X8Dt+++/odtpQFz3RbiU9YRIoLFAeHeOOzKRTRAxFecRp4gz0RuwBjcn9a3aWemr1GpwJaIM0XvKImxROYlftblfPyUOUmiPYbOTuSHzAQc2tVl3EROQivyYNEPHbWOQETd3k6Myni/HlaDlbQMIiP9B1XAuCyTSK/LpTqWMYafLgC5/vd7utRh1bR2hgF06Dw9N9omDWPJNJ0QoMG09M5wniMAHGyxjZ6Ov+OXJ3n35hkbzom07OVfRcaCQJt0ApuppBZ6cdbJUwCARrbm1vVxdh7u/uw7ujKEHisLLB3h6kjGR0OBzhuQBBq9UZj6cPHjy4eesm7gO5zeazR8Dz6RRftb+/d+/Oi9CGu3dfgkt87o2Hjx6tYT3t7k6pVPHXUbvVOzy8/b73fcWnX//sZz/3Bnx2uQIe8W5/D8GiMqI5EbLdbi9XSxSN60b7mtLAWKOY4BAnmWacnBoxv+ER7F2yQBwHvBnfUalWqVMnmOCfZQtyiDkvpjO7YtM3Y5OKtxjzGIxfXkALsdVOh/y/h/NCsX/oh3/Mvr3XQ1ujyxE+xsxTQr90/SBuhkiGKGFj9LUqhLvk1nj4YjYA/4pjI4jIxcEOS2Uc5WBnBzMA081GA7rMHtJ/yiyXi6Ojp8vFEvM92D/Aa6La46MnaHhHlzF36PQlUWR4QZgCK+iVzB0rwg/5a6Jk7JmbWDSvas7KolFSPdyspiF1YbQNAtjlNckhDGiEoIz4C4dhqHTGMrNfrLAw/larbZWrFMR5ikSX8cuaS6ASdFDKNQmDP875Fid4mFgPytcVnhhFs15ri7s5+Ek4D8fRXSSGjyTixgnGa06RQ3U1QZwUEmOXGAUkQXc5ziPzHEGcMS5jMZuTDuKU5WvJXSBpSUxv6DnkB37RwlageuKheqYoZJmSBKg33ngjCENz+qbkerrG/OGjJ8dHp7r6UU+KiCF4zWb7lVdeIx9BvmCFcCMXnqW3bu1/7dd+1euf/QJA8VdxxakPh9PxaDbY696+/QI+rVKBElR2dg/Oz0e/+Eu/HMf5nTsv3L3z4s5gr9fue14DYOCMYdjETOA1GeNBHbJ/WiFB7+oHO7qkH0iVlAlygC+5sb8PDnHqRCNYF50kd9KEeL6ZTwUthohaeRGMYOKj0aTX32EvtkfwobmdnV3GSzE02/CaRIDvh1e88iJZVxZr6l3zR+jYnHAI8HUYPdyfTVQLw4Q5EIAhcvg2OnR6fDoZjfCmwpP56ZEVaYoiKRmVLt+R19zkQaTYd36mwmSNpJGQh6dPHu/sDk5PjlvmbCrgJE9n+3B4Sv24VWJrsF7B7YlE1Fac78Cf4swYoabqcUcQR13HHS99XYFAIgtS2u0W1swIOKBW19WxdAdIo2bcIosJdohO0zZghqZKVinbpCQexelxeKoQnKbiMLowoxStlpdnZzBfzRZUNuUNlu5bm4ysBFAiSzFjncTBnegKfJSKvSEQrAvr1+wxHRAZ0KXMeGVNfofkMXo2IWyEsRKLECm6wSZBvHh2HLNLL1mXrvRASpSnV/AGhonYSelY+oPBjRs3GSCk0/cDQhQm3+70XKc+nS7OLy4Hg8HO7h6CIvdP0pTwNV8sxqMJVr27u79aBrPpauXHpJSVKj6HiiEP8WzmD3YOLi7GR0dndbfZandv3ryNScBozWkjXWEMTvG+mCtUlVhNIkZmjWxxBMTX5RJCT8czfGqjAVe8DHyfnBjpwiLwxClBFa/sE0V1LQAxtt1p807NrVazSEJgIHASgmSjUcfZIdm93V0UGiUROKYYpvvRj+GPD/YYuWWJwmuamIGaq/ehnigdh0pcBAVJnJY3FkNEL7SETEEhEoFFoBqdJjEX1MGP4f44S1A2Go9OL84ALv4Vy6BzrlObk9YsNaV/sL9LSc+rz2dTiAcZ3cXFCbkC4ZWqgAJoRgZB6DMYGoQL4rGUjplnoNIHhEBnNItorsr1zbUy8O/FYg4LY2O/36EhsCvDk8/QBAAl2UI/Qz3yntCRkYClOWgGxwwIf6xf3QNOOXKGMeOeYaizme7XwDhSLAQQLnU7+EoPtjPXGOFLJg8fvjkej4C6V68DXWN4cB5W0VBqmR8Iw87hClmqW7vBenG1GmYBc9I8sVXCd7Bdp1qsMv5esFc9OpdEFss4xOUsC96hbHWT45xQn67XDUKySa/Rgh6TM3c7PT1FwqrAfW/dvI171glhPeepAf1QvNAViOSa8b17L12OF+PxgugfRjk4TLPScDiZzpa2XSPHwiW/cP/lr/+63+p6TQwTy0KijANnjBUBfAIOJG219hEvgqZqKBiCTWPximIj73EYnR4dgVeUQG9hLIyMTJQB7e7skVOo5w1I84SwRLSjCSSE5UznS1RYzPySW9x/Gf5TW/tBp9vZ2dkZXlx89Ef+mD3oDzI0a1UgYrhf1kl8cFq0j7kzVBioztKFMXrFOnTmztMvcYDUQb8PQyicHy6a+MLKZDpmbICJFHU6Ha/Xui5ZOaYuA1d4NY6n3Ot04ZHQGECgB2ws5/hR7EN5uKPnNJLPGZXrVkS8GevUQ5yqK4WvkQUxTLgNIQL/hJ8DAXUXP9RmvChb14G68DD4gq43UpYOrCDRcAPLluGled1rYOKNpruBm5RSXduN/ehHCLHMtFIW1Ql83Xyf6n5GGwbu+3NQiN/FNY4uhpCZKA7w0o9IkN/4wmIxc12HPkCx5IhMNklZPDH0An/AOkMxLGYDY8PjYAzA2TwkRKAHYNSJB8GLY+RiUG6NTmIeqkoLOtHtcZjxZDIluAPRo6MTOsI6YmYkaBP3udEZtQxXs7u3fzEcnpyekQmYe5/02Adzxsbq9gfd7s7rrz9AvUs/hFJ3e7t41POLkTwmYTovQ69xvr1BXzOWGAGkWPFZj0LVo8JLJTpwenZ6enK61slzPXhSF8+Y6yt0va65tAFWgBZwaqS8VFNSBojiIEx49EZVF6YzViCWjEYjFI6KUYRiY5LTETDOsVhru9Xa29vn4MVyqZl16jy/+NiP/Smo9IFlOZpkhtBlGwaJfS+xp0yXkG3KuqVEJ9/Yi6EFejQboMFJ7O3skokrtSqVdRu6bWFwIkyEKE19DPE0XrNBbEUl+EzEBiBwM2giioL9nR10enF6CuCAMkdh4dQDVwYBvs5fVHFjgB5BMCpLTLGm2TflaxauFzfAO45I0+aeB/UUebSK5104ZH50Az/BgWhdU8uK7RD+DGXAeHQmUlfDwNAsfw1b9Uv4ZemGZKCqE6Nlaz6Z6YkMgN78HrArc8DKdb9TmXRETwfMTo6PKlX77Ox0ucJ1kZHYEGf4t7oiX7x94jxpIuGAA8kaTQ6XTMZ6gN1iNkWaug1MVyPoea6Gk+Bq9cMA7GrpQsoNZkycxjBwSJgVY8Fop9OZLqOtOBCK6XhKtmpXXXQFjhkV6ieR6rS7dc8D0yenp4wDV+p5LfA4Go1hz1/zNV83miw/+cnXSbGCIKL6V159T9XxCOVRlAJfqHB/sIPEyCPB/Xy+vDgnwM4IRrPZbHh5MRJpPL+8HMFSolBXjJk7GErYAOsEcygsUXOIR8DT+IHOinV6zVan1ek59QZEyA+C2ZywQeq7xOuh+gooJKVBFnhJwkRewngQI0gArowNJIJjfCVJJKH8T/zET9u3bt1BnSCV8iAY+KJx866pALL7kJQl1WWyuthR5y19LGCK9JEozDLNdOuVVabOpb+M9bO+ELUVoHI9t9Nuo2kAHQGutSaY9Gyhqq6aJbkDwaR6eLZmUz+cBumE9UF5GLN+Sg2/B8dIxSXabV3VQhJAMAUcAFKt4zzzje4crtd3BgOq1Yl2M7nW7nTALlaFTyYGEbNg/ykEIcVB6mQpcMKmcboMIQhWl6MhjJW6VcOm3Gp0nGpjufDrTlMXyAYBJoextZtev9vFbBAKWqEnjVYDR4SscPQYKOatWfo0hRiQisn8yNVAowSYifCBQmQUBiQtR08enxw9JZHdTk0Y1kz8QWEcznc2AnocHtbFSzZh7oqDpDE0qGwQhGxBKJCr8/MhHJaRQklxhIRdMAd1hlmu12G72wW1T4+O10F0+84dSj558hSkvue1977x4KHXaKM8mKjXbAIy+O9kNAGCrN+/f3//4ID0HYSdn509fvL4zTffxCSw26fHj8cQqcsR+INnN5stfAp9R9RJosstwDG0uNfttdrtBw/enE3n2B7evd3tYxjwY6jLk+OT47MzBmSYhi6KEifUnKPuKsKSYUr1Rms8mRweHgDKwaBP1CGrNgYTkHHhwn/ip/9t+7ZOjotRxDFUGKnIFpQT4Y50NlUpNOjRhYOI0rgYIESTJL94CLgHDg8QX+gE24J1XJFnHvYBknA/AJQjULQeXLPy2YZvhkeQGL/y8n2SPzw6uSL6ghmTHUIcGQmN4pvx7qjzxq2b7ZauYgHHsI4++fZgwGCohy3YiC6jKJWVm6aaoqLfmAM9x2HTB3Bs6Vx/kepJ5XA6xsmLUVKMeAM8cOFVp6KrlMuVmtMIg3S9CLvt/uRywrgwJHgKxXHnEGsMmsowBSwQE2229JBFogGWj2vU7fWWySUqNuCEL2F5HO65LjHt9PT40ZsPT4+fznSTs3gmRqLbmv0VJVEDuGWwgNjRpc+b6XiCedBnsn9UgyuSOqpV8hvlM3GCR2w124wO2AGjKSF8NsdcwdD+/j4Df+PBm2CHMuReAAKyQ/d0X7Pia/TJT37mOz/yXaAiiCJyuIuLy8vhJYQCJcLiGNUbX3jjzQcPPv3pXz07O0M1dJTcBHfEqMFor9cHMevV+vxi6K/Wg91d2AsOAk+IjBAOqsTLgGOS0Zs3buG5x5P5bOEfnZw+PjrCrjTNAD3Fb2HDho/BFpTzaAaTAVXH8wWEh1GjVjPRBn6AfUgqDNZJG/7UT/5b9uH+AVihDgxdpE9XdeHRE5yAmaTS1TDkHx68qObghfy1HqSHWHGwU7KA5YJ3mmyCtS7+t4N8Iaz4XwQx6HdxP6iHkAqC2Y9VwRxQEpnK8dMnhA98MP5pMZ8SvGmdsIKw6MrFxQXOG/Qd7h/eu3cPgo7lsQIn7nTEPYCXcok0CdfBuQjaKTrDnyNlOokE0RbjBQR4aISFE8cyxdvM80XDQJfJMmpAgadbS4+JbdchAuE6J/8+P5tkiWWmn/SMCHM1cKBTh3oScRUqSv2xrqVM3EadIBclsdeoN5sN3AnuE4eBlWJmmhb2g9lkfHz0FEA8efTo8vLC95eUIbg0Gi7yx9Kh/UiVFaBMcA3DNerAd0NtGSZuue65oJZ4SihmRBikubLMQeb4NlQh9tvSlY00yXbwBHAZ8Wrp3759F28FAgi652fD4+NTAjqee7Vaw6QB9vASVioPhfZhg3VPPySAbPG1Z+dnMBOdsN3S9A2h5s7d26Qpn//CF5YLXVzg+2sIg1dvwhDOzxjdGrNhGQLby9FLL7/8oQ9+5f37JJTjT3/ms/PFyvU8ki5MjpXVOgT18HtYE3k2iiNuEUiLy8z1iCDL6Q12YKq3bt0iYTWc20wtEKtdqGb3R/7Yn7b7nbaZ17QdVExMRVFKrHQNgLgjAbis32Ig+Wpig7qQT/Pw+LKmng6o6/pm0wkQoEndA+A4q9USr4wEjRqC2XiMXyQ37HW7QJYszVDkzYsvvrDT72EnmmBbLcA9NBJSOJlOHVdXdhN9wTE4+6rf9FXf8A2/RZ5pMlUGuVzu7+3fvn27P+j1+z2SOcWY5YpDaL3VakPD5oQwr37v7j3ZuVwDlJFOFRFbd+qWSzawFlkoWeibmItqgyAeDA6B6OnJOCbX2jhxrCvFiIa07sEr2616vVWp1LF6YiVCpLf4NfBHrJkbUwRh5uaLNQpeLub42ccPHw7Pz46PjkDwcAjvDORpLNi2pvGwEsBKP/AdcGUYH/1HyGzB1JEbIahrntJHr7FeVjQbTRjRT83qavTDg0O64a8D6ByOjnCIY8Y18fX8/OLwxg18Fwg4gfNeDHVPqtfErCFXOzt7upKkWjUTM3puD1qjnWarabJtB38xGl8iphs39mka20OVK38loovM/RV+y3U9RHv/pZcPD27iR1pNKJnLFuS/t79/eHAwmU4Y+2/7xt/28PGjX/3VzwC/vYPDF++/BILn5Gplazga37l7lyhiVSwkIrR43mC33yIlrZQZtuM2yO2Gw0v8zvn5GXA3961U4Mfk9O1OUzje67bBLupFspJdlagKOyEBsutE2irK1wkOXBBBDW+PaSpvwGfjTuwK3BSNYsWadkkzsivolFiJmfvrNluufo6pFEfxYkYgHZOBUsGNQ+BSIcw0W97x06dEka/6qt904/AAqs/hmhiKIwUKLC5OfvPX/uav+MoPAkYkS9h6+uQJIsSHocV2u3Xv3t3XXn315ZdfPtjbb7faVAVnIkowINQwvBiCYBYYF2mK0KDnJ5SwwGrVhbaMxjPIZ8Nr4K/Xa+JANU8hIdXf8g3f9JHv/L03Du8SZnBTeDgUg3xwnV6DLH/n8PCQcc2XC9BcrVWn5tfWCIsEDYI9/ns+n5FLLebzT33ykzs7O+1mk434YDiDTt3pwuIMLnE5vIA+kSrAtQjcqBP7J+IRmrBqVCVnnG+U0WAZK5/oB+aIBlg49HQymeL49ECi1YqRLuarJ0+PoKew1el0+sEPfejH//SP/9w//sc//LGPve+978PA9DwnMdc11vvivZc0bVquUCG6p/9YFq4B4QBWYn1HV0M0ySyw0pOTE1zLnrkbG6+5KYK+XTk4OERfs+nC0yNKvNElPZoAL0wCx0nudPPGDZR4cHh4cT68HI82ltXpdfcODvBUT46OcX34FvYWJ7dxlHkur9dq6f43aqC/w9GEEdHu8fExSNNtIO02dRK4kP2g39f88Z39Aa5XL9wU4Ew1/U4/7VIOPYMQWqXcqdial3ZrBAL0RPRkAAw7SqLlaqnUySrj3fAQuP2Ts5PHjx/jISCsw4tz/DExF62AuX1z3yJp3JOnT9Dlmw/eePL4MWwEKyTdQfG4T+qHzjcbrdl8TnABeGiv2WhDBj7/uc994pd+Cb7BEMjMSHewzpPjY5j6crZYAAFSG3NXJoEPuyRBxIcxWgXuMplTSpdwTuicLsNiVquQfIgmUaplkfWHk8l6NltHAZTuhud1j56eEaYB+vHxEXkxgu739u/cfvHW7TtI43J8yfCpfzLDK6O7NRZE6Adkuzs7iAWtfPVXfdVL919GeuR8DBn90hnjJioY6ZMnj/FqDAclUYY4imtgIeeF4u3t7E7GY5PziDUSvok2gAb34rp1hnZ482an2zs6Our3B5AfQjPjajfbkCiRAdcFZBcXQzIzuvSP/uf/5X/95//8+OkRxWBQhJRur99otPCCo9kYFstW3s2lJjI2ZIivmU4myIyO0Sr0Ejsk5iiA2GWihCnjaC46goGI7bz44ovgyCT6kA3/6ZOnkJSv+MqvwMU+ePPBaIqWF5lOPTYguJejEdkSaSor0o4eGYOR64E7NEEoINTDtMtWlfG+9tp7qA2neffuC6BCPmIxIzKQqf/RP/m/s184HCjOK9Lpmkay8kZdzz/XIx1quGH92FO7JeaF8DBQJA7YwSLHtHXKV7fEtDsthKv8LNczom/evInwgazr2Lv9PnEKf9/ptV984YX3vu+1D33lV37jN/6Wl19+6T3vfc/73/++r/zKryTZx1VDmpGgzlU6+AM9NQzmh32dHJ9glJAtnM/jx0++9ut+89d+7dd2u733vPYakQtuQfYQQKvnC1qEeEBg8H8XFwTVi4JswO1bXrNSceTnsjwKY7SuWd2Nfe/ufdDm6/acBHkxXMg5+G63+i+8cD8ONYkDIep2OweH+/sHe4PBXrvVxZ8+fPQmGRtDPjs7nk4nr7z6yquvvgoO8Ft0Zndvn2iwu7tDrACvv/LLn4Sn6qS9+YU5hEZE3j/YL87MFVeKwTdIs2BTYKhStVu68cghnrRaLSALd6LR3V1iMkH5/vvf+z7GNZ/PGSDVfuQj3312fo6gAv1AQZ1Y8cK9uzAKEqPirBO0DSXz9fDwxt27d3EQ8AISx163//TpUz9Yup5+XV/xQk/41F13gIGwRg/x62y+cQPD9shHMVSCra7PbDTwOKPLcRQm5HtPnxxNp7Nv/Mbf9vIrr8KKnx4d40f6gwFDwA73Dw4h0ySTJdvCSgA6iF7pl6ACY0IKCEhAeXnVdutuCsvSFb858Z74SXPwWBJWQtOd23dQCqwNp0fMJ9P82I/9CfuVuwfw3kpFnLXd9m7fvnnn3s0oXnsNiHa57tVIy3QKVDdClqv6SSzLX85Xi9mN/d2SLnwB9w5Wirn2u23C4R6uDH33Ol4dS6jqp55gxc06yM7Lm1u3b374w9/8ynte6ff791+6v7u3B105OT0Bc/BYyFAQZ269sw6LW1d07gdbDyLNIvK9WnNv3LzV7+9+7df+5nsv3j84vHn79gvm5OpiMjyH6MN58O6i0XO0sGg2GhiA5zZQNhvrjnvr5k0CE8lBEmW3b92NovTk+Gy1WOlKiDgN12EcRsSfV17Gs9yZToaLxXgyvfAa+oGp4eV5HseOtfn85z759MkDCEKehuPLIY7q5o0D/JM80zrASxFMO832Yjp9E9k/fEhu7TXajFS8RhMp4uzF9RLkl3AGAhGZA9m2ufxNTxzEhkGq12iRhuI84RRQXpCEjvE75I6MDnQS0F5+8T4M5F/8838GCUNBjVa919V0J/m17+tBeOYiniaFsRkM8r3veQ/v2GG1QpLdGE9HaSlttTW5gQdN8+TmLUS0h7+EIBHuiRD3XxadBYX4BFwp8GUAOncWp7jSjR6sqAnQiuOMxpPz4RCRkTLhj2BI49lyY1Xv3Hvx8dPji9GlXbXQkc5GRCFOHSPXNVTE6zRmcFWnQo/h8DgaUt1U9xq7TbfT9MydeaOxwkh/EKzD8WRGACxb9p07d7/vB/+w/YFXb7X0ZFFHkO11Wm0PBI/HQ5CtaQpSLc8lA4P1kQlYSo4ype2aCXbFpPVc1BKJ4O2bhy/eu8ve3Z2+QX6N4EiBbJOmG7KKCjSLrt974e5XfcPXkxa7jQZuCW6A6nEJx8cnhqXZ2FigZ7aApZqlZxWXEzJLfw1nQLI4jMkMpri6fedes0n2A9naxWQfv/n544efRyj4WBJHgh9+EY9umYfvkl92O114PVBuN1t7+3vEkKbX3OQ2/iUKYta7LRlcr9O9ScJy47DXbV6cH48mF7t73dPzo9kS+psooc+TUho2vRpjBJaM/fBwH9tQdKzoxDvy6nS6NLRaLk9PTkb6zVar099r93ZwS2VlmlBSnUwCuCISehBgG4Pn63qlJ4uSxAA44tv55Yikh7Cy0bR02vBw3h1IXQUpacrMz1NSwxnqPz05hmcj/L19kucOytJ0/Xp5cXFGhGzpvl0LhoD3Go2GvM5OjyeT0a1bhyTeDx49aHdb6LXmVsEixnPn7h2sBbKOgZFQEmogG/ATTYM4NUaBGQJQ4hsfbARYZFEktyWrfHx6enp2jipLZd2gEMSppcTa3tk9JLadDU/DJNAMhK2rV8l/eGd0BAHRp4oFGEjKyZFIaOZLn2orVq1WrvXaXbIQckrsBCH0+jtprof+NFud3qD/vT/wh+yX7+zBXZARQRlgAbU1Pn8ygabgPIi5WDbkmsSaEI+VYJEktmEQ+as1NTISQlu1Wrt1+zZ+USSJxCTNgScWg+DosW3uHKSLhP2XX36VBO4Tv/SJ0fBysLNLjeQojx4/PTo6xktBAIg1GBCKhNtgpXESEOgYa9nCIBR8ReXtMmoajy8fPXwQhf5wePqrv/Lx0+PHSj0rdoPw2W4eHT193/vfCxPoDwhu+mEsSJPmlcrl3Z0BDoCkHrbGTlCLdREo9g72D28c3sAb6VmifTq8s7eLFsmUode379zZ39vXnF2Sd/qDeqOV5OVKze3tHrR6/ZJdw+vwveLULShWtgnCmP2U3Nk/qJED1T38McyP0IlykDZRY5Nlrlu7c+d2p9vu93ootNPuKAmu6NkDaZzgR/DQt2/dOjjYvXfvHu4Bhj0eXa79JWznxo2Dfr+LgnDhO7u6KwlbFYGuufu7e9RMS3v7u4AS2S5XCxz5yl+cHh9fji7xQvt7e06tOhlf7u4P4miNh0TA0MhWw7NLmzgMUMHLL97rdTpf+Nxnl/Mp/kk/hJ7r2cGQb5QLCGl90O/gsKDRmvDStLGe7SLPlSYqrAdo5HqAfrV6cX7hr8IsKUPbnEpjtQgqlpunALuWp1at6qXxxnWaNw5ueW675njd9g4Rud1w7t67idPf2es/fvJmXs66vZbSnOW0rphvf/8Pfsx++fYOwkLNYRxAjMAguWquK0f1eDlkgYxwFZ1ud1Oy8AqkimRT+rEqImO9wVjMSXy7OJkEMYK4kA7iZ7M0AzQkzqiMA2UVyk6sR0+e/OOf+yef+tSnweudO/fQNyjGI5Mg190GZg3ksCsEpF8YicKyxYFV3SQkLJZQAEiYz8ZPnzz+1U/9ysnx0Wc+/SlyyzTU89AxgDu3bpE7kv999Vd/1Qv3XtjZGSBHkkCYIt6OoN/r9dE8leVpDrEZDNjQNZNNWDyeVBcPdPq93X1sYFB36zAUEikQjhcNIwblrINkHSWW4zpeM7ds3cFpV/E3fpiEaRZCgDblChEHL+J5+caCF2k6FoabKOlUFOWVJeieFcgP9gXdJLejB4xvvV7jpRgLGEIXuPw9MsedHkg9Oz0ZXpwlWdzr6dJRmXYU6pdg2i1cD9Kj7d2d3Zs3b5Q2pWazgVWYNBfWBFFTo/hqGsIXQDngu+Y6FnkviuhcqwFj1Sp3Wk18+86gv5rPAn/RaTX2dvoKwWU9TBuYUglfdblICabEuPT0PcZomQeugnd20SLFiO04C6z06ZPT9Sorlyqd9o5drk5HizyzojDD6QI9EKwflrDcVqNH4tDrDDqtHehRt1s7OOidX5z0Bu3L8cV0MQ4jCNPMPFGk5LqVj/7hP1b+gY98g2FpelooAsVbLP0F7/PZDGrd1nRs0Osrdzo5vZzOZrdv3764uHj48CGRGpGDRXprTiaJkYzGI7wIBADogwyGBFvFMJI0IY8mdpCr+XqCt066kMH82z/zb5NAfOKXP/Fz/8vPnZ6fDXp9SoI5qbYMo0ig5YC3uDqCw1nHRZMLkEWtlpqogmXaVrlddxo1WR2p1d7eLpnvp3/1Ux/4iq9oNnVJ08np6Vy/FhNDYfFq7Q70UVcCEdZqjkt4wt7AKL3SiW9jdWZyoEkUwz6xWL4S4qG/0ELYCMGUfhIdNdFhVxgvgQgGnxJnMUcZsG4yodq1OVMHndQwSI31h7TYQxfQrJ7Him/G+dVcB0SidboC0MEEtBFYDIcX3Xan0dD1X+A+DNcMkwSNQ7BMpNHFh3c71E8AGU/nlUr94PAA14/TpRJiEe+4JHKqk+NTUlLNkEBsMz04kOF2Oy02wnDI2knXxCb1PCtIVhPWtw6DpteAMRdDhgHAyzmWOMsgsb0lJM/36Qb2w4usDjs1aYDu/6Ud/BT+gdSc7b/48V+G9OKYW+0WpjuZTEE6uTJkDw0jGJdUzdxCQvskA/TbX4waddRkn52ef+CDHySR+tzn34iSDPJNeWIPmc8//Revl//kR79tMZ+PRqOKU7196ybaQuWgEMDt7ex6zcZkPMJhd/v7o9FidDliqKjhc5//3KA3AAi4Ht5BAPpHRRhDXVefEVqhM/hyPQEIeaGbprlzC5UTj1z9PL/8/Td/0zcDLJKJ1z+jP3Lhw/3dDCIN/QsDoADWKUYbNKq2sgyNAgOau7g4x9kXF9eXsrhSzkEeSAUdJB+aFqgU1/u3UCGiJIcgwmKR6EMcQyeW4d+lpbk+jhVgSmps67pkXRYH/zs+Pdvb28crB0E0mUywvnxTWa4gfiJOoZ6LAyN2EQN0iPaoEWHAtThcZpKmdINR29ARc9MfutJYoEa6sFMTcHU9SEC/bYigYHFsIe9xzEn9MARyK8BP58DZ+dkJ603Pu3Xr5t27t8fjcbBe3YXLuvo5R0bEiKfL0NLvNFQnug9qrtCvM1aNl155mWMvzs9wWKyYc0/6eVAETdzDT5DEQ3xBD+EI3XEIeCInQfgA5XB/H5whfhS0LNwQyYFte5rGhrsTYXS6lL2E4tVSU9TIE5aIswCsDx8+Qst3771wMbxEYpSeTWdYdbOt68zW6xCd4pUACakLydxSl9/0250OkonWq3ajNp9OSTBfeOklxP7xX/6V84sRtEwjtuzDw8P/7Re+UP7B7/46gh1dBFsEstOzU6qGLyPBV159tdftTKii5nS6u9P5moSMZnC0jx49NuN1GAPCEi1z9OxNFD0Y9Bvmt6kR7nwxjZPIJFi6+gyCePPmTbKYk9OT6WSKNRNA4SEv3Lv31V/zNefnZ//0n/6z97/3lQ+877Xj4ye0xSEcy1EkkyYrsuAD+Im1uaSOxOrrvu7rMIxPfPzjxEEiHmk+VBJNEEz2D/bHkzGuC3vDAeLKgYJ8KkuM7NZuvR7oqmhHaLMhc9liviJFB95IHzMql4Gs73lNnGvhY/C0caYnheN98KgkC2gRikD202q1cVh4S9rCPJAvJkFv4Yktolx5U9JTsqu4YNwPLhkfSXxwIEi6SwLnbdMrPJ/xYXh9MoM1iTU53I0bh8CCwAKDoNgFCkqi97/vvbhkAulL9+/DrIh4d27fxmHmJWc0XaER8A3Q/+W/+pcYz8Xw7Gu+5mvg03AYXBIhCzUtCHo611DG19SrJMQlOoZ8sDGUBZvCtjFV7H8yneB09/f3iSVswXHg3/0Eo8dasfaqdGTpushySU8Pwo4VblWzplLH48nf/tv/LUL/3b/nd5N4OG5tMh6/8cYD8POqJiXFYKlZHlx3kTi/+Iu/+OTJE3BPZsJ2nVVahwAAmiYCn+Uf/8SvfPozn2OshZBffvmlf/TzHy//gW/7IB4LPy9sAxhELDeWU9fBwT6jwlu32m14xXA8o/nh5dCcdJEDZgAchbtVaKzop3gUp3odvpAFEk8bTe/y8gKX0AdMeT6dTRGc/EeoZ8/A+MgRgeNyoeujwTe2NOg2atVSsFqRTeIV4K+wMbpG+oIOBGU9NQKXrx+HRNu+D6pXO70ehoezeemll3YGO2CVLmEh3W6XvB23hpLIP/CFcrRqcUVtyLm4aozNYIlxtdq9ZqPlr6OnRydzXUJu7+0f4kwBNAPktfDDMNmwsdtVXEJlSA1fFUWJ47pYBVs2G/k2MS5zrRKYhMlakM6KwyHAFG6KWSEfR7dUwfhdwXbt44RZ6CVacEjqyynGCQvCLHElEH3y10/+yifefPDGKy+/DFJJfCEVunVUjh++uy7Z3nwhr7S7t7v2V6PJ+ObNw3/4s//gD330B8gBRpfDyWRk6SEn1jpYgZw0y/HNuJlWs8Hw6a06rIDIp348AArR6/ZwJSgOgRAbRGmiaIkGncrSXxGhyOOxWJwx7AsiSkTCtilPMDC78r//3/13ePHf+3t+d6vTYud8NsVJAZIXX7xPEyzoCxvTdXltmRY6YjjEu3W4rpbr61XaanSWq2CxWJI6Pz0+ffj4KQkXqMADk5r/yusPyh/9yG+CiCAz2tV1AsvFzu4uWHn9M5+uNzxqx0Ree+VVt9H8+C9/8sGbbzbqHi6QVJcDZrMZ70qMbBto6nGauM2aq+cdhVGzRZCqQgQBnzFQFEYU1ZOBABm9h2mhNrwaaiMXAce9Xm86GsJ0HV1fV6YwNsbhRAyMH5SwkS71+v1IlyyCiRix4qEx3LOTM7wF+Q0d4KsZke5wwd0K+q4uvadpbS2VcWk0neQxaR/yonvw4MFgt9PpQQKHoylpd8Nrrfwwz8gkPL6SmC0XPildvQW91iVH9IdBbb3PdoyqHMeMiPhGvNKccZbpLHMUgUXGQn+AL650zvCN3DBXfBIbDYPKCKaw5EG3Xcqj8eSSxKPf741Gl5QhBTw/O70cDUmbIIFKE7MYwOMsCHHf9u3fcf/++5Pcef2zr//SL30ciBOmBzuDf/D3/969F+5QfaPl4aqkaLK18gYDJ2ZeDC/QGcYD3cK8kSpxFpKDuHSPBfwV1K6WeMu7d+8CfZJynG6n217pSf3yLwb6IE8pBGwNc0UvOGBiEesUfvrkCUO7f/9FXZsc68otbAwyrSt+SzJjvAw2TxxgjGSrhdtiF5giL5xNguOjs/l8tX94OJkuCTpes0XOAtmzrWqvN/jXv/Lp8vf8zvdA4AhY9MOydQUtdjlfzHH+QpuedmqMbJOfXZzLb0lTJREJXceobIX2yE2xSD5pHrBSEwOmZ+ygCDqmpKqHOOOLGKsaA2l6yC3yMhXAuCqgzbEt1+Y7GxQ4RCosXQ+JO9c21ak516JCeqIZRj0LIp5P5wCWjKeh+x91hYOos1KlGCEyqIbX1BV5rTYHYgwcZeE0qZ+adI22DS0OgmTlw8FSPedYP6O8vZnMXwUp1AKcqjn9BCB91iCguZr3or8Kp4UweDMr9JGxakFM2+90WwdqD2Nht7rHd12br6061oydoGhBZJKQzShCvVVlut1rQxip2gYqesYp24mEpOM1t35w834QlP7nn/tH/+J/+/j9+zc//C0fJtvDzzBuCuv0RZpGsjI9zkGtwCgquhoWCSMlEw9Qh9RKZ1iX1GEhOlOtPJtxUIVUZy7t5xBilEYlJEgIFFYvzYpFWFIBcgYZO0PHq8DBKFD44/svvQS9RIjsRVPooVAzBYxodT2MVbJr1frapC5BlLQ7vcVq/Qsf/+XzC7JYPSsHL/y5h8Pyj/7+r5HZ8MeQYJBpik8NowD5MgyCi+/7qMghZuopJ/RfmCuwaHqfQzQ5GotEMwCC6Msu9cycqinUwGiNJ1B5DFES3GLRwNR0n96DWlFLAjkxCcyYvUWjlKEAG4sxswEE0y4xBKOnXaDMdkwc+OJbOBBjI+miVWoV2jJd2ETywS5CJ9X6ga9Tf06NNtIUDqCRmZspXLvigJAoyubz5Wy2XIsu2zXHxVD1XA91FgmUJGtSt2xDqquZNHXsurP6MJ/olfUtjkEwA9pOZYuZZLqmS/zQFJWX0GKVs6pcPIQwA8VmUlizYlA/TWkVt6kk+gGEokEsU1wgq/KaTSd4WYTZ0TNOA+gTNCeOgjTDX+ZYIlGz4Xk1o1B06Xg1Pe9RvaRl9Vr91jw9gVFXOKJK6Vc9V+/YzYrgUgyz+DMHscIIWUMUwIYNGjEVyRlZdAHfhaCOjo7YdO+FF6AKZKXsN8RPUhL3EwB0KP8yPAIRjNP1JrNFu9snNfmVT3766PhUV6jGMqoHT1bl/8Of/k5K0yXqLaAGMug3I9RVp4b+Ax0Gr5/wM96LDkphVwuwoIYCiAUwpRa+53pIddXk3oAFJIMRysu4ic6aIWbgYjk6xHRaUiL/DULTGbXFRh1i/owchRv+TGHRB72VIBt6tCNqR9+4AJQqG7FsMjmYQ7fTBZvmquuUajkWvgFXITKCiMJkAC6WShZcsR3AuFoESHyzEQOD+aERlZAv0cO9Tc9N4wKgcT/yOHRRe8z71YfWdHYdFDC44hDZZtF1/HEUKXIZGPFhhlTUjYR1QzVVIwMkbx6yiOkiExSghwQkGRlhgpfAduk4RwUB3NQucmJS9rPz09u3b+n5ISRIeo5/qVAiDKasuEgzmknJoSZ6sCr2pT96x2LGA55kYZRGgwAD6bEZaeex7sAVwDUdp7kZOmpGr5vQaADks99sJ/8zNaKOEM6tCLZcLtBIv9cn1EkQyIQ/wYMBZxQwW9RDBogF0mGv0ZzO5jVPv047HI1ncyiQzl1Q+Gf/4afL//Vf/dPIhU2MggPVGz3UQ0EHTNCYatREAcZu7vi3dZNIsRTyZi/vZkX/FCi2UA84BtfbXdpi3nhXUm+bkwKahKI8leEjCyNGp3ggNVTMtRVTWcYFsci3AzljxKrO9MSgSDeM0BQr9BUliGws5gcHB7s7uzQ6mU4X8yUGgmlTjEqRta7cgCwRvOA0LnkCgYUDExywU/VqbsMkZ/hvQrKQRjzgxRiKsWuQwmBhtuokG7RLb1oVmBG3uXtX6jQHFYtZB40qIhQLNlrXVi2MOTEVqQWcPmqyFN+UiDNOnVeJ9QucAF0AldTJOKthqEmSdqs5noym0+n73/++yXRC+oERyxmJxW1ID7AfhCkHoud+6pIuycT4XVOTeXx1Ind2NS71g/1wEhwkIBYOkDvvJjwZtevA4p8eGj3rKEZU+CVyd6TIOtUWj94t7pqjDHGRg1QXNRqWRT1GvllpkyyXuuI+jJISaUnNI3ASKigQhRGt/bW/9vPl/+av/7iwoj89uwSEbHmO4btbsSvM0ZuNwr1MdrsU+wWpK8K69aNmJOwmr+MQOqr6kZDx2cXhWBh6YEFCpmxJhUzGQIliqJQH6GyWgs1CD6+MWyrRWQsUSGsKgmwzj0aWkYplklSQoPS6mH2PWobnl5PZhPjc7w28BpA1jy5lOLp5QKG/eGV8xUchMAvvVzMn1QENilPEQ/EOnk9S2C6SupC8YYh02EhFy/ZTH2UaMv6YccvbSVZa1T9tUILDIQtGg8WiOkkPDTq3Dtj44BQrUopRpjndbu3WHYYa6OJvyAMEtw7FBxyoFBDT+N7BPrsKhQgkCEjWqDYlXiFXv0iFHaALojwYNbLVr7oAZLokeCBTeV+OkAbptyY6UaEe/KArG6Gm4qbqru6rYwBGO/Jh1MOfhmEjxjROdTs6lkZRMFFolr7RClLRqOWzlI5r4HwQE0ul0XjcbLTsqrPG7xh7d2oeB5LpEib+k7/yj8r/6V/6IcYGXPCOjMz1dPEKoYFOAiGjGKra4JZJ+AssUoAgK+wYLdFh0rdieGYXnZc1aldVKRtH6UD1WfpmVBzHOGkUEXEUtRWoNULWDxsViqYw23jjANVsJoGRaUSkT3SGxWyTxKCMhpajDPLdBBGybiSvdjvtLuRmvRbpJy0w1/HUNiU7TPBtIscUXJNKiJnoabmVSg1dF7AuDAdRMzy6oS7SvcKXGvwV6NMapVlVhNCeYmeBY6TIGkdIRMYOWS2qkMVKHlpXRZKRBo0kYt0urqKmDbwMVkRWQFlsNUyzqFGvDXYGMI3VaoFYFPod/eDcYj5/8uTJ+cVFv6cps35/IH4HXRQgdUZJsNMEX+7rUd5+jIx0DV1kLn7XSSs0QjEIA85XXdAo1G+qgal6Xl2XDRslijWCYQmckWnUhRKNPDI4B/qgXQmEjltsidA6zk71p9KUVIirDvXASw7E6hi/hEOrDIacq1SJowR+CLVdEUDNk+Tho/K9uZ5o9R//5f++/Df/yo9hrDRBu0Kb3tO6maUiftA8stEYIIgbGQ39A+JywBpe0VghaGlPUDJANgOCq8GHdEqJsnrTUM3fljCoOWmcAQjEJkkql3C/Rq2Fop9/l4ZlERxrHLwRV3FQpuu8y3r4KXKEJJhfkdeJQ8baaDbrujdJPpZ0AWVQSZqVwwRRKrWVRSE9YQ3k4G7twils47wCnBkB0ZxByZI1mqI/LOoe/4UQDKQlkKs10/kCClSgtaIq5KAhGahLxeZTVbCA480m0l1MFGDAAjEZHpAl+JEI6wFmwQpd1d0qqgv1kBo9ExFQtBr6VdDHT57M5/Pbt+/AwXb6OvPKCGkT7bDQnOwEzAJewKTkVUFGfsVIQ+hjFxDUQ3n0yArAahSICDUFYZSvszlqUv5FHKCAASvIBJcBfqgDeivbR0eg2PhfCcEcvxWdcVi8FytoWDIxZbQ3L9slpZv4l1h3pOry9KpboxCdVTVW+c/89F8p/53//CeEA0mVo3jTT5uwmzWSJIrV6x577Y1VUwovXmv6XahFRALXqExIqNJtcKCcHXQdwZnIYCpWt7ZyMDjXNilMvVHmhMwQH0VJCgiMCvjsU49UzkBXw5N/QnaYkYKWUb3wwtgjkhAYLi3ZlWpdN/ah/bzd0g8y2HYVP4RUgSrHswsBQ8JJ7YnA4jZ6QjM+Sj8xhGxVjMCqmuEYEFViiiCrHqE3PRNDHeErjbCdXvBCrHTTdLjovXHPpv+ydSNk5QKSvFmkLD3yx5QxX3WoquKFKKHUsia1jD/LEDmuCema+9k35lmSfpzohDYSwNXCekHowc6g2+szXuTdbunyZUMYdDN2IRnUB6glcP16bJlgDY6NgqQtbCDSCXH9ohyqQdQ4byNDeVDjRIy/tEqatZROZRuG5Cm0sEGCpwE5Gvn+YqwshOdgjfzx5XIxbFFPTKZmrEVPIGf8krOYhhaJBOeW5pAWECyN0Aaq1w8SKOOXoDbZ7/veP1L+W3/jj9Ewxwid0k557fusV2tVeoKJM3LqTUNdI6KLjQ0MJVoIjfG/BovFIvNS8wpJyDWuubA3/TSTYrbxlKiowLNs2iYH17wXg6UP6Fs3ADrVjR64Ju2xhXfq5VjqoyGaNttYDDLUnDEMPW3NabbaWF3Da9YbDXLIONavUGo+DixKAVSAH9Kt+f5yZbI7EAkDRl70uQj9kgGfJrhhP8IIwjVa1mDBaayn1RQxR32h4gKCKmeAa3SmFa2bd2ShtrVDb1po0ryrRHGcOaIoQVOUpgumOGNkD4MVXo2gRJFd/Ww6LkC/BY3TjcJgOptUrPLuYLA72On0eo265699ESofEqmsSLYlwzOdLJrWmgVXiExmYhqXU+RTXMGcOQKUAhu7i0Ck9FojNy6IndpvbFwU1PRfkUqVXA2JdnQNhjQMLdYdWbhIRFuv1fEPGqyEIyFoeEZP5jD1hEaU8Zrc3XHr+BefHDyMEApgoTsc8UM/9pPl/+Ivfx8HgKeaYgcMWC6AzoAzqiqGTQGdbKrobBOGLpKlUSF+dROMsQ/eybgLWTB+Vghbngf71OUjOAMWHIimaHR42mq1OL7VbJGE0bqvR2PpeTmwr2ZbT2PQGMzw0LfEVy6Heu6GziDSBEPWeQCd+9GPafVa7ZanH0QhBtbchnhFxYH0IQRNXcAQ8nKUZCufzG/NcWCfRMHVb/lsZWc0YeQuiiUVFRrY/stXaFXOw+DAlNUhLDpIwjDrxTezmE+zT3XprfhXRWZhBWsu1p9f2A0xlB45tiiLdzcfLOqN4mFRv2n2ah0P7etG/PKNGzdfeumlRtPTw0uDQNeO6XwbAsOi9CBA0iMUytCVvNqVQqGSstJBtQTuQRjuQ3WbAEsREIKudXoVYlqrmjaFaFYQI+t0Q1oxp0ig0BxOu66eBaNfKS2Vq8jVtAWAzdHFo38ycT+0gPtTN9QPVLYR35OTVccA5ErPKNMvwtM7g1NVQMkf/fGfKf+L/+kv0GmaBmRU32ropnBwJgGaRXHcXMtG1wuvxI5tD4zTokNsx/MzQrq0DgJ/tQoCXUayM+i1Gh7IogrIXBCEy+ViNpsvV4JsC+re0jN91YoeGOc2Gk2S39VqjUA0KqwGxhGGBrJ6wjsOALtE9hwCG6zXXD2Tudnsd/RDcGAekWN3abYBtbqsROf6S+t1xCvN9XuDQB0cEoOhQrWGR9c1Fo2mUAT/BiEGPUYAejer2qASRnx80Yc+VZ4/ChoAPvsrlusCfBZltiXNwsC3a29dkDe0wnTFLEVFz9Wz7ZgRHSta2JHryjXUN1/MYb83Dg9fe89rCHY4HOpRY7Vao6lH2iW6/WqNnsUZ3Lp8UxGtzEJL1AuOwTQIo362UIKh0xqdQAKE2YIsqW9vXYzvNyfC5K4VRcE06wQxPXPF4EoRUEHNZFkmh0bFQNtkKUqZKFNIW40CWnMtA/uohyYEORQnBGY4r9//Q3+i/Pf+5p/S7lSX5MlazVkPxiF7MmcwwBnBH2swgVALDRS9FAUyT1NEHVQCxFGxv/Qn0yky4kBSL9eR7Aj2SJMKOZxjaOri4mIwGDQgACk5i25YostQWCrc299DZoZkiZzIfxeS5l9PPdOVkE09ErjpubpfDX+cE/h0GkSzvKl+ISoNdVcfmEeUeFBCMlTGzKPpsmBLcNCZBp00N/qXRjQo6lA1iElg4d+8mT+zwi72F6gy/zpSK9t3Vay1bZHtu4R29aevVyvb9bddNFHNsc9VfbWCBNBOsUUdvNrLgubxmNSomxPnM8et3bhxo9vp4BHwGnQKSTJMIUg3C5IvYs8JQYxh8/W5jiEXArLOjMMvjHZKV0jK0Lh+FMB0r2icArybLxB3JUuCo66Kl5PiK+DGI8oUTAMqxzFqk1W2yGBYUzfMRmNTRm5YTK4ZDzXqaDLNTKNtKjZYkrVQ2+/6/R8r/+U/913AkV7D5aFZrJuqtbBSNMU6IycfYMVUjhwBtqEaIlGaYaUf5hBcuxDoujWYg/JY8zKH6JwQTaj8ZjOZTOECkG+OQjFsBMSAmwVxM3IqKWTB4dgTh2En/GFUer5Bs0UTqIMeUjjD+uKNmXUAioZIbso4Y0Ds+2uT+7llndFQtGKv8QX6lSfh2IyqQN61FNlmtm4/BEyzsEed0pbtIUXhYoWlWN9uKd6KyTVjERKfqXb79arw2ywFr7ja+1wxpapIf1u7tj/71MtM/BMdkaoyQd9H6p2ObvnGHyNIFEE5BIx26QYCwF9dVXHVQ21WoEAL1AM00SH0AHyCbCndKqfmTDKLOezZm47EhRtB4mVQDuG3aldBn2xIRYpSapuy8v5GI7RqesFihrINcXzVmQ2cmAL71dVIZpeQQ0Pf/vt+uPwf/Xu/G7/KjmIikL4gdIFO/waBFBdPJ8ENGblgQnfNFKMpIYGaDun0G5jiONyv7oise1XhRd3d9s4sfFINylDV5jSKBzDN46DxIToLNZsYGMvjM04gjI1hA3qr1q4AIO3xXqBjk1qkUiEMRE+pE2wN59N1iViQ5nsVvMT4ESAjB/G8MB9VIZG9ZTFNXDWzbWf7oTfEa74Wi9afq6JY327Xx9UOsxTSL/6KpSj5pYvpAruu9r+lXFHtdS+v+6vLQdGm7tg1vzpKIdgFPpdDQCHRr90hjOlnJClvIo+aQB3bTvMVlVCRFC9hATd5CT3xSD87yTpIoBQNmYxBJeSleDNHsBjfp8pYR2N8xZxACpszzfdp9om+GrTrUCAFqMSeWdQfjYSjzRhVE1+Bmu4vFJosnBUHirKkusqA9e/56I+X/5u/8adoj/4BcwHH3FejGuVFcJPFSRqxoqtF/VRJFiMI+DMykmggpuZRc60WIIatlvMUuibnocFSIzWb4zmy7unnF4R7uZfi+hcVweDDyDeltJiDjJiEeM26s5HgCGHWeMxFPVjUJrWjaKNzGZrz1hXu1En3RPuQi2qGbGLaqg9DFCHShdgVycss2iGl0A6LGjXbrodt1gr0SEnP7dJ3/XGQNhZ/xfarrwos5hC1YYo9W3nHBRyYD/2bBotWTRBnaNpJFSpU/Ks+BIJuSCY0PW5LYmyBlsE+kRO7eW94+hmXbreHztAk+6iSGtRrg0CDsK0UAIqZryxYsorQCclONzhuu3DVuMqrK8gZYJithcPCANiC7sACzkXAMXMJLFQnVUBzlQWqE4KUurFdUAkO0zyCbFzwUgxJJrrJWeErR/++H/iJ8v/rP/tJgEZNDJ7qJCwTz1hhDByPGwQrMhzEVHhqPcpCE6v0RoFYJ7v1s6mMAeAhAlwnshBFgZZqvsFUaPgDCyt8pSLTSy2opUgIDCGHZJvrCqhOGDCIRm9UbcRqajOi1DRcUVvZXyX+StNzQNz4Y8UKjIDjsFpZo3FOMV90W1FRoJLEjFeCN2AxnVFntcI3003EpWGaNRajLe0wB10tWr/+u17f7tMfndeHKjXN6eNq1Wj+S5frAlpUz1W9X7rCX9EhZKVUQL1VtShMLkM5sQUPMeuMBwXVXJcUu91ukrooi0EK8lTbflIA10XPqBFth0EA/QPbq+USrdV197UcCQxRAzSoM0rajlHpinFAbJ7oYQOlTrcznUwdty6qZMRMj1iQtv7UNlsMrzCPaYxIbpKUr1BZ9q4D/ajPdDqFGlHndDalz3QDA6CsH/g/8W/95fLf+s9+mpbUB0O8VL2ogFrRHLiSNcUQIVa42SYZeDKVMDqXeOChEFLNLaphwQ55sY8qNYdgBIRwOcYcpXX6rpGYK5XFVTRA7YW7l81pTKNGoyOz4DrMJ+2rXRapacOYgzBeLRLd+GcWjUSCkWxUiCqNs6cVJQiGOLFgVnEopmVEqcUgRzWzSk/UtHptzNXoSl/MTims6NnViml3+1XrxVLsNVeYcLR2XDVSNMQbndHK2yymSyqmili2H2bRHm253nhVZjv5apYCXCbAMmIyZ20z52txWGx0NeNODl43GlZD6I2jpATDVlEdZcjCe3omQX52dka5TrctqAFulwisBbkYWzfywf3p52UTEyftJ0+fcuD+7t6DNx/g3QiUtgmVtE7v8Mu0grut6CSUTlQS5lfL1XQyW5nr4Lx6g1APOaQ/88X81o0beNuHDx/Qw52dPhXM5vpl+f/H3/4n5f/33/m/qHGkrF+R0dVt1PtMyvK+JqCI0MiHs5UekOSynbCl7aLIOFTEhL0pB0F18M9ataazUsKRoMxC5Qaq4n2FfgzgFbNoSAYg0Sf6uUEhnyNMwUKdhvzgUClJh7FXnVOFXmhKDn5CDudiXmCSY1TtdlpekRTdmnl4pbPIC1hjadQAT1M2pYMAujpoOqUGOYrGpRmWQkVGSeZNY+Fz+1ccY0anHWZRKRaDXT7FKQUR7VIxvVSIf/RtPs0QtbOoRN9RhanFOFehUutm73a5arA4qPhXDYIqwzOPUdV5JfP8WTTJOARhM81Etxg2wmSgjmOncUx2wS50gVrZJdvb6Gn4SRy3O20QNhpe0kCj2STDw0nj4Uzr20Y5hF4XoqIFU4lV3PC7MxicnZ+jlGazjWs0INB9Mb5+tFQTEbqzrinzGI3H4JjcFEVTZd2t9wFsf2epx/ZlBwd7o9H4s5/9DCxYk1pZenFxjqb+h5/7dPnn/8FfRZTIyNiQ/DHN0JUCR8KxmRiXrpU0xHBUVoNAP1StX5M2v4LPYgBJQhBDhmDLYUgw8qxSBZeMDooKeaf+wlIN60JDz8hGUQBRbE/HbuHBIkHhN81W1YCBMtaZeUoGnSH5s8r1Tb4VKwcZeBWH662oylRmtm9Xkbtmac0XfTd/ZsVQIK1tl2JV7yYxkGSK5fl9Rpn00/yZjdsR6ayKmUcxMx0y62K8jCYXlTLDElgVCtmlJIKuCGRikmbIphKdHBdkDZt6tpjWi15Qh2RlvpoX68WKuT6dhZikd82AoQgSbOiyXc4Ws+lYPxiqmydEZzc5cQ4PoWvtzdC2jBIwoGa6oV5puEUj7AOOfAHB9BYaAJwW8BBRFCm83eku5vNavYEIwC649VwPJ0SfOXJ/7wB7evLk6ad/9TMIrd/vt9sdZAHCDm/c9Jqtp0dHvU4XcnByevz40aPxZIz7ZhSLxRzu8ff/p18u//P/8f+mUwLYbrWKD5cM5PP1J8kaoTBu9blshWv9HhnS1uSZ+ZXm0NxAiwixZsqyl+MZPDLz6p4e7y4FGSAW4pZEtFAeeVENA8Z5aLvBNzjGlyNHhKWl0IJRT9VczjKZTicTPe4XtZvL/8QQ8Gt6XS30R8dtFVxouGifN7NRX0TxeX9W7mrNCGH7hXezaJW/Yq6+2M77duvV8RxVgJilOMyMwMQdg2kVKdz/NY5xInw8wzGHi3cVhbXHJF5aNXVIlipEsaJPaulqhTr1rha1mBb1bzqsf1VnVk21AI6g6ThN10EWwIK4YS50iSFx0lpJD+EsyhuBqMLinX2FHqmOhcLojnd2sRE6Sl/x2aYSiYW0Eh+n35UijKZxp9Xu9vo6q6hrtlLPa5yenH7yk596/OSpW3NfeOFe8csYBweHd+69ALsP1oGZrnKQ1dHR04//4i88ePAG1epByJb13//cp8r/5B/8DRpjoXkgZR5Io4XWTT/lCTAgwGWLSGiikb10mqFShspJArHq3d1dmjk/P1uv1zfNczCOj45rGEfFAZ4YM1VpuFcLBAu/zVZK4iokBnOvAetiMOIeMqPCLfPOK04zXWc4X63Wa1ROgKMGOqZHZYrUbYlmoSWtbD+05XrZbjQrV6vPir5l5/Wm574VINP7c/UWO+m/AHcFZXOMyRLNouKmGEMryvAVrXBI0QBbCoGrRrWkzRRgvahW+BFz04G4vW0xU6dWzJ98viKMjjX/LOoABcikTUiQLNljLEteGR+QxREOsNsTdIIQCS9WemR3LD/abpkaVLgoT1X0QdTF/GyPmpaq5J6QAGvQAxRIVYxHfko/ixmATg6uEDl1vagmMajOX/l0CHzjQOuu9+Txk+Hwcr5Y6NFJ3R763d/ba7Q6abbp9Qe1Wg12REk48euvf/rk9AQH2ut2Eedf/69+Fhz/p/hDhEiNgJiVyNy1CFiRKQBEHHQZuDiVarPdote4T3wncqFAv99FfWCx1+/dunkTxJ+endBRxqB5wjQ14EURvG+1i5DNpwmUZlYEtPPOgNdrP0r0qHTTsoRCXIXa6sRckuGDfT0nADpT3Ce3pUNJrGnmInRokQL52HpgsxTgM0vRvlnUied2XK1pG3rbftU3VotvoI12zOnAq2qerWxLaaB8FMcZFMmZvdNSoJMVIyC9FYebip/bdTW659dZVOS5Nfy18ZXbjVcFzVfJQx5KnpfxkSHoJG6El3LIIqhUXp4kuIyX1A9E6Bkr6aNHD0FsmpufkNJdw+oAlSEF/BorRkyKGAC3MEKpSmezZZYUxsdD/8Qt+HdqXkM3wDOuYB3qyko9uSYlKgAAUIbWi0jOV+wh1JNGopJVxcrwmKPRCGSy3fdXNEcZf61n6Py9//Fflf/+//MvrX3lhp2OzlwQR9bEA/2Ony7qo3END35MXgkB0pUoaxXuddkIgmquQ8ILDUci/V7PssuTyYQC7Vaz0+0iJ51kMbKWPg0+DER0WTPDYwUyDSiRbxzqCutKpVbzWlg+HcBS6XUQ6kJYc49cSZCvuXAaqtAPhoiNiY+gPXwRrZhF3+Qwt9pkKaBhFCyxm29ASEWK1e3H9hDjrrZfi2163+5ElWrii4/RwsBZinW2Cy5msIVDNQeaXcWRpiqMvVjRgeavqIHxKPcwR+jNbLyuXMtzDV+voijj2fXVFC62652wSbsFXTNb1Dk56VhPq8V52ppcRXRsRhuaIabXaEdXK8b6mWHTPdMxeWLb0U/UKXFkhKCqpp9Z0aQQ67wH5meShWlNdeuKvAb5kpx0JQgCkE6f2U4mB3iUSrY7yyUraafboZ7lYjmd6THdbr3R7g7IhVrtNtuJ9kX/GEtKrg+bLZX+h3/yy+X/4v/6U9gJJSDXe3t7FxcXYaRfSWIL9EWnQUzyl8XgDNqUk6uyy9ETD7BTPWqt2+nAkmezCULCDLJNBqBxmeC/Xqth37RUWCeLhKqlRM2F2y6GTcjgva7n+7bXAY3oiT7mAj3YBP5DGsKSCFQoiHXEoCBn9CUPCZ8zIW+7SE1b7BrNF17KAIKqzHY+M7EVfTFbzV/xpejiW1a0rmKqUHZSLNeHsKBaDVDKNu2YhUGZA00vi76Yqngz34VjPhEP76rNxGj5DuWUmucvquJNW+VTlRCjiKImVai1okcUlnDMV9otdrAIuJqYUJ00KMkVu/Q1SXGG+mliPWNDUxaVqn66udft1D030p3z8idJGsuHE5cpl+Ke1bhZRz/imTBdtEzPEAJbCvsE5XQJCKFIXFCOGORoda6A4SCxZrOp4I/qa3W0vV4HOFP0Hke65AYHhutK8/Lxycnu3j6pHuBU5VlOJQGl5QpL/+zjnyv/1b/4x7udLscA2MPDw9l8zjrig4HDa+mK9LDZxEEcrPQkTKcmaDM2bAjvCwp7vQ7ufXhxAczMBce6cg9D7A96nutA/g38KKg0TjCQHnI9xURTYAorCAppKKLJMdunp2OdUlb6Z8xWg6+QBmLKrMrVSgbagqaMGNOKnqe/pYzXCDbpjbAi5PHVbDe4EBB5y8zNeFdwuF4x6ypotqgDxZv+NKcqNBVl3vIv4BgUsm426ShGqg+prcChkeeV/fFn3J7M/Pooemv2UE4hkY0GeapBg9A8PfLUtKBq0TE0vF0Rr5CZsYG3bc8L1MIvDc4KDyoo0xPVnKR5nBpfLBTmWcJeVKZrANyqax4czBbdtyzQ6sGhygJ15kS1AWWCJSuggqUAMU2gb8JskcGzfTwZ01QQRWW7qgIJHJKoT55jASVgQA1N/R5r0zwVLrF1MYKzWvqT2TwtlUejiXmKs60HuZgoraGWdRTLL73+tPwf/js/gCdGLozh5q1bmB7i0mSErektIK9bA8JQgTZhNGmr2cDDiy2YEz9QC/AocevibpvRSkDmqufd3R2dFaWYmXoBxUiKagA5Rg3x9/TEQf1iIYVpkNoY2HS8WqwSq6ypDJgMYMUR5zr1UOgXvs5X5X/GpVCBNF0pk4ZuZwARMduFXeGYnhXIoiMF/vQuDW9xzBYhwkBBmlcJHWOKXf0ViylRFL9aiq1aUcXP/swO/gGG3gnlZoaRHcIKPcNtCr1qhbZwEKYOU3VRUoNI8e98oHiqKMbBisrLuW4bv+qBFhXU59W27X4+zN1oChcCH/DTPilNUC4T/FF2sVE9zBJyMz3vQhctAmh8EL1I9LOcelgWNSn0KFewOByegOdiA0VZWKGTsD0o33K5QBrgczabMWZRkLJ+2t4YjH4CmSDr+2sGwqCIvZ75pTlcE3Vr9qxcni9Xedk84DTRj6Ua+y4t/TUKhY/ixTCuT75xUv4///t/AAvw6k3Hqe3tHdAq5SCjDa8xHk8+/7nPjydT7IPRmd+C3IBjMZDdHZAOxOlx3dWEMS+I/2q1QGudtp7ZU9fzqYhkQE5yZwu9Ly5JE7wsW0/OLFtkb4QHLD3RL3aRwoLphlvTgx/pCb5HOivrSQXURCUGzRqMdHvFC2yLxL9QtFEQiy7wF8Mm3iF1gy05Kpg3wtRRmGvVlv+6WtirPVeLKjH1CIdmC0epyW03DAhUTIPha/FHGaHG9M0cqA/Vfl2bSmhT8VVdNm9sUxepmsr1VS7TTEHqBCRli3qKvURtvlR0oz+Zrn4tD/kWdyJRhSlJx/Bf29pYaFWXuaAF9U2xq+g2LQHawuWzroChk0TG6+lHCGJwrIed6dYEjMfcwZ7g0gK7JBfGRs1I6Ncp7VqtTpMMwgRYXVAB+PBaBSJpItHZJ5kI2xGbo5PFDuhkL4XJ4tG25kHooNytNB1EeiYkIuIoSrIP7K7DCD+Ae9SEcZZ/8jNP7e/4tvdjABhcQw/iqQsrmIh+eNQZXoxef/1zFxeX87k/mlxMliM/XK2DVRiv251WrVaJ4qDVrrdaDUs+EI+od5KuTtNzq7auHERa8GUGLnNSQKNv+jVBp24uRisHUbbwo9ncny2IM2mmu5WbFb3qG6uiAehmPAdDMLFNYmaoYqICAZrAk+kXWRgSNW/ycpqaYkBCIVuWzQFI1vhiXZwiGGkG0QLEZq7I7BXvE/VDfEZo6ji1KAIqSNJ4QQUKbgqjNXslUt2Frq5pTkqL6Ke2cxQ2qzGzUKNaF6YLy6MVgzXMXFtoWg0ZdG4rEV0y14kzFsvW5XscwxejYPyhblnQJeJ2Vb+9pGk4xSiKgtSiarYwEEbIBwvCZ4N5QqKNWBEeNdMg4kI1KkxMMLSNXeTTNVdPHYL3knlXbFc3Ste8arWOvAm9abJOk1XVKtX0eHXkkWvmTL+VUZEJwGuV2+ExjX+FNBKNdW0waN8UV7MzdKQCtlP9IrKd6HkDFBGZ1uUTWI557IscoMYkdqrLLTQViytXvpYgfBoub/74H/9J+3d+0/uMClAusR2b0A/yrJZLBD8aj46eHvnLFeaFj240nEG3vbMz6LXb+3s7MHQcdFsnZvQYNSRsZgE1+4AUJBrdOi+hoA+Ztn4QCXrtohXNPVi2H0Q4+/F0Bq8vdiE7IO44LgpHEOLoOk0A4nWPIYtSbWmfRX7OvOsbG9ErCjU9UUk2MmZxHgNMc9i2JEqVZGwlH2xnJzoOQsJjACIQJuIDrqYVIQkXwnYB2DSmFQUW42rUMWELDyfTEl6LYgVdNl2RTakDLPqu3cVaschxarf5pzOqxbyx1JRq6zwlmxTddSm6Jr8QC0Ol1ULJ2Aw+jP0cwkYdrfFpJofhCGYmoVTPtycw1RhfWVgRTAq3DYqF52LBg2h+CFvR4SK1Ih80jb8TIq1N3UPhXnHJBNTWzJdVSBY5pt3Rz8kxMCqA4JO3ua6Dr8RFYB/tdgu06IoKXR5UPPE7UseupCk5S6iaNmG1yDLBf0vu1gXTmgrLdU4DVP+xP/5T5b/yf/perAeZ6Hcw213olb6l2c5g99GjJ//yX/7r1XLV6w9u3d679+KNG4f7g8EOgzdPaMx1KZ1t1906KOWQdlNP6pa4smzl66fSzY9Kmh+xAw6IAON2qn6IA17U6g0YBZEixlhl/XROExebTaXutQAlikBkdIWclDoxMtSBMTAqxCrybNAGc0BwErrJSnH1WDMCwf8jCTZLiQZVFFYvqFrqpIhUK02ZM+1GelIquGAfdVIVhg1cWCecoGBUojgqZij/Ch6Nn9BVENRqNmz/zaIq+aBOmtSHWajHvOuNf8N5wJCxSDAtzBeo0joiwISCYM0+uCNBEjyZ07kbV7+GpFo7Hf36paZ2zB/l2Vq0oZ4KG/qnn4zC3PEqgqtumPPJqEQY0hFGKhKD4oEAhJ2IpUg0vKiOPF7XQrSarpNbmzUSpScmcmwANxqHJK4WS8REV9fm57I9zwMbUEccX5JFYAbdAXo6QK0EUpKi9Qq+SwfE3eU4El26CJGIwhDboS7e6Zp0W68DDJj0isxNz1LXDZ8/979+rvyf/8c/DFDwwSTBtA1Q9NNoHqj3Hjx4+MYX3hjs7v6mD/0bd+8dVqqoSr+oPhpdQjoZD60CaGxguVogIhSPtbMRv4okADFRj47SgyJKokyCwXyxmMxmQZjot428JkwCKSA2xE5HwTps2SBKKmdwhbZYNV5D8RFVqT5TyIhf/ol1trCCM2A//pUt2BhVUIFwhYcGMsZRgV0+KLxarQAAUaTX7+uRuFF4ObxcLBfNRhOHi9o5ivImhXBreAL8H6yEI83MOpqARy4Xi+VSv1ZLt7aouVoKbIi9FMg1b1f/eqPPxUJhM0C8p3GNOgoN6uqLEIXpSWXqCVbk1GqDweDGjZuepwd8kXZznMZraqEkg5rPyaz0i2N8ZTM9MqRRi9I23aqpn2gGrMgDTyCvrqbVJbTMm8gz9k/KxTY6YQSuuK/HBOhXLOquRkCPoQT0D7eNL8HGcB0UQElgmj4L9LUawkGc1Vp15fu6iNapBGv9NBM2Qbwb6yf6JCkjBolQUjQLqMH8QJ25fAgfCDXAx9egOYCbhI+w+3f/4cfLf+U/+D7GQ7epHC1TERglvPBOmOgPBiRtoHwdTJEnoZQyNN/r9lvt1mQync/mgIb2AH+72cGE6Y0sT8E4bzW7SZz5Ac1rGpiShGKCtMiG0vDtHBKelw7QdWSKg0sTXQEnrOpR71gg2ioF5hp59Ah3wWCQqblKVdM6ircmLIIutIUVJVnqr1bAHZVN9ZM8qTBRqUJ6xPp46Wc5qq1O+1pglFmt1uPxaHg5JPHEYSBMiu0d7N28eWt3Rz+/R8/Je8Igmk0nZ/qZyQuAQk8MLHXiBusqaitqvVZGwVGfA7CBi1a0bviJoGOMS0Ec2GCudIngy0Kzq6WP2Hf3dl544cWbNw6J5lAamKhuL280lqtVsPYV2T2dCaNaZAt0FrgMqNtsSvIxm03BAX5O/gKRKauwC0zD+dQVPKuROVCiJwgZYEdBYPpqvLTGp3++VCulZqPW7bR0KVyWLpczDifro+NoAq/Km6ssUBMuqIyjz8/P6S3eo9lqAs2Tk1PkvL+/32g2SSmpCG2S6q3DALwxeHQKJnF+i8Uc1GK9gJwhTHGE8wXO2JwgEwB+9p+8Uf6LP/Vd9FtwMf4fcHRxTZqJ08X1mj0plzmYCnf76jH+jkAATM0KhFLuEp/a7fc7dEXDzOuefnbJX4dZWsbsaJHNWAjwogCdq9f1y/TghkAAiA2pUOICUEh8cOF7egy9Z26WnFMjoqeTiJJ3RkteReBCwfgMAgj1Fw5StmzmlQhIBCscKnZx+/adbq/Xabd6vb555H2NUhhkGMaPHj0iMk0n09PTk4vhBeEUsb700v2bN28yhF63t7O7Q8zAXY1Hl6dnZ8PLy6OnT0+PTzByzX7TqB4RLUqKQIw3FbcpoCrtXy14KcZ/vf0ZjvULtYgdwZDTiqLIKYIaw1mp/MmTp+Qqt2/ffv8HPnDv3j18Cj5PfMxfYa6MmbGs/OXjR4/efPDmaDLeGezohy73DxgCoCf1wp+FYCOMgNF4NL7ETi9HxA9sA5nL6ms18ERVOEk6xlgEVnwNVYPKRPfG0SV2yV+r14gZxMe5fvyz0tAVzDWcMXQuTcLZbEzsgfNC1tqtBsaxXMwIZRBi4IcvwnWhOFKRy+EIcd26davZaiA9NaTMRU2hCPVA3Ea3xLqOi5rAt5AgSzenEcwJXagEae5f+Gs/W/4v/9IfoWvID6OhCDY9uhzRdQaoqQL90q0ezW2X0yhcMIRGowUVm84WDIvq0He73QM+YayncRSnFhuttpqzq+PRnGhJUIZf4KnxOwBa8rAs/BnWiRViQmARh8EB/UG/3+uTG9++dXt//wCBTib6cQpEijtEu/PFDDs+Pj7G3aJmQxt0w5YRPW/mHKnjdDsdDr9x8xAsoiikA4xwRb6/nk7H+NHziyGBF3NGzdBgLPcG5P/gsNPpgE3Kk8ngr3Abwu7R0dnp2Wq1lOuVdiEAcrBYFqIz60a3smhUbnStj2JF77As9hdf9f1qL5t0oCE8/LFCf9iN2NkLbb1x49b9+y/u7OxyXEGLjQHJhOCKs9n8k5/8lU996lcZfL/bBVKGgej6HtDpeY1utwOyB7s7pC7ETySGlNDRBLscaRmPx1RCQCh8s8nSBUoT4pGZoUmGH4NuuSjzzzfUQUfwFnS57rmDbnuw0yMmTUbDLI2IB6zbgC1LwnCNaTbMT5R6rQ7EEsgCIdRB8CxCN70CqQqYyiBdxo4n0rR0pIe+NTxd4VncxSTWQMSmvHkUi06aZNmP/bv/Vfnv/vWfAkBwa2RD74s0ptvp0j/4jY40EcixN0m0YtzkRRgE716jJcpr7ntbrXVCjtRNgDbefr5c4IDe994P3rh5t7i4jo0gDXkBYtYAB4F5NJowLhCP+zFa1E+j6nGtnre7uwuw2p0WemXMjJbhIWJq4BsE4Oj4GDwST+lF1am1Gk39XDJhAe2ZH66iJHKHLM7m8zGk/vKSCBvITyt0wm57vUEXBQz0M70YMKwOIeCW2DudTi8vh8fHJwy5OEdKMMBOEAgKNFLSxfgomHqUm5lzsGi7gKj5M4i9xjEfV1+3WNai+RDkj4zZglNimJQBhZ1O98UXXhjsDowudLcPHTDOWoAemp9+QwhyDFluuHsdzsPxcqhQAPky0TOg2Wg22L23tws7IiiBHhqnNurEOMEx5JDMezbT7/SjA6W3ugpHpzOoiBVeNCz8avYfLWFs6EtTwhDnNI0pu3+wc7i/69WreRaX8kS/0xeuLD13z17MEOeEntjVeqKJUC1IEGRraEmE+wA0MmskKQexPYVJIZouSE3hpCQ8LfIjkDHAw7Y//DP/Zfln/+//DgqAaWF3iAlnppF7DUwJE8EItsej/DjAbgxTcRmHZtwV3L0oJflLdFrfqsCJcfXYEWjGee3sHr73fR+A0iEYAITE6ad6KSpig+Ynj5+88eBN6B0FDLXQ0z3qVYdQSK/wITdxkzf1BAbGQ0fQPFBDX+gAyRJeCZHgn1ClWwoaTdwEY47jlM7PJpPxdEL6rDTEPKSTsXAUDGoHF7e7d3CAyxejBcFAB8HNF/PhxXAyHi/MkydxCaLgmhoTgGiIUEJkN9LculIOL3Br1CBsspjN+ucNF81YCvmzgXdqwJjZCGPhq9fA/ku+nk2zKS4b7PcH5HDtVgc1KuJmKcSeTiKok+OTp0+fYpXoAmGiduDFqNE4o4Qf37l9Gx6Fr338+LEuP5ABbrBqmmaM7XYHB723u9Pt9gA0rSNVSCDmABVGXJca/gimwWDFkg17AnbCkX6lRWcTsWK0TzAD3YAeKhysV0katbxat9vstZuuW9FDD9MI+iGT0WPVdckRzILBGFQqLDMkuq30SXddaDYGtSJShoUkMW/ahbtDFRv1BkNlIBqjcoNMz5FRZzAI+0f+3f+6/Hf+2k9KJRqsQIawjNGrF5BI/gtNl/IU6qSnr5Hq6o4MabDi1KHVuOQgSkglV5r30IQ8BfTSPaZkaS3o3b17LzSbHuCmNqRJQyCr023jfgjyJ2fnyH218tG/oycPpYydHpL2oHZCGJHx5s0beFu6apxOAnA9r46eQIN+9U0/rCkTAohkNpPpFFoJfMkqZVJKbvQDfjikwWCH8pgrYqI56C+GyShxGErdzi/wTkV5jfpLFnCjOcvtN0F5u2awbuD8DM18LbCMcFkpCssVmekLcx5F+MYLormdPf0I6UAI9hiOwWVIHWAUK2PIiEhB7PyMHAZsKV1GXAwciqyfk6owuBdfvH/j5g3oFlAhySMEMSbMeTtrYVoX5YAdNpt4wV6v1+509vYOwIS5WSkgcyWLmuvn9xZ4ayoBAxxIrKInDElTjPJhlU1Z90Dw1YwMP53oieAO6LQbntP0aMdWCFM004k2oIWhigemKdkL1AJh4vgRA18h0FB0M2TVh6cSwJSkxTSBlug58Pv/VHamsZqeZ32f9+xz9v3MjO0ZTzyLY4+dxCEhUEhpGiCUiNJGqEVC6gfaD1VFWwmJhDQEaAIBKlGkgqompVAoAgq0RRXth6oS6idSsuAkjscztmfx7MvZ9236+/2v533n2GOQep3zPs/93Mt1X9t93df9rDjJBP0OT0THmADhP/j4b7T+8Nd+3MuzxkNOUcg8dLomZVTQOGEFRumlJ1pSAs+4T5ZqrR6W8PtbnpHYWl6VNJD39g0geOJx0oiaBQxBDz6GZQpSg2Pw6zVJMVE65LrW1zfv3Ll98+bN+/fnMTyGuDN3XsC85UsztDa/PjQ75wfYEE9zqpgx1cfEihZhD8PFgNEAYZUzST5lh+y14KEh164T44M67L6E/eLf2FhHXqsrxkusf5haGSQYWc0MCvQRQPR6iwbKMstW3Wi5D/9qLPiDHvusBwXazyMiaLwLXgOqjszNsTLDDaPXOFCBQcgMQwLhYMEYpYvX9jvBQAIqhE4OEcPxEydmpqbG/KheH53QQ1AxPhcIgumIRR4rQkw1M4zDA72wmGYzMTnDgm9kZAT7xgHTimrra6ss1Wkyfy9vFHHYeFYH6mTJe7YM4stPw2lvD1MtB+hrp7vl93UPD/aNDg8OHfb+JGYegDmXeQYDh0eHVoRMd9u72+gIwggCCbsRFBLjECnRF2MAa8QBEw3jqhAkTcrKI+TWP/rU77T++3/4JLlFnwz4TX2xozCvEIAysaDOVX/vw/RKITcBr65v3l9YYgs9jA5CC5wolu9yEvrkF0okGuOYmZ196h1PTc9MoxgW6Iy/xcVFNIFnpRccM46QNdytG9fxx8QuDBykj6nANkg9MdnVM3tklqCZeADR5P6SQ+vra9dv3FheWjJ48FW7LvwdrIcOYQRM0zie0ZGRoRG/oA82ZzXAd63vek5qATXdw+0w/8SAm0tif7kdy2GZbRlxtoLeWMtVyx3ggHIDVhDmBDBDl/4TFrtMIWxlMTc3NwebdEoR+EEDWipjSNev3bhy5cri4gLYME3KsG8qol0iDoY6AdI73/k0wwDTXFlZo21fPuAFZQT9IKyXtoNhCUe7tEBATHyC9wUJBGPxsEV4jXtmsLO4cH7Dr8KrMdEDJLzk6egFRsLiwjxyBjOOFUc3oI12YaPYsiMLyXn1c4t/rBmPMeFCc4LVDmTQY2/X/kC/bzuhFTkBL+tse1dnNzPn8urK4VwVJoolEER6yM1IodXFLDHoh/D8rC/N6AYRwSyo/uln/0vrjz7/42ChALkQ+hFG6nAC7BAn5s2f9/v3Md/5MjXMlKl6YWFpYWnZ7yrv7nf5CZjDrHiRSFYevp6CtSDxtjdI5LNwqJLg7NRT73jsscdRCQTBACMF3SAX6jBcVtZWr129+sbVq3RLHbKwDQy6bMV5Yn9/ZHjk+PEnGAY3b91GsozaRMt+LYZOweYJlsP9I6OjkxOu+TgEt6LXlpxqcDW379wlhCAQbFADmiBgxsPMRwAzgk4SqdKp6E6J6aqbgoMVCMcwLCSDqSGXigKxv5MnT84dmWPQQjlDh7FEffBjXoR0hOnEuDdu3EAaWDz4g06McM2Ug15Pnz595vSZfhSv9+piKFMN50rPrKsRF03Ahu57+wgD/Aj+It51gb/F5ZVlYmICVi9qO0vrpHHJGB8z5xju2cvOroeQzfp64g1WgwwHwo7F5dU1Jpn4ODrDQlr4OckjIMU60RyWjX77+3tx+qy8R/DNfayiPMmI3WslmD1DOr56c3sDr0mi5n8USjXcQC6g7PUP9K+vrhPZ28rRRZc6cjBhpv/8s3/Y/QMffg8ChBoiLSOa3h6mG8+oDw0xMMhy4QcMjvYMDG3vPljf3F5aWbt5+861G7fW1jf7B4b6BgaxH4ybqEkjZhEXq+/u9fNmdIqSwE+YZbS1ssKAOTJ3hMEHTUTDTpEaR2Y6hoN3h3StrCyvra1wRGDgeN3xMWyGNeQvLS8TP9y766nQtfU1kEA/XOU03ODoyDAu/8Tx4yefPEkkgXkiM8+vKJptwgdGyeVLV65fv0YMg3KRHeQhTSwg5uXnhiACQWuAjwDKNmYQGktN0l0zEAqSDVg7j9/CCMpwWD54wBh78uTJs2dOHz16DKWBku4S7+qDUQ+z+Y0bN7/x0kve96h5+Y5rDB21o7b038LUnnvu+Xe/+/mh4SF8ZEbpHuywhRFaMRETjSwvL9Evdhr/gtaZ2YcIYJAStoVc0BrRFD4rEyBRlmcwIv814jPZzYk33Pb4+Pjjjz9+dO7I2OgoRkJU96Dl1R+YUr+g18g4YAXR0/I9gr27D1os+De2GCoIgR4YNNtIm1GPXBhk8ATyULsBYY5nRiniYDDk5pbt3d2xySmarqyusTg/1NWNERFI0oyQl77A8O1/8+91/8gPfXBklGnXdwYjBcXdpzkZ1XNshtDq6V/f2mPav/rG9fvziwSkO7sPGGystqiC5eJwa/2IBfMf3UgjJs40jZqwZezGDwVtbvX2dj/+xONoJRcIXfNiu0jZWaOvd252BqUQ9VKXUodEPmmKtuANkQEIF2yMNITIkGAqOn78xLPPPnv2zNnJ8UkESoDFSpyazJIsX5iaX3rpm+fPn2eaZikDeSyf2ZbxSZvrGIcQNENGGemjQHVGHYkqb9dyR9pW+XEY5AAkoFMvLzMeMdOjR4+eO3fu7NmzrOcWl5ZwEfgeFj1UKLnNz89fvHDh0qXXET6iywAj4sTR+B58/BMEvOOppz7wgW/zm2JZl+gL4sXpFy4G+vsWlxe//uLXvvjn/xePTpN4+kRLWpN2A7tIBms+dvTo0MgYZsoaA6fO0K7bChjnb1y7irg2NzZhSheKYyRE7Oomqp47euzEk55R9Zy0Zw+8+Raf3N9/GENmJtjd14MRpcP87r43NjIwVpbntzeJfLoYA0zEmA0KxX4Gh4d1o4cHWMNj1pifX8AnGvGE487gyNgb12688sqFyclpMvFq2C6tCAKhh2X8B7/3h1v/6z//NOJD8jWpgcLR57+raWRYF/fXtg+trO8iNKyTPoaGWX94rZi4mzEBTYgGkyXBEarUvezuDg+NMWEgYAaJUvQjk4NMHAvz8x/68IfGR8dIY81IiEifHhMSIMR9Zpa79+5deOWV23fuYFusXZxBulqMMddwiZvBD9tzc0fOnXtmYnwSHTMa8FuNLWlYbr/29Rfv3rm3sbnO2FDTCX9jqfsERZ74H+jH6iR3Zxc7xQ6gCvHR9lGAFz1iA9VDsxd3uepKVDK2hT4QOmH9qVOnpqamCE+Z2AmN8Mp379zF92A6dHvv7r2XvvlNLI92o2OjhEvoHnomJiYZxgRRYHvssWMvvPACwYTnE1EpsLvD9M8IAS1LAsT4+uuvvXz+PPW9UWZ4mNiWNSKu9Pjx42zry9iIkWkZa8DyDg8OraxuMFndvn2LmgQQaByecEgjI8P3WT+sLo+PjJ086Vf7p6anmbd3abzvF2PpFzO4ffv2G9eusby5d3+ecMH7w5jI/dxgC1QIk7hobHig99BK74N1hgqYy2VgyTgUFoP6uJ1tQilM7/CAD9TBCNZF/PKg1c1w+sY3vv7CC++dnZtxqqQhIke0rUM7W1s/+Qt/1Pqvv/7jDDMYM1CtD2RQwZFk+A8RK4RRKytLLAz2unN9vBvpaZ1+FUFaXTL7Hnm/agplDimibQpYXa75wXjSKAAwNl0DkRdyWB2/593vmp2dRQ8YFm4YjZPGiCFueMTbdK5evXrp8uVaDmKjZRfECMyV+ICnn376zJkzOo+9fVbBDDDiN5AwXRIa4E5ev3SJIJjpFU9egZTTVowY72UQ5ecKNQRo06XlKpqzgl6hLPStcMCO20ZMKn+ee0l8nHy2gpJuHWIex4OyFKNf6GGLgUEJgSZEzc3Okr548dWXz7/MCIdTZAcjkKvTevBgbXUFIQ8NDZ06ffr5c88xAAiu1KO+owv61zfW+nr7p6cmyfr617/xla98mfr5Lq03pmLlaJDKsAq2qanJU6dOIzriLtbK+AsUOsSMPDxC9LW6tnbn1q1r167dvHVjdWWNHOgZHh5E0wyqVYfKIJ4YdqZmZhAGikDy6BrrgSrCIcz55s3b9+7dx0OjaBZFlKKjB7tbD7aXuvYgtXd0fHQ8t+ltbXuuD480OTGmC9vz05d0NL94n/h3fGL8UKvn5u27UzNz1954Y3p6esdnUnaJe5kWtupK9aFDP/G5P2j98Rd+gkHJP9MRg5PIBlva8g6j3VwJM6RlWOy3+nr6fHxDvSHjaKgAHXCAbhK6AaaibqqhRA/0Sv6AqBYXtbeHYr71Ax8Y8UvlniODAqS86TtGe1hhUAfm0fTFixeJ80AKjTj1sdFxpuZjjx8bHR5BguiG7jC9Xm9AGQL9nXv3Xn/11avXru36OLd4cGx4XzwiaeY/dExfY+NjXv1pO+82eMQPpuo4VD/cUIJhEm9Rh0EOAQzsxPQI1mcNGQNxCH2uvpdXpmdnnnv2HNupSb89w/IK9eD/0D6U42jx/RjTV7/6lVfOvwISB3DmClwGk93wyAh4CFgJABj2J048Sb9MLIwZTJMxjFgWlxYnxifw3zizL/35l1gnh+5EtcWF6X2MVRIbL3hodGTksccfYxUxMzu7HTHmDACu1EUD9sHaA998/uWXlxaXcN6+i314GP6xTu/H6O2dnpmam5s7duwxegdx1tm4Av3g8tLS9Zs3bt7wsgCx0/qaT+frd3t6djbXWNQxDSKSmZmpgX7YZ+E4PzUxSmSOIL1bo69nf29rdXWFaKDV3be6vjUyNrGyssLIvHP7LqOJeHJibJxxjodCxf/sM7/b+tPf/5xhD7rxxCpB8PbyircUeQ+PN6lBldw/aPUQbSoUTTV7IMmyghiroNuL6ZKHJC1q13RjSTK8rrs3OTn5nve8gF/fwubyBW14xhuRaGbb3t7bd25fuXyZMJ9o7NixYwT7BHaIndkKV4HZEUYP5y20N25cZ3XPKhALQBMggRR0SY8coijiaoYyTgJHhXqQLHUOGHKTYgdtyWko7yQYDLhdJ+V9z2sC2q6Wp4nj41l1YSisaCl8+plnzp45wwTCJEu4v7O77TUNrzjSA6sLz6JcvnT5K1/9Cp5iaFCqYErnl3eOYDjMJ9Q5e/bMO595ZmZ6GgIwx4jP+ZomTIPYFdxhcywAmN+J09AXVZj9sC1qog0OITXWhkG7RGGKY0U74o0XYy+89wV6RJhhsdnQLw1ZNjArXrxw8dYtlvXr5LAUyQ0P20tLy07H/X1MrYQrJ46fGB3zkX1llfNREMbMSbh/587dW7duLtyf39naZSmGEfuew41VjHh2ZnJyfAS3gDDW15YgsOvQbm936/BgP+Ts7+14jeJBa31tA1HMHTnCUGQYZ9Axi3Yxh0Lnj37yN7p/9O9/X84KtzDapdXVO0wz8wRUy+vrzMU+tYHVUx+TqPPfBxT71qSA0cZWyWjy28ftGk2+7rrLLxaSHs/HhYioEb3VFbxyhGiWgDg3jIOwEjfMBE0+KjTSF3x5OLrBYZ8///IVL9jeww0jXRSs2hJGY80YGcslukXWrPRpjvciCIvRFjivsOVHZggP5dl2Eo5RYw/Gt+ezwpdvmUadGC7yXSWee7B/8uTJ97///agWEpklwMlii3UbhlcWj7EyLXzxz/7s6rU3tv3WovyC/fBhvFE/FTBphjSTxjPPYsPPjI6M4rZZjzAM4IuOmIWxfhRKEPzaa69/8Yt/dv/+fZFIJ06fkShDUAhatsR7mG+dk8ErAzG1TcLGy5cv4d2xfhadDE6YZ2AkXtjb2d5B8oT1jx9/Ynh4mByiTN8Et7XDnAkeRIVJ3rl959r1a0aAe3vORizCNBxvV8JV4X2mpqaZeFnaMg2trq/uH9onEmHyWli8v7a+ipRYffq1l5FhZLvhtyi9zdqbSj1p5llFhs3w0BCmAWtQjrXAJxaCBl74zh/s/pGPfRhz3djcZvK6e39hYWkFCWKy3RLjM0jIQfvSqb29P2ZTWdmZilNj21wor+wGqNa083Qv/8uLi4zqsbExSCSKxXvRElnAG9UQOhI/PDCIRlkjogxmNdy85yL7eucXF69cvnLl8iWFuLCAi6YJ8sMaYRWlgt++SCVNE7SFUPwKPiyFyDjHMmKAuv4b67ahnZJsamIeWoannLQU6ERU8ISO4XpicuL0mbNnn34a/TE/0hhbwXq8xOLDKV4f5fC11y69+OKLt27fZo5Gu/DI4ERuVMICyYQgxtuZ02dOPXWKeaPOOUCA9pVbpqCEVkyy33z55fOvnCcIlM5wBP1ww3/0UEGgxOfUmK2Y5Rh7KcXuiXH3FxcXbt68waIClg4PHsbiYAtsuvY8wEzY5s37R46MT0xiGfQgMoezI4cEsfP8wsKdO57UZ1XN2gMbRIx0jkaYQqemp47OHZn0ozCD3T0tz9Kse8kQ1oj1oIdZa2RkFNnibpDD3t6DJWKDtQ1v6/UC9d7g4BBSqjPx8r+/zzBj+76/8bHuv/v9HySIIJC4v7jC3E2nIMGK8cQ4afTE1OSohti/0o4BM5LJJjaB+CLCpBBHO+GW+oghK4BdnUFX9+joKNME5ana7iPrJ6wBcjEIBhQWj2NYXVl99dXXLly4cP36tfn78/SJ6Vu9Ti5lvLLnEJOLwRHIIquuzY1NRjYhU/9AvzOvBD2ksv7t3RGU/yqqhHuJq8rYDQhhBKe4mYdKWM+fe/bZJ554AmIQHWXo2Ukw96O4SO/pWlhcguxXzr/MSkhj22+eKsW+qcBARXNYz2OPPf7cuXMEr6AicIJ9Zib6IlzGoJnQUQdMsZYlJoYpJneDkjwW2TZh1SbVUSKDDZlChhTX3YWJnmNwfRhkJEMYcH95aRl6iL6IWxztXqbzOiiuBX9JTD87O+NdeASB62usC3E9BID0ie+AE7R5L7eFFh58B1DGw1TD4JyZm2E7MpI3iY8M7R96QL+EeVBPBRa33ojd3UvP+QQvptE1OHAYXTFdtB60Bvq8GKdrZZ2Qx67e/6Ef6v6u73jX/YXlldUNFi2GET3EJX0tX+KSZ/SNjz2xlrmpbKssNpBkFZlATE2BAvNfObb/2vmmmo03TzILeU/PxiZDth7RQT1oPrWtg/8AMErUgSUy6dy4fh0PdOXKFbxRKQZ7IoH5Ik1koC9P/I05my/Qo1MtI5jYCoLRXynyANEHoTFk4GECR6GIvf8Vhpk0ycOdIAbCFbzwU089xfJcahWcogMP9SGERS3516/fIIp948oVQuGMATFrK7nmDM0YPYnjx59gPBw9dgzDr9FIR4hFgr23RttggXDx1Vdf+sbXIYZwBaaYSLVgqZVc9ZWTjAUoCYLMzyzn/BN2nB+yVi6BsLzziajlJWTLaB/wLd8unahONaRH8/6+AdZ8k5MT01MzjIHVtdWV5VXYgQwGmDHAyjJh273786zVWKswwKAfvtRLlIXDn5ianGOtNzU9jmcaH9ve3VlZXV+i4+WVbU8PY9B9jLK06mbKYklXz8ghSRc2KtS70hHaCx/8O93ve9eZLZSN7/fbMH2UepnEpX3zCDhbZo6w7y4Jd0KSKXDfZEaKbBST86+F7U0bDc54d49VJ5EOA4sQWAnt7MARkw55AKM8k4uejASoqHPv/r1XL1688MorLOYYp/iYCgBs4BcLMWItjRz0BwF4gbrbkz7BhMVQAfvz9OSetihJKS2ymp0OqzL9jwOzQGVrfK4doYeuGG8kWLM/f+4cQSQrp3zq2ZWWFOWZC8K8XAnpYRH65S9/+cqVq1gM+t7e3g1fTsoYJmQQMUPb6dOniYgJS2A8ArQ7sNUQxRVRmcGDEb/41b/AkU1Pu2ZgMkXhEKWxI3v+IT0OPxk+byauRLRiy/JXdrpaXmBy9ugi2mCQUGF9ff3e3bsE3AhKLtBQXkNIM5wbgNiZAaamJ3HPEORjmfrHXZah9Bu+uul6ZWWFRR4mzRiDQcI950DGkdbhLQuDQ4NT09PHHntscmqa8BKO1zY2faHqhp883Nz0iR6mBZfmm1tQX58QkJo+lRiae5/7to92/7VvfRcjEY/b1YMbZmjuc5i78hjArPCal17Sa9wHAPvuhCRLxQ/NuCw5lKYo1SsBWEWDwY6d2Xd91dzhAR9ZZFmD1icNv5xe+/v6XUnEE69trDNVvf7aayhvednv9gwODdFkrd51RFgJu6pcN8NKgol4Z2cPW4Rfo0lNsKGFBFImgW45Sl6HvhCXRGXWfwqaWhqFcTDRgmsg5hDM7tlz506efJJqkIqHoAvsJlOejRmZND3/yitf+tKXWPXnEmkvRo4tkQ/LmAXUITGG5ZNPnnj22edmpqfRZNGT+T9LXs8NsH7y+/WXLl168S9eJLrEjlhmEU9TmKrK3akghgIkZYABKVgtPOAdvXTnPcGKIyZtxI/bq3FFHREccj1948YNXCQHzOmoCXuGO4D6mCZF8EIE/8QTxwmO8KY0gQymTSQPzXQOMagAH//GG1dv3r657clQr/1Tgric7PU7rL8njh57/NTpM1NTs8xPK8tr84s46E1svscP9HhbwWGfMcMvexs0QsRCoASm3vm+j3R/5Lu/E4XitJwF/TIXDtg3YuWeKgRNYKA4UXh5vtLpW8AqkVzx3wiRLUUca9uVYUlTAZtzxtQNYM2gpikRcN5XNAXRSFUL8LsmLOYuf5Pp+I1r+Aa6Q+4MVZq7vs5ZAtfhsIg3YHl3SL8Fh/SoWec6Ja3arjRP+CVuDqjhsAh92YbwMGKiICZlbSh3evd66RaCfOod7/iW973vyNEjWJJcwYI3DHoWFqeLZWB2xDGv4jtd1WnEAwM+uw95aNMl9d7+6PgY6scTn3vuuXPPPof7QQ70BzamILBhXnSOBUA5ZN++dftrX/sa/okZmVaE+5BX2CAY6ylGQrJYMni7EB0y0m0S62aKww6gj4kCvuApHt+FnU/8KL0Siq8xuXbt2uLSImlYpjKC9q7/nMuHxYXFBSR44sSJ2dk50Ny7f59wIiQ4n3i6oL8PLohYVlZXEMKdO3dQCoucocFhOqFfJJWbCHoGDw+Njo0/9vgT73jq1MTUDCaLL99kCbmCj94YGh6lI8KU1TVvX4ZUYgxU/s5v+Z7Wpz/+j+1S84JugyS1qOtvXqCGNClnqd3ncrvh7WHCdbpxQB2+BeipapatJNU0pIkiI/I2btOTpLDFcvjbv+3bR0aHEfT8/MKrr7368kvfnF/wNXVDQ8PoFWqKJLaVIKVpxl6lOIjaZqo1V00PAGxR+9YLMQysbOiZGuqRnTQyPHAktHCyhovQxlBAw8idUYQBvetd7x6fGCOqX1pcqIAeWzAwNh5w2IAKI8Z6Lly8wIqocARKHIqCyriW7a0t7ODIkSNUxsXMzE4zvJlqiBbQIZRgDeRv72ytr67dm59fXFhwbs23RXDnNSwzZnb2dl2Z0ZeWqXuScbrCm84vLExNTrIM7RsYwK0Rm12/dn18YlzfrGSQlc4//isxYa4AkJW3yG8ODw0f8dTnBFKAbppQxBY3SWwz7GUpbwW7cvXqzZs3l30MZxMkVFa2wKEHPX09Gz4BvEY+sfXxJ47Pzc0RljCFwvjI0CidEZfjBY4cmSNqBsnl116++I0vLy/No4TZ2dnRkWFqrq6t7O1uYxGjw0ObW5v/8BNfaP3sp34Mnpv/2K7izmHCYuVtBtzt7VpDZVhJSDJWGOt5BJy3RdVgOZBw/UsiEDT8x5AQ99mzT7/3W94LD3/yP/7kyqVLxE+sopYWFtDR5NRErNKNIm4DEy7ODx0A0cVDehBkmjC3SjCd084V4f5+fx7sMbuKDgCEt9VJvjOAGJwKfNksUc309PTTT78TGpYWF8+/fP7W7ZsJGJwuIQ+Qs/hvIMOnjZ/jJmUaTzw8OoK/oQ4aJiQdHx9/4YX3HJk7gs+5e+f2tevXGc9MkL09vgKBeRx7TRjliTPo8dRMvrhPDxgz+dVd9NKQTc7a2vrK2urxJ544deo0Lp+4hSDnwoUL+BJvxCsKD8QkqsTv7fm5EA5zTRRUfo1vfc3T2MQZN67fIJaYmZl+/vnn5+aOzN+/d+HiRZY3jOGdbVfYIM80qAfwbL1DW+EzcTK7MOipg5zpc2JsnPkkd4WuwOaTTz5JwDY9PbO6dO///O//OTJ0GALXN9agb3xsZHJqcnjo8NLywp3bt4aGDn/8F/+g9VOf+CeNyPN5GbpXvsliVxrhn8iqB4Jy1CikarA/qKQ3Q0d/+T1sR+rw4JBSzvlLec2ZIJw0FoOjIYAiVGBogryveTpEeTQ2EmMAKsEWbaJR03WcXnAwbBGYkkq2HadKdeR8nZpRWmfXENu2DJEEZwwijwh4DjM3p+P/vODS1erv7c+L7JyXwA9yhgtoNLcez2+06bK4SQTQLhnz9+cHBwcGB4eMjnKLEmZnd+2wtby7Vpu7nSoYgFxwVXds00XDBblklomAjYyZ2dmF+XmQk098TOvBw4Nsp2amCF5Di+pu8PBPG539Hl5fE0zvHdKxE1BPjI9jzRsMv/kFRGLU1D/A/Oy0mfEDEkWdDykQkzga+3oIgRwPLjDq4VnV74fGWJblsgUc4HQZ1UT+XQ92J0cOD/ST37u7t7O15YODjMPx8TEm9dXlxd297Z/5lf/W+vQnfyzW5iTCtiiGcTqQJ9WusLr8FF5jiIAktrdCh783Q49fSndmb0wjoKBdNWa6SQgl5EQgcmcuRJUVq7hM9drHNpKiLvbtmBHFAQhO1ZtX2UpJssVoZYlvE8veJDnoQHWur+eoKQ8moXOYNpFNk9ecxsLxhpAWmiCXTIi3u1g5Fpxhgu3ahHxKTT/EGCG0uwDbxvqaxuKqNDeYe/7L9yGxWGK0YMVUh0Wd2E5Ow1VTIzf9r/1KmTbBP/mQoXgPOFekh2FgDpglYQy1GR+bG3ngqre5B0v52aDEKG24j4RgRkv6igx+HwMxXndI0CndeeKoLjAR2WcpBT5wUEwmLhwhwB4TIXmiFrdAPoOdyjRnjME7RZCA7UMKtPkuN1jbc2Hg6nB/b3NrfXub9QOxFg33V1cWf/W3/rT1Sz/3CRUVlQMMCCloIKnmp13LbUg4mEBpSvbtgDkJ1KbSQuUF2GGdMTSBHFFH4g1SxORdOH4BDjEyOpWgSgNb2uApFUElK4ApsnGEQgdRqbnpKFkptc6uH6MWqurbgvUC1Q4t4ldgCkGvr/mOf2jC/kBBgn6qcoEtVLQXCECV/g9u7JSioeFhFEV4gJtH6TieQR9vTjDjuNaOHAdlXBqHYRGY6SCWICosIK6aQ9Ykog/bQnWIHdMF9HPoja+HDnkzbbwlPkA5SHEb2mn6o3val0GjCA5Jk0+rVBFUTJfzOfjsjf6K2MZyVBZjkmxjIJ9U0UypRlHGvE98EhTZwuDWHLqjLq3x0P0Q7yPD6wy5keEhJsvllUUOWTWwfvmVz/9J61//0qfTrQISaWbGHHbsVijrqBKrArYSFPEBCRyECLPToNNCHHhcZIpXJgsMqIV8Re/zyAYDaBTeiARZHaMi4hDqE9QXhkZMBUrEo8ZqJMbi6o62ltZw0ghSIwSrY+sVYc2uvU0TCQt3ZrnXhPwYMoR3M+thHKCCMKWeGbwqp+/Gr6AnKsBakARRIN1Ag6gaX2Azs2kD/23ytCE8E32SBj2GgMVH1RXqxBoyhcVvFnIKCor0Rk1IFGR6u0M+iE5dVmMgj0g4asIJ9taGKycVz8oTJYMy3JtFDoggQPYKNdXrALpyGFGEkERn2DpVwK6WM/iqH3loEb57XRBM+Fqw+Aa+vFN0e2N7f88Xeuzv7+ZeyBYBcU/3oa3NtZ2drb6BbgLln//l3+v+3g9/sCHajpUNQ4keDvzbY6iMS66qVm4nJEOyHoWmSoO80ws/N/LRZqYtO2d8ZNXrjSauz6igl/NeJcSRlA626c5WBcocIYhamo25UxMkHNqKX9Lpi6b8oc5ql7bNrpNh7yEq2JCq5lR4QcgxHrAvnw6AEuqjRLv3Z7ugjMRCdnGakodAGmzRPtJ1TxMOkAClMBkcAtjdOqzsCJCJTAKAqShBEqEwkJ2ZJVhMMNyJEGT2FROqcBzsdmBe6rCJk85nNDzpVIRVE0CcMlqWKltsXDJ6gY3FVENYWSv1aK1R4pJCeWkQFHSJIiAZT5m4UcSU0CvzUnSO1rqhBbTxZd2uTTY28NndhEMt74v8vo/+cPdHvue7pMLm7kCfHqTOXRVF9nTpUQ5T0CRIptrbQen07UD2lJjyyLEZHMInu4GBAfrD+5JGOgiEfHlOvyGoRA6Yk//aFCM5DFBDptSurBVnMUfNOpIWmqoBOsI67UCV2y9lHKJJamIoJLETvCIzHq5RVbtkpFNLoZbaaehETw52qeG04QDxqZbn6rC4Tj44GMmYU8iVMrrGDsCjP3TAqAvL4oyrlSwAtdfEPdsAZVLQLWGMxMaCHHg4Td0q0SsdibRDYXuoAGCVgNwqVGf0wFbNJUVWbMAPImAc5mOILrSwS/qEr6JKYpkWmDeITlwGBGUeNwa0A9eRWlQchXSS6O7ubfX0E5XUgld+vYuNRQWHvo6frr//B7Dj7/6Q9n/IuJN/6AYTVOkalCsOkv/yYtRoqgGVMB0qbch/WqWlKcotbe+EVOcHy6KpHPG55QgGEC44WNXAGILRLjJkKZK6h/9pkdODbWv0mPxmW7rNNvwCHMBPsa9RKnlQKzRFJ9gTHVlEtvE2Rqk/QdlO3jnPZRjAjm6If2yqau0sXQe7Si7OFH35d7tX6/5jJFTBjLAf7UP+6Dp8whCLSCOi0Kc1GFwWBlmLIuypcFaeb9vOux4bPq1QQLl4A6ALy+UVvTBEplSKlG0aiRe97235OHCs3IBTZ0x+XqKf88fRMwCdNIyg4Mss8YQ2D/iJFva8z7ZDHa3YOgSUFxrHrOlJydU2fBmeQS/t9nZ8Jwsh8oB3S3vrBBh6e/s/8rc+1vpXn/sZiZbybMHXOVBUDYSx8sdvBUsbxmkm1J5MXan0RzRAVS2QdZhNW/lURopYBxPbaaiI7FKv0zrYi8yqYzhS+0fBMK5x87pV/nKo9YASr4GliNBRpx1pQkEV6/S8uSaJUOs21HQlJSBJsExRatPOP9MFB+jBbihIJ2peq9Z/ST5HSqEABFpUBJPMak41DoOv2aR9c9A0T0OmERiTmoIDQkEXhfBNv2ywY2pCm+YkhMaA0whHqt5qIcNC+mJEBEODooMubNlvfoEmV7sj2YD0N+SRUEElmwipShWDIO8HWtZBMe7Rv/n8b7d+8bOfTk/5S48NZQe7tCFFTa9vgdRj02DJzpokElqJyypAGynFmIBa0xUqAnIoVBdKyCokgktExRnVqE1O8pFt00uDMftHoScvw9MWoxqzoh1NM5dh6UjdURwaihgAYrC/1DfDIieGDOlkYjE4Y4aEaMN04c/PVG34S9iAjBrJZ9Ns6beaaC2Fpt0y5mytatIB/aM3NDpqKocdSApIFYKCwtjGH7dYtTu/vLaCRBmRQ8yEfxRhrckrLIJ1qCLlNgpmNkWy3RFROIGQBf7sOikpLorSk2M5qNnLRUOPSM0qgJiEN6bqsPIrjMkTLp//j7/f+vmf/RdFg79AUR/rEm+a2OMBWf2VEDyFLe41pBWEWICynXypSgdsgJEsflTIiWoypKDdsJEsNdiDu1h5yBHLcMIllfEoNKy3K7dbm9nnG0a0L7JKPu0mltt7xlK1J78xm6Ivfr3cVUN4qLUt+dVMosWJKthTXNUKcuDGLiPrdM9GTdJwp/3MNsiaRLY2iI4qVIhxNFUIhpVnWjQ/d+4zbkOoFYVOElddNSPcUN5un1pNPYuCAf6pQFhNOX+RQNOIWmG7GZxpyCbE2VE+UQekpgnBHDqJwt0jlfQkwWKN8EnQpCRraeZYz2Hv7f3W7/8xdvzJdB+yA4WsIJluHEfxiP9f0JhiR3Q5AsTlmilFybRvuklPcGHDRkX+FcCAZiM9mdzaxgf050m+pt6bAWugUhoVLwV22Zu70amT4hDQgaTtQe+n+66+pEXBVJ1sA2RpVs11kIcFYOZvK1fRms7NZVspw56SQPgt5Dmm90QsVs347TQKLRXcR8ABa2bwl510oIreBJ2sdoKJRexBX9BJsRzIeLFiWZITqJOYU5PHbao6W4OwqnoATyUqeGj3665+HEA4ibDDxuJgy1/AEiB7D5MFWnT0y7/671uf+8yn0kfqPiTmzY1tgBoU66NQLZK0or9KsZUk6U5pOzdQ3YRMk9UyCa2fTFVXygtUofU6KNq8NJum4ltBlbOT5fAlwqrqORC7J6ddowroQ/OSwGRUlzkAm4FECIu2ysIsrcBFTcS86udhUZdaQdLUD+r0zFFTUPWSzCgNvyJoOM+BFOS2vnZrI5CCoBJMFdltMPSvGmLrNJVrYuqk7Ti0NH8FxQTcYdN0TU74YhGsCwAakpuuNXSLKjeI2nvfkeJokLn6dXaHenN9Pkh0FuEGyIIk3j2H4UAm3EdEvs7v177w261f+MynCpEossshCX9tXUAWjYrbt0JTv+mF+m7TmZu/zI6BpiFOjj6E5qwQsQYWhqp2WbY0Fz8bpmmVLlLbmEQotHb1dlCib9NQUk0LfrjPeNqkZbiskgOQk0qTxKkBiqiuU6Fa1hmiDVlsdN1m8/eQt+owDiy1O7/m0E1haJoUxPlt+xhF6stdIAeVI6GRS2WLqUNPMARtO63jz7UYoNrXNiBHTfJNYF+lTSd6+Stsye/GwBtxHjBLe6Vl0yf11H+gdjStStWySfFnyC8z9kM2nabn0nX5lE5xWrbVRPGvYsc/9zPEFQ0++4k6OxBUQMpzMeZRKCureukbzO4iV+Dt7ZhaGhCdeZZAejypZ7FBBUUx5ZziCtA9nDKgqwPqZCuQ05sHEArzW4CxwJZa9FnSkDBHjK8pAjN9edQe+gqCip5Ccrwr4yIrirSCshAzIiw5lviCvVSaijW/JjLuQCOVkkOzcee22VWxRbZLV2wCzWFT4nTVkKOGk2/rKia3aZdGeZak6cPS9FUJqzbtzUl2FZFJF51qEoawc/bAevHHD7t5iKYDaVo0BQxgQh05MvmQBJ87LOEVVCZ/dEhUzUHpQo5JBDSL3Bfw6//pD1v/8qc+nmbZBHupvNNL8sVQR27eDEFruBbjkNPYlhyn/tvacd3oLDby4odz8svViNqnVeRVeQ3pbCH8EWTuneQ6BW8GNSFFuu3CRyYZDB7k4JngB76zrCsPiVSprXJjp/2mA1BDgYdFCdUQiOd76xzzQ5Oq5oLk8BNB+q3Ow02lkoVvT8XEmwVyEuVT3kbR4AsorYy6QlKjJSQo6k61A21FZNUOktTK75FEk3JL/fZwlkjz2gtfyfQMblMz5DZ9F7XVJ7uIpDYHvEmnQqVyQTGtPbBNddMI2wqB9AMko+RAp/pj7Jjs1DcK8QxRZFREkR2QFbYH0RT9RQrJsgzNRctWtjR7y3k3mzdJoy4qWNj4CX1hMQhtFKWWFGTTbAFQhEsJJpe2GmkjQyvZcRXHsIDUkGHQkG8PoZYKaglf5XHIqGZB0pdHJnHnLAfJZ2ksqtzPCYirIKqNhCxIRjEaikKYgnHvoKKW8uOozh36F7JEEhEkSXOoNIMhnbZVj3xI7XH81MjPVYwIh2ptL+Ch207K5g15BZUSr6cRYpHtwwbCgqO9rc0igxTjP9R5C5do6TFayOzk2RJbW7nWOTRVbuQUAR43uybFT/lXozZQRDFde1NhQy9QNTwMCdob8XH3h77rO21sG8s98/cmfNVZAyIRtWnqCJmyQdhG7zkFtF9+DkRFi23fDDSFwyYV6SiOIi6Bl1nNEr+ppWCVbXVVBEd8UpD8VLGYpkHIpmRNCl8eB2ygomfPYar4SycmqwwkA75b0XRf3sJoSFPDTyIkyAYRHI3TPPR1yBNdByrDX5AwHdW98Ll07PlWNo0huGtSRkrgK+8LYfG78lW2xSCDHWUuC5Ge/Zc+yldFNFi+N3bqb3JoLdFEBIhDpoKhscpAiQbKinpRS2/TnJ/9Ua2J+xohSxs5RlM5CCISJZhk0qz9K0QFHqa8DZ0qkYsyyn+BadrQF4R/9Ac/1v2hv/4d0pg2YIPUSrSxioqk0k93oo/IStTkuPdSQqhu84QQybdlG0taC+Irx1+aE018IT8QMoibSTINq6kkpiFJKTBFF07sUQ3d1H8mCCCVkopuqdMw2cZpcXORv3qTAY24WEATiKIuc0TNmS4iH3kQsv6TMtPsLeCXcjs1z0J+Ig8oIpIho9JFSpGoILwN2Re75OaERm/IihK65kcORDTYCDehNGcSmit5RidqEJA0/kNwiPIkjDcliA5MEmY9yZEeoS2ekNXkhs7oIxnhJBkIpHG0hT7jycv13kZsm0aQWroFdRqxMBekWZor3iB+iJzmlbKRLjRNZQlwU+Sw/+jf/ljrM5/+RFBS33pIzcpWKi6CNXuqkMtBEURNpBG0WZ/JZrWygXbc43sbglfnjRo0Ampkuunr7zddTDiw0y4Uqw/3wdkWUgeoSL6paCi1FN6DBy4B2zSE4lBupwLZ4iOnmoN5a9NX+NBTFZOuRsgdT6c/9tg3icAOQqWOXGeopzqtHm5tKgtiqX7IrkOUSX8kJYje5TseIffyki+BBW1iSRj5WB3Ji840P/FpExxhvmKu65F5URBpewSs2BBXiTzhlxAoKBrSUopTzz6V03tt04U3ClebNrImw+N0SeXKRUQxZZ1xobFaiE4tchRDO9mGBm3oqU4OJGlcK3UqVk6zMYd/dfHvfvN3O3b8EMTcBkUW+THgGR9QTTmHFJXUUmyTtttwhgKooIYcozJnszbPspo3qnR6AkMJQFzy0ARSgpqtruJ5271nFMUz2Y5QZostlYJR9xzVuwtV9t90l1+lsON25dCpMfCnHRMN4xepRyHb8CWYbkbvWyEshO6qWgm22VMB1vQwOfdC+5IMYksVgLqSZcIlka8Wr+O3gJ3l09Z6Ox84r7DYKB+LxLjDe0MFUCnIhryUu4QFhxeQcxG5QVobcbsrwXTsuLjrIEUH8EBN59ISb7tMPgTTyKOGHEBOM2DAX73UJkxabpGIzKpsNuJrMDY9VKJBY63P/+bvtT770z+ZKjZhA4dJe1CtoESR5aMPzkpG1lXuXACf1Ag/gIYb7exjZMyMfb70zvZUxu6MAtIKgKXQLJXViTqmrSpsAhK2MhRDpovUyrle39zqDExRmvHzs2gWhbQGZ8C7WjtTrU2DFXjgpb6HTRS6fx25saNbcogukus9IZhOYWBjwxoiHj1czHUgaALYcSrKYfRKE7bQTSOqSSgg+3aV3pzmCrMHEq4wOKQJeoCwOGMknS9SZlVNTdPiayOt9CHv040Ru3eiz0xV7kCy6y9yVtzmCBhpESAeqbcjcuhEUbShuijIONfd2Ltgy0rRP3VlKsgBu0MUfrzVLxMIHDfU5KDLk6qkRBRK2gxVICd5//bXf+f/AUMvPvk8iu97AAAAAElFTkSuQmCC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43" y="9904344"/>
            <a:ext cx="3414322" cy="2655825"/>
          </a:xfrm>
          <a:prstGeom prst="rect">
            <a:avLst/>
          </a:prstGeom>
        </p:spPr>
      </p:pic>
      <p:pic>
        <p:nvPicPr>
          <p:cNvPr id="31" name="Picture 3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06" y="9935250"/>
            <a:ext cx="3221430" cy="2673810"/>
          </a:xfrm>
          <a:prstGeom prst="rect">
            <a:avLst/>
          </a:prstGeom>
        </p:spPr>
      </p:pic>
      <p:pic>
        <p:nvPicPr>
          <p:cNvPr id="32" name="Picture 31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41" y="9932756"/>
            <a:ext cx="3537921" cy="2655825"/>
          </a:xfrm>
          <a:prstGeom prst="rect">
            <a:avLst/>
          </a:prstGeom>
        </p:spPr>
      </p:pic>
      <p:pic>
        <p:nvPicPr>
          <p:cNvPr id="33" name="Picture 3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43" y="13405934"/>
            <a:ext cx="3383561" cy="2483216"/>
          </a:xfrm>
          <a:prstGeom prst="rect">
            <a:avLst/>
          </a:prstGeom>
        </p:spPr>
      </p:pic>
      <p:pic>
        <p:nvPicPr>
          <p:cNvPr id="34" name="Picture 3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19" y="13304358"/>
            <a:ext cx="3064981" cy="2483216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1470171" y="12613780"/>
            <a:ext cx="1168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Bump</a:t>
            </a:r>
            <a:endParaRPr lang="en-US" sz="3200" dirty="0"/>
          </a:p>
        </p:txBody>
      </p:sp>
      <p:sp>
        <p:nvSpPr>
          <p:cNvPr id="36" name="Rectangle 35"/>
          <p:cNvSpPr/>
          <p:nvPr/>
        </p:nvSpPr>
        <p:spPr>
          <a:xfrm>
            <a:off x="4884493" y="12653936"/>
            <a:ext cx="14025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Fatigue</a:t>
            </a:r>
            <a:endParaRPr lang="en-US" sz="3200" dirty="0"/>
          </a:p>
        </p:txBody>
      </p:sp>
      <p:sp>
        <p:nvSpPr>
          <p:cNvPr id="37" name="Rectangle 36"/>
          <p:cNvSpPr/>
          <p:nvPr/>
        </p:nvSpPr>
        <p:spPr>
          <a:xfrm>
            <a:off x="8226388" y="12633457"/>
            <a:ext cx="1473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Pothole</a:t>
            </a:r>
            <a:endParaRPr lang="en-US" sz="3200" dirty="0"/>
          </a:p>
        </p:txBody>
      </p:sp>
      <p:sp>
        <p:nvSpPr>
          <p:cNvPr id="38" name="Rectangle 37"/>
          <p:cNvSpPr/>
          <p:nvPr/>
        </p:nvSpPr>
        <p:spPr>
          <a:xfrm>
            <a:off x="1530236" y="15966869"/>
            <a:ext cx="976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Spall</a:t>
            </a:r>
            <a:endParaRPr lang="en-US" sz="3200" dirty="0"/>
          </a:p>
        </p:txBody>
      </p:sp>
      <p:sp>
        <p:nvSpPr>
          <p:cNvPr id="39" name="Rectangle 38"/>
          <p:cNvSpPr/>
          <p:nvPr/>
        </p:nvSpPr>
        <p:spPr>
          <a:xfrm>
            <a:off x="4612164" y="15990880"/>
            <a:ext cx="25813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Alligator Crack</a:t>
            </a:r>
            <a:endParaRPr lang="en-US" sz="3200" dirty="0"/>
          </a:p>
        </p:txBody>
      </p:sp>
      <p:pic>
        <p:nvPicPr>
          <p:cNvPr id="40" name="Picture 39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317" y="13298318"/>
            <a:ext cx="3239345" cy="2483216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1140438" y="14355154"/>
            <a:ext cx="1008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Fault</a:t>
            </a:r>
            <a:endParaRPr lang="en-US" sz="3200" dirty="0"/>
          </a:p>
        </p:txBody>
      </p:sp>
      <p:pic>
        <p:nvPicPr>
          <p:cNvPr id="42" name="Picture 41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86" y="16520177"/>
            <a:ext cx="3399778" cy="1964354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665047" y="18640357"/>
            <a:ext cx="3213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Construction Joint</a:t>
            </a:r>
            <a:endParaRPr lang="en-US" sz="3200" dirty="0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28017" y="15811684"/>
            <a:ext cx="4779802" cy="41741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409583" y="103682"/>
            <a:ext cx="2418029" cy="238139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699" y="132632"/>
            <a:ext cx="5285249" cy="110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5A3A69A3E8A479AE5595C59D450B6" ma:contentTypeVersion="10" ma:contentTypeDescription="Create a new document." ma:contentTypeScope="" ma:versionID="b02b655c3f9636daaffb707cb1befe1b">
  <xsd:schema xmlns:xsd="http://www.w3.org/2001/XMLSchema" xmlns:xs="http://www.w3.org/2001/XMLSchema" xmlns:p="http://schemas.microsoft.com/office/2006/metadata/properties" xmlns:ns2="b24f9e6d-a75b-4f8f-8d8e-0d05c8a05086" targetNamespace="http://schemas.microsoft.com/office/2006/metadata/properties" ma:root="true" ma:fieldsID="444614856f0e4bd14a2ca9b281f4966f" ns2:_="">
    <xsd:import namespace="b24f9e6d-a75b-4f8f-8d8e-0d05c8a050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4f9e6d-a75b-4f8f-8d8e-0d05c8a050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210BA1-7AC3-44C8-9A4A-7D71243B1F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4f9e6d-a75b-4f8f-8d8e-0d05c8a050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B13B0F-53BB-4C8F-A892-028277E03276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b24f9e6d-a75b-4f8f-8d8e-0d05c8a05086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0B80A7C-FB99-4DFB-BDFD-08C1602E13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</TotalTime>
  <Words>272</Words>
  <Application>Microsoft Office PowerPoint</Application>
  <PresentationFormat>Custom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Road Surface Distress Detection Using Cell Phone Motion Sensors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owner</cp:lastModifiedBy>
  <cp:revision>181</cp:revision>
  <dcterms:created xsi:type="dcterms:W3CDTF">2020-07-10T13:13:19Z</dcterms:created>
  <dcterms:modified xsi:type="dcterms:W3CDTF">2021-07-14T13:56:39Z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0x01010095C5A3A69A3E8A479AE5595C59D450B6</vt:lpwstr>
  </property>
</Properties>
</file>