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Lst>
  <p:sldSz cy="219456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6D277BE-1088-44D6-9E8A-D6A6B9CDD0AC}">
  <a:tblStyle styleId="{06D277BE-1088-44D6-9E8A-D6A6B9CDD0AC}"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857250" y="685800"/>
            <a:ext cx="51435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1" name="Shape 11"/>
        <p:cNvGrpSpPr/>
        <p:nvPr/>
      </p:nvGrpSpPr>
      <p:grpSpPr>
        <a:xfrm>
          <a:off x="0" y="0"/>
          <a:ext cx="0" cy="0"/>
          <a:chOff x="0" y="0"/>
          <a:chExt cx="0" cy="0"/>
        </a:xfrm>
      </p:grpSpPr>
      <p:sp>
        <p:nvSpPr>
          <p:cNvPr id="12" name="Google Shape;12;p2"/>
          <p:cNvSpPr txBox="1"/>
          <p:nvPr>
            <p:ph type="title"/>
          </p:nvPr>
        </p:nvSpPr>
        <p:spPr>
          <a:xfrm>
            <a:off x="2267428" y="1168405"/>
            <a:ext cx="28392119" cy="42418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2"/>
          <p:cNvSpPr txBox="1"/>
          <p:nvPr>
            <p:ph idx="1" type="body"/>
          </p:nvPr>
        </p:nvSpPr>
        <p:spPr>
          <a:xfrm>
            <a:off x="2267431" y="5379722"/>
            <a:ext cx="13926023" cy="263651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3200"/>
              </a:spcBef>
              <a:spcAft>
                <a:spcPts val="0"/>
              </a:spcAft>
              <a:buClr>
                <a:schemeClr val="dk1"/>
              </a:buClr>
              <a:buSzPts val="7680"/>
              <a:buNone/>
              <a:defRPr b="1" sz="7680"/>
            </a:lvl1pPr>
            <a:lvl2pPr indent="-228600" lvl="1" marL="914400" algn="l">
              <a:lnSpc>
                <a:spcPct val="90000"/>
              </a:lnSpc>
              <a:spcBef>
                <a:spcPts val="1600"/>
              </a:spcBef>
              <a:spcAft>
                <a:spcPts val="0"/>
              </a:spcAft>
              <a:buClr>
                <a:schemeClr val="dk1"/>
              </a:buClr>
              <a:buSzPts val="6400"/>
              <a:buNone/>
              <a:defRPr b="1" sz="6400"/>
            </a:lvl2pPr>
            <a:lvl3pPr indent="-228600" lvl="2" marL="1371600" algn="l">
              <a:lnSpc>
                <a:spcPct val="90000"/>
              </a:lnSpc>
              <a:spcBef>
                <a:spcPts val="1600"/>
              </a:spcBef>
              <a:spcAft>
                <a:spcPts val="0"/>
              </a:spcAft>
              <a:buClr>
                <a:schemeClr val="dk1"/>
              </a:buClr>
              <a:buSzPts val="5760"/>
              <a:buNone/>
              <a:defRPr b="1" sz="5760"/>
            </a:lvl3pPr>
            <a:lvl4pPr indent="-228600" lvl="3" marL="1828800" algn="l">
              <a:lnSpc>
                <a:spcPct val="90000"/>
              </a:lnSpc>
              <a:spcBef>
                <a:spcPts val="1600"/>
              </a:spcBef>
              <a:spcAft>
                <a:spcPts val="0"/>
              </a:spcAft>
              <a:buClr>
                <a:schemeClr val="dk1"/>
              </a:buClr>
              <a:buSzPts val="5120"/>
              <a:buNone/>
              <a:defRPr b="1" sz="5120"/>
            </a:lvl4pPr>
            <a:lvl5pPr indent="-228600" lvl="4" marL="2286000" algn="l">
              <a:lnSpc>
                <a:spcPct val="90000"/>
              </a:lnSpc>
              <a:spcBef>
                <a:spcPts val="1600"/>
              </a:spcBef>
              <a:spcAft>
                <a:spcPts val="0"/>
              </a:spcAft>
              <a:buClr>
                <a:schemeClr val="dk1"/>
              </a:buClr>
              <a:buSzPts val="5120"/>
              <a:buNone/>
              <a:defRPr b="1" sz="5120"/>
            </a:lvl5pPr>
            <a:lvl6pPr indent="-228600" lvl="5" marL="2743200" algn="l">
              <a:lnSpc>
                <a:spcPct val="90000"/>
              </a:lnSpc>
              <a:spcBef>
                <a:spcPts val="1600"/>
              </a:spcBef>
              <a:spcAft>
                <a:spcPts val="0"/>
              </a:spcAft>
              <a:buClr>
                <a:schemeClr val="dk1"/>
              </a:buClr>
              <a:buSzPts val="5120"/>
              <a:buNone/>
              <a:defRPr b="1" sz="5120"/>
            </a:lvl6pPr>
            <a:lvl7pPr indent="-228600" lvl="6" marL="3200400" algn="l">
              <a:lnSpc>
                <a:spcPct val="90000"/>
              </a:lnSpc>
              <a:spcBef>
                <a:spcPts val="1600"/>
              </a:spcBef>
              <a:spcAft>
                <a:spcPts val="0"/>
              </a:spcAft>
              <a:buClr>
                <a:schemeClr val="dk1"/>
              </a:buClr>
              <a:buSzPts val="5120"/>
              <a:buNone/>
              <a:defRPr b="1" sz="5120"/>
            </a:lvl7pPr>
            <a:lvl8pPr indent="-228600" lvl="7" marL="3657600" algn="l">
              <a:lnSpc>
                <a:spcPct val="90000"/>
              </a:lnSpc>
              <a:spcBef>
                <a:spcPts val="1600"/>
              </a:spcBef>
              <a:spcAft>
                <a:spcPts val="0"/>
              </a:spcAft>
              <a:buClr>
                <a:schemeClr val="dk1"/>
              </a:buClr>
              <a:buSzPts val="5120"/>
              <a:buNone/>
              <a:defRPr b="1" sz="5120"/>
            </a:lvl8pPr>
            <a:lvl9pPr indent="-228600" lvl="8" marL="4114800" algn="l">
              <a:lnSpc>
                <a:spcPct val="90000"/>
              </a:lnSpc>
              <a:spcBef>
                <a:spcPts val="1600"/>
              </a:spcBef>
              <a:spcAft>
                <a:spcPts val="0"/>
              </a:spcAft>
              <a:buClr>
                <a:schemeClr val="dk1"/>
              </a:buClr>
              <a:buSzPts val="5120"/>
              <a:buNone/>
              <a:defRPr b="1" sz="5120"/>
            </a:lvl9pPr>
          </a:lstStyle>
          <a:p/>
        </p:txBody>
      </p:sp>
      <p:sp>
        <p:nvSpPr>
          <p:cNvPr id="14" name="Google Shape;14;p2"/>
          <p:cNvSpPr txBox="1"/>
          <p:nvPr>
            <p:ph idx="2" type="body"/>
          </p:nvPr>
        </p:nvSpPr>
        <p:spPr>
          <a:xfrm>
            <a:off x="2267431" y="8016240"/>
            <a:ext cx="13926023" cy="117906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200"/>
              </a:spcBef>
              <a:spcAft>
                <a:spcPts val="0"/>
              </a:spcAft>
              <a:buClr>
                <a:schemeClr val="dk1"/>
              </a:buClr>
              <a:buSzPts val="1800"/>
              <a:buChar char="•"/>
              <a:defRPr/>
            </a:lvl1pPr>
            <a:lvl2pPr indent="-342900" lvl="1" marL="914400" algn="l">
              <a:lnSpc>
                <a:spcPct val="90000"/>
              </a:lnSpc>
              <a:spcBef>
                <a:spcPts val="1600"/>
              </a:spcBef>
              <a:spcAft>
                <a:spcPts val="0"/>
              </a:spcAft>
              <a:buClr>
                <a:schemeClr val="dk1"/>
              </a:buClr>
              <a:buSzPts val="1800"/>
              <a:buChar char="•"/>
              <a:defRPr/>
            </a:lvl2pPr>
            <a:lvl3pPr indent="-342900" lvl="2" marL="1371600" algn="l">
              <a:lnSpc>
                <a:spcPct val="90000"/>
              </a:lnSpc>
              <a:spcBef>
                <a:spcPts val="1600"/>
              </a:spcBef>
              <a:spcAft>
                <a:spcPts val="0"/>
              </a:spcAft>
              <a:buClr>
                <a:schemeClr val="dk1"/>
              </a:buClr>
              <a:buSzPts val="1800"/>
              <a:buChar char="•"/>
              <a:defRPr/>
            </a:lvl3pPr>
            <a:lvl4pPr indent="-342900" lvl="3" marL="1828800" algn="l">
              <a:lnSpc>
                <a:spcPct val="90000"/>
              </a:lnSpc>
              <a:spcBef>
                <a:spcPts val="1600"/>
              </a:spcBef>
              <a:spcAft>
                <a:spcPts val="0"/>
              </a:spcAft>
              <a:buClr>
                <a:schemeClr val="dk1"/>
              </a:buClr>
              <a:buSzPts val="1800"/>
              <a:buChar char="•"/>
              <a:defRPr/>
            </a:lvl4pPr>
            <a:lvl5pPr indent="-342900" lvl="4" marL="2286000" algn="l">
              <a:lnSpc>
                <a:spcPct val="90000"/>
              </a:lnSpc>
              <a:spcBef>
                <a:spcPts val="1600"/>
              </a:spcBef>
              <a:spcAft>
                <a:spcPts val="0"/>
              </a:spcAft>
              <a:buClr>
                <a:schemeClr val="dk1"/>
              </a:buClr>
              <a:buSzPts val="1800"/>
              <a:buChar char="•"/>
              <a:defRPr/>
            </a:lvl5pPr>
            <a:lvl6pPr indent="-342900" lvl="5" marL="2743200" algn="l">
              <a:lnSpc>
                <a:spcPct val="90000"/>
              </a:lnSpc>
              <a:spcBef>
                <a:spcPts val="1600"/>
              </a:spcBef>
              <a:spcAft>
                <a:spcPts val="0"/>
              </a:spcAft>
              <a:buClr>
                <a:schemeClr val="dk1"/>
              </a:buClr>
              <a:buSzPts val="1800"/>
              <a:buChar char="•"/>
              <a:defRPr/>
            </a:lvl6pPr>
            <a:lvl7pPr indent="-342900" lvl="6" marL="3200400" algn="l">
              <a:lnSpc>
                <a:spcPct val="90000"/>
              </a:lnSpc>
              <a:spcBef>
                <a:spcPts val="1600"/>
              </a:spcBef>
              <a:spcAft>
                <a:spcPts val="0"/>
              </a:spcAft>
              <a:buClr>
                <a:schemeClr val="dk1"/>
              </a:buClr>
              <a:buSzPts val="1800"/>
              <a:buChar char="•"/>
              <a:defRPr/>
            </a:lvl7pPr>
            <a:lvl8pPr indent="-342900" lvl="7" marL="3657600" algn="l">
              <a:lnSpc>
                <a:spcPct val="90000"/>
              </a:lnSpc>
              <a:spcBef>
                <a:spcPts val="1600"/>
              </a:spcBef>
              <a:spcAft>
                <a:spcPts val="0"/>
              </a:spcAft>
              <a:buClr>
                <a:schemeClr val="dk1"/>
              </a:buClr>
              <a:buSzPts val="1800"/>
              <a:buChar char="•"/>
              <a:defRPr/>
            </a:lvl8pPr>
            <a:lvl9pPr indent="-342900" lvl="8" marL="4114800" algn="l">
              <a:lnSpc>
                <a:spcPct val="90000"/>
              </a:lnSpc>
              <a:spcBef>
                <a:spcPts val="1600"/>
              </a:spcBef>
              <a:spcAft>
                <a:spcPts val="0"/>
              </a:spcAft>
              <a:buClr>
                <a:schemeClr val="dk1"/>
              </a:buClr>
              <a:buSzPts val="1800"/>
              <a:buChar char="•"/>
              <a:defRPr/>
            </a:lvl9pPr>
          </a:lstStyle>
          <a:p/>
        </p:txBody>
      </p:sp>
      <p:sp>
        <p:nvSpPr>
          <p:cNvPr id="15" name="Google Shape;15;p2"/>
          <p:cNvSpPr txBox="1"/>
          <p:nvPr>
            <p:ph idx="3" type="body"/>
          </p:nvPr>
        </p:nvSpPr>
        <p:spPr>
          <a:xfrm>
            <a:off x="16664942" y="5379722"/>
            <a:ext cx="13994608" cy="263651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3200"/>
              </a:spcBef>
              <a:spcAft>
                <a:spcPts val="0"/>
              </a:spcAft>
              <a:buClr>
                <a:schemeClr val="dk1"/>
              </a:buClr>
              <a:buSzPts val="7680"/>
              <a:buNone/>
              <a:defRPr b="1" sz="7680"/>
            </a:lvl1pPr>
            <a:lvl2pPr indent="-228600" lvl="1" marL="914400" algn="l">
              <a:lnSpc>
                <a:spcPct val="90000"/>
              </a:lnSpc>
              <a:spcBef>
                <a:spcPts val="1600"/>
              </a:spcBef>
              <a:spcAft>
                <a:spcPts val="0"/>
              </a:spcAft>
              <a:buClr>
                <a:schemeClr val="dk1"/>
              </a:buClr>
              <a:buSzPts val="6400"/>
              <a:buNone/>
              <a:defRPr b="1" sz="6400"/>
            </a:lvl2pPr>
            <a:lvl3pPr indent="-228600" lvl="2" marL="1371600" algn="l">
              <a:lnSpc>
                <a:spcPct val="90000"/>
              </a:lnSpc>
              <a:spcBef>
                <a:spcPts val="1600"/>
              </a:spcBef>
              <a:spcAft>
                <a:spcPts val="0"/>
              </a:spcAft>
              <a:buClr>
                <a:schemeClr val="dk1"/>
              </a:buClr>
              <a:buSzPts val="5760"/>
              <a:buNone/>
              <a:defRPr b="1" sz="5760"/>
            </a:lvl3pPr>
            <a:lvl4pPr indent="-228600" lvl="3" marL="1828800" algn="l">
              <a:lnSpc>
                <a:spcPct val="90000"/>
              </a:lnSpc>
              <a:spcBef>
                <a:spcPts val="1600"/>
              </a:spcBef>
              <a:spcAft>
                <a:spcPts val="0"/>
              </a:spcAft>
              <a:buClr>
                <a:schemeClr val="dk1"/>
              </a:buClr>
              <a:buSzPts val="5120"/>
              <a:buNone/>
              <a:defRPr b="1" sz="5120"/>
            </a:lvl4pPr>
            <a:lvl5pPr indent="-228600" lvl="4" marL="2286000" algn="l">
              <a:lnSpc>
                <a:spcPct val="90000"/>
              </a:lnSpc>
              <a:spcBef>
                <a:spcPts val="1600"/>
              </a:spcBef>
              <a:spcAft>
                <a:spcPts val="0"/>
              </a:spcAft>
              <a:buClr>
                <a:schemeClr val="dk1"/>
              </a:buClr>
              <a:buSzPts val="5120"/>
              <a:buNone/>
              <a:defRPr b="1" sz="5120"/>
            </a:lvl5pPr>
            <a:lvl6pPr indent="-228600" lvl="5" marL="2743200" algn="l">
              <a:lnSpc>
                <a:spcPct val="90000"/>
              </a:lnSpc>
              <a:spcBef>
                <a:spcPts val="1600"/>
              </a:spcBef>
              <a:spcAft>
                <a:spcPts val="0"/>
              </a:spcAft>
              <a:buClr>
                <a:schemeClr val="dk1"/>
              </a:buClr>
              <a:buSzPts val="5120"/>
              <a:buNone/>
              <a:defRPr b="1" sz="5120"/>
            </a:lvl6pPr>
            <a:lvl7pPr indent="-228600" lvl="6" marL="3200400" algn="l">
              <a:lnSpc>
                <a:spcPct val="90000"/>
              </a:lnSpc>
              <a:spcBef>
                <a:spcPts val="1600"/>
              </a:spcBef>
              <a:spcAft>
                <a:spcPts val="0"/>
              </a:spcAft>
              <a:buClr>
                <a:schemeClr val="dk1"/>
              </a:buClr>
              <a:buSzPts val="5120"/>
              <a:buNone/>
              <a:defRPr b="1" sz="5120"/>
            </a:lvl7pPr>
            <a:lvl8pPr indent="-228600" lvl="7" marL="3657600" algn="l">
              <a:lnSpc>
                <a:spcPct val="90000"/>
              </a:lnSpc>
              <a:spcBef>
                <a:spcPts val="1600"/>
              </a:spcBef>
              <a:spcAft>
                <a:spcPts val="0"/>
              </a:spcAft>
              <a:buClr>
                <a:schemeClr val="dk1"/>
              </a:buClr>
              <a:buSzPts val="5120"/>
              <a:buNone/>
              <a:defRPr b="1" sz="5120"/>
            </a:lvl8pPr>
            <a:lvl9pPr indent="-228600" lvl="8" marL="4114800" algn="l">
              <a:lnSpc>
                <a:spcPct val="90000"/>
              </a:lnSpc>
              <a:spcBef>
                <a:spcPts val="1600"/>
              </a:spcBef>
              <a:spcAft>
                <a:spcPts val="0"/>
              </a:spcAft>
              <a:buClr>
                <a:schemeClr val="dk1"/>
              </a:buClr>
              <a:buSzPts val="5120"/>
              <a:buNone/>
              <a:defRPr b="1" sz="5120"/>
            </a:lvl9pPr>
          </a:lstStyle>
          <a:p/>
        </p:txBody>
      </p:sp>
      <p:sp>
        <p:nvSpPr>
          <p:cNvPr id="16" name="Google Shape;16;p2"/>
          <p:cNvSpPr txBox="1"/>
          <p:nvPr>
            <p:ph idx="4" type="body"/>
          </p:nvPr>
        </p:nvSpPr>
        <p:spPr>
          <a:xfrm>
            <a:off x="16664942" y="8016240"/>
            <a:ext cx="13994608" cy="117906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200"/>
              </a:spcBef>
              <a:spcAft>
                <a:spcPts val="0"/>
              </a:spcAft>
              <a:buClr>
                <a:schemeClr val="dk1"/>
              </a:buClr>
              <a:buSzPts val="1800"/>
              <a:buChar char="•"/>
              <a:defRPr/>
            </a:lvl1pPr>
            <a:lvl2pPr indent="-342900" lvl="1" marL="914400" algn="l">
              <a:lnSpc>
                <a:spcPct val="90000"/>
              </a:lnSpc>
              <a:spcBef>
                <a:spcPts val="1600"/>
              </a:spcBef>
              <a:spcAft>
                <a:spcPts val="0"/>
              </a:spcAft>
              <a:buClr>
                <a:schemeClr val="dk1"/>
              </a:buClr>
              <a:buSzPts val="1800"/>
              <a:buChar char="•"/>
              <a:defRPr/>
            </a:lvl2pPr>
            <a:lvl3pPr indent="-342900" lvl="2" marL="1371600" algn="l">
              <a:lnSpc>
                <a:spcPct val="90000"/>
              </a:lnSpc>
              <a:spcBef>
                <a:spcPts val="1600"/>
              </a:spcBef>
              <a:spcAft>
                <a:spcPts val="0"/>
              </a:spcAft>
              <a:buClr>
                <a:schemeClr val="dk1"/>
              </a:buClr>
              <a:buSzPts val="1800"/>
              <a:buChar char="•"/>
              <a:defRPr/>
            </a:lvl3pPr>
            <a:lvl4pPr indent="-342900" lvl="3" marL="1828800" algn="l">
              <a:lnSpc>
                <a:spcPct val="90000"/>
              </a:lnSpc>
              <a:spcBef>
                <a:spcPts val="1600"/>
              </a:spcBef>
              <a:spcAft>
                <a:spcPts val="0"/>
              </a:spcAft>
              <a:buClr>
                <a:schemeClr val="dk1"/>
              </a:buClr>
              <a:buSzPts val="1800"/>
              <a:buChar char="•"/>
              <a:defRPr/>
            </a:lvl4pPr>
            <a:lvl5pPr indent="-342900" lvl="4" marL="2286000" algn="l">
              <a:lnSpc>
                <a:spcPct val="90000"/>
              </a:lnSpc>
              <a:spcBef>
                <a:spcPts val="1600"/>
              </a:spcBef>
              <a:spcAft>
                <a:spcPts val="0"/>
              </a:spcAft>
              <a:buClr>
                <a:schemeClr val="dk1"/>
              </a:buClr>
              <a:buSzPts val="1800"/>
              <a:buChar char="•"/>
              <a:defRPr/>
            </a:lvl5pPr>
            <a:lvl6pPr indent="-342900" lvl="5" marL="2743200" algn="l">
              <a:lnSpc>
                <a:spcPct val="90000"/>
              </a:lnSpc>
              <a:spcBef>
                <a:spcPts val="1600"/>
              </a:spcBef>
              <a:spcAft>
                <a:spcPts val="0"/>
              </a:spcAft>
              <a:buClr>
                <a:schemeClr val="dk1"/>
              </a:buClr>
              <a:buSzPts val="1800"/>
              <a:buChar char="•"/>
              <a:defRPr/>
            </a:lvl6pPr>
            <a:lvl7pPr indent="-342900" lvl="6" marL="3200400" algn="l">
              <a:lnSpc>
                <a:spcPct val="90000"/>
              </a:lnSpc>
              <a:spcBef>
                <a:spcPts val="1600"/>
              </a:spcBef>
              <a:spcAft>
                <a:spcPts val="0"/>
              </a:spcAft>
              <a:buClr>
                <a:schemeClr val="dk1"/>
              </a:buClr>
              <a:buSzPts val="1800"/>
              <a:buChar char="•"/>
              <a:defRPr/>
            </a:lvl7pPr>
            <a:lvl8pPr indent="-342900" lvl="7" marL="3657600" algn="l">
              <a:lnSpc>
                <a:spcPct val="90000"/>
              </a:lnSpc>
              <a:spcBef>
                <a:spcPts val="1600"/>
              </a:spcBef>
              <a:spcAft>
                <a:spcPts val="0"/>
              </a:spcAft>
              <a:buClr>
                <a:schemeClr val="dk1"/>
              </a:buClr>
              <a:buSzPts val="1800"/>
              <a:buChar char="•"/>
              <a:defRPr/>
            </a:lvl8pPr>
            <a:lvl9pPr indent="-342900" lvl="8" marL="4114800" algn="l">
              <a:lnSpc>
                <a:spcPct val="90000"/>
              </a:lnSpc>
              <a:spcBef>
                <a:spcPts val="1600"/>
              </a:spcBef>
              <a:spcAft>
                <a:spcPts val="0"/>
              </a:spcAft>
              <a:buClr>
                <a:schemeClr val="dk1"/>
              </a:buClr>
              <a:buSzPts val="1800"/>
              <a:buChar char="•"/>
              <a:defRPr/>
            </a:lvl9pPr>
          </a:lstStyle>
          <a:p/>
        </p:txBody>
      </p:sp>
      <p:sp>
        <p:nvSpPr>
          <p:cNvPr id="17" name="Google Shape;17;p2"/>
          <p:cNvSpPr txBox="1"/>
          <p:nvPr>
            <p:ph idx="10" type="dt"/>
          </p:nvPr>
        </p:nvSpPr>
        <p:spPr>
          <a:xfrm>
            <a:off x="2263140" y="20340325"/>
            <a:ext cx="7406640" cy="11684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2"/>
          <p:cNvSpPr txBox="1"/>
          <p:nvPr>
            <p:ph idx="11" type="ftr"/>
          </p:nvPr>
        </p:nvSpPr>
        <p:spPr>
          <a:xfrm>
            <a:off x="10904220" y="20340325"/>
            <a:ext cx="11109960" cy="11684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
          <p:cNvSpPr txBox="1"/>
          <p:nvPr>
            <p:ph idx="12" type="sldNum"/>
          </p:nvPr>
        </p:nvSpPr>
        <p:spPr>
          <a:xfrm>
            <a:off x="23248620" y="20340325"/>
            <a:ext cx="7406640" cy="11684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2263140" y="1168405"/>
            <a:ext cx="28392119" cy="42418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 type="body"/>
          </p:nvPr>
        </p:nvSpPr>
        <p:spPr>
          <a:xfrm rot="5400000">
            <a:off x="9497058" y="-1391918"/>
            <a:ext cx="13924283" cy="28392119"/>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200"/>
              </a:spcBef>
              <a:spcAft>
                <a:spcPts val="0"/>
              </a:spcAft>
              <a:buClr>
                <a:schemeClr val="dk1"/>
              </a:buClr>
              <a:buSzPts val="1800"/>
              <a:buChar char="•"/>
              <a:defRPr/>
            </a:lvl1pPr>
            <a:lvl2pPr indent="-342900" lvl="1" marL="914400" algn="l">
              <a:lnSpc>
                <a:spcPct val="90000"/>
              </a:lnSpc>
              <a:spcBef>
                <a:spcPts val="1600"/>
              </a:spcBef>
              <a:spcAft>
                <a:spcPts val="0"/>
              </a:spcAft>
              <a:buClr>
                <a:schemeClr val="dk1"/>
              </a:buClr>
              <a:buSzPts val="1800"/>
              <a:buChar char="•"/>
              <a:defRPr/>
            </a:lvl2pPr>
            <a:lvl3pPr indent="-342900" lvl="2" marL="1371600" algn="l">
              <a:lnSpc>
                <a:spcPct val="90000"/>
              </a:lnSpc>
              <a:spcBef>
                <a:spcPts val="1600"/>
              </a:spcBef>
              <a:spcAft>
                <a:spcPts val="0"/>
              </a:spcAft>
              <a:buClr>
                <a:schemeClr val="dk1"/>
              </a:buClr>
              <a:buSzPts val="1800"/>
              <a:buChar char="•"/>
              <a:defRPr/>
            </a:lvl3pPr>
            <a:lvl4pPr indent="-342900" lvl="3" marL="1828800" algn="l">
              <a:lnSpc>
                <a:spcPct val="90000"/>
              </a:lnSpc>
              <a:spcBef>
                <a:spcPts val="1600"/>
              </a:spcBef>
              <a:spcAft>
                <a:spcPts val="0"/>
              </a:spcAft>
              <a:buClr>
                <a:schemeClr val="dk1"/>
              </a:buClr>
              <a:buSzPts val="1800"/>
              <a:buChar char="•"/>
              <a:defRPr/>
            </a:lvl4pPr>
            <a:lvl5pPr indent="-342900" lvl="4" marL="2286000" algn="l">
              <a:lnSpc>
                <a:spcPct val="90000"/>
              </a:lnSpc>
              <a:spcBef>
                <a:spcPts val="1600"/>
              </a:spcBef>
              <a:spcAft>
                <a:spcPts val="0"/>
              </a:spcAft>
              <a:buClr>
                <a:schemeClr val="dk1"/>
              </a:buClr>
              <a:buSzPts val="1800"/>
              <a:buChar char="•"/>
              <a:defRPr/>
            </a:lvl5pPr>
            <a:lvl6pPr indent="-342900" lvl="5" marL="2743200" algn="l">
              <a:lnSpc>
                <a:spcPct val="90000"/>
              </a:lnSpc>
              <a:spcBef>
                <a:spcPts val="1600"/>
              </a:spcBef>
              <a:spcAft>
                <a:spcPts val="0"/>
              </a:spcAft>
              <a:buClr>
                <a:schemeClr val="dk1"/>
              </a:buClr>
              <a:buSzPts val="1800"/>
              <a:buChar char="•"/>
              <a:defRPr/>
            </a:lvl6pPr>
            <a:lvl7pPr indent="-342900" lvl="6" marL="3200400" algn="l">
              <a:lnSpc>
                <a:spcPct val="90000"/>
              </a:lnSpc>
              <a:spcBef>
                <a:spcPts val="1600"/>
              </a:spcBef>
              <a:spcAft>
                <a:spcPts val="0"/>
              </a:spcAft>
              <a:buClr>
                <a:schemeClr val="dk1"/>
              </a:buClr>
              <a:buSzPts val="1800"/>
              <a:buChar char="•"/>
              <a:defRPr/>
            </a:lvl7pPr>
            <a:lvl8pPr indent="-342900" lvl="7" marL="3657600" algn="l">
              <a:lnSpc>
                <a:spcPct val="90000"/>
              </a:lnSpc>
              <a:spcBef>
                <a:spcPts val="1600"/>
              </a:spcBef>
              <a:spcAft>
                <a:spcPts val="0"/>
              </a:spcAft>
              <a:buClr>
                <a:schemeClr val="dk1"/>
              </a:buClr>
              <a:buSzPts val="1800"/>
              <a:buChar char="•"/>
              <a:defRPr/>
            </a:lvl8pPr>
            <a:lvl9pPr indent="-342900" lvl="8" marL="4114800" algn="l">
              <a:lnSpc>
                <a:spcPct val="90000"/>
              </a:lnSpc>
              <a:spcBef>
                <a:spcPts val="1600"/>
              </a:spcBef>
              <a:spcAft>
                <a:spcPts val="0"/>
              </a:spcAft>
              <a:buClr>
                <a:schemeClr val="dk1"/>
              </a:buClr>
              <a:buSzPts val="1800"/>
              <a:buChar char="•"/>
              <a:defRPr/>
            </a:lvl9pPr>
          </a:lstStyle>
          <a:p/>
        </p:txBody>
      </p:sp>
      <p:sp>
        <p:nvSpPr>
          <p:cNvPr id="71" name="Google Shape;71;p11"/>
          <p:cNvSpPr txBox="1"/>
          <p:nvPr>
            <p:ph idx="10" type="dt"/>
          </p:nvPr>
        </p:nvSpPr>
        <p:spPr>
          <a:xfrm>
            <a:off x="2263140" y="20340325"/>
            <a:ext cx="7406640" cy="11684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11"/>
          <p:cNvSpPr txBox="1"/>
          <p:nvPr>
            <p:ph idx="11" type="ftr"/>
          </p:nvPr>
        </p:nvSpPr>
        <p:spPr>
          <a:xfrm>
            <a:off x="10904220" y="20340325"/>
            <a:ext cx="11109960" cy="11684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11"/>
          <p:cNvSpPr txBox="1"/>
          <p:nvPr>
            <p:ph idx="12" type="sldNum"/>
          </p:nvPr>
        </p:nvSpPr>
        <p:spPr>
          <a:xfrm>
            <a:off x="23248620" y="20340325"/>
            <a:ext cx="7406640" cy="11684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17807306" y="6918326"/>
            <a:ext cx="18597882" cy="70980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 type="body"/>
          </p:nvPr>
        </p:nvSpPr>
        <p:spPr>
          <a:xfrm rot="5400000">
            <a:off x="3405506" y="26036"/>
            <a:ext cx="18597882" cy="20882609"/>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200"/>
              </a:spcBef>
              <a:spcAft>
                <a:spcPts val="0"/>
              </a:spcAft>
              <a:buClr>
                <a:schemeClr val="dk1"/>
              </a:buClr>
              <a:buSzPts val="1800"/>
              <a:buChar char="•"/>
              <a:defRPr/>
            </a:lvl1pPr>
            <a:lvl2pPr indent="-342900" lvl="1" marL="914400" algn="l">
              <a:lnSpc>
                <a:spcPct val="90000"/>
              </a:lnSpc>
              <a:spcBef>
                <a:spcPts val="1600"/>
              </a:spcBef>
              <a:spcAft>
                <a:spcPts val="0"/>
              </a:spcAft>
              <a:buClr>
                <a:schemeClr val="dk1"/>
              </a:buClr>
              <a:buSzPts val="1800"/>
              <a:buChar char="•"/>
              <a:defRPr/>
            </a:lvl2pPr>
            <a:lvl3pPr indent="-342900" lvl="2" marL="1371600" algn="l">
              <a:lnSpc>
                <a:spcPct val="90000"/>
              </a:lnSpc>
              <a:spcBef>
                <a:spcPts val="1600"/>
              </a:spcBef>
              <a:spcAft>
                <a:spcPts val="0"/>
              </a:spcAft>
              <a:buClr>
                <a:schemeClr val="dk1"/>
              </a:buClr>
              <a:buSzPts val="1800"/>
              <a:buChar char="•"/>
              <a:defRPr/>
            </a:lvl3pPr>
            <a:lvl4pPr indent="-342900" lvl="3" marL="1828800" algn="l">
              <a:lnSpc>
                <a:spcPct val="90000"/>
              </a:lnSpc>
              <a:spcBef>
                <a:spcPts val="1600"/>
              </a:spcBef>
              <a:spcAft>
                <a:spcPts val="0"/>
              </a:spcAft>
              <a:buClr>
                <a:schemeClr val="dk1"/>
              </a:buClr>
              <a:buSzPts val="1800"/>
              <a:buChar char="•"/>
              <a:defRPr/>
            </a:lvl4pPr>
            <a:lvl5pPr indent="-342900" lvl="4" marL="2286000" algn="l">
              <a:lnSpc>
                <a:spcPct val="90000"/>
              </a:lnSpc>
              <a:spcBef>
                <a:spcPts val="1600"/>
              </a:spcBef>
              <a:spcAft>
                <a:spcPts val="0"/>
              </a:spcAft>
              <a:buClr>
                <a:schemeClr val="dk1"/>
              </a:buClr>
              <a:buSzPts val="1800"/>
              <a:buChar char="•"/>
              <a:defRPr/>
            </a:lvl5pPr>
            <a:lvl6pPr indent="-342900" lvl="5" marL="2743200" algn="l">
              <a:lnSpc>
                <a:spcPct val="90000"/>
              </a:lnSpc>
              <a:spcBef>
                <a:spcPts val="1600"/>
              </a:spcBef>
              <a:spcAft>
                <a:spcPts val="0"/>
              </a:spcAft>
              <a:buClr>
                <a:schemeClr val="dk1"/>
              </a:buClr>
              <a:buSzPts val="1800"/>
              <a:buChar char="•"/>
              <a:defRPr/>
            </a:lvl6pPr>
            <a:lvl7pPr indent="-342900" lvl="6" marL="3200400" algn="l">
              <a:lnSpc>
                <a:spcPct val="90000"/>
              </a:lnSpc>
              <a:spcBef>
                <a:spcPts val="1600"/>
              </a:spcBef>
              <a:spcAft>
                <a:spcPts val="0"/>
              </a:spcAft>
              <a:buClr>
                <a:schemeClr val="dk1"/>
              </a:buClr>
              <a:buSzPts val="1800"/>
              <a:buChar char="•"/>
              <a:defRPr/>
            </a:lvl7pPr>
            <a:lvl8pPr indent="-342900" lvl="7" marL="3657600" algn="l">
              <a:lnSpc>
                <a:spcPct val="90000"/>
              </a:lnSpc>
              <a:spcBef>
                <a:spcPts val="1600"/>
              </a:spcBef>
              <a:spcAft>
                <a:spcPts val="0"/>
              </a:spcAft>
              <a:buClr>
                <a:schemeClr val="dk1"/>
              </a:buClr>
              <a:buSzPts val="1800"/>
              <a:buChar char="•"/>
              <a:defRPr/>
            </a:lvl8pPr>
            <a:lvl9pPr indent="-342900" lvl="8" marL="4114800" algn="l">
              <a:lnSpc>
                <a:spcPct val="90000"/>
              </a:lnSpc>
              <a:spcBef>
                <a:spcPts val="1600"/>
              </a:spcBef>
              <a:spcAft>
                <a:spcPts val="0"/>
              </a:spcAft>
              <a:buClr>
                <a:schemeClr val="dk1"/>
              </a:buClr>
              <a:buSzPts val="1800"/>
              <a:buChar char="•"/>
              <a:defRPr/>
            </a:lvl9pPr>
          </a:lstStyle>
          <a:p/>
        </p:txBody>
      </p:sp>
      <p:sp>
        <p:nvSpPr>
          <p:cNvPr id="77" name="Google Shape;77;p12"/>
          <p:cNvSpPr txBox="1"/>
          <p:nvPr>
            <p:ph idx="10" type="dt"/>
          </p:nvPr>
        </p:nvSpPr>
        <p:spPr>
          <a:xfrm>
            <a:off x="2263140" y="20340325"/>
            <a:ext cx="7406640" cy="11684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12"/>
          <p:cNvSpPr txBox="1"/>
          <p:nvPr>
            <p:ph idx="11" type="ftr"/>
          </p:nvPr>
        </p:nvSpPr>
        <p:spPr>
          <a:xfrm>
            <a:off x="10904220" y="20340325"/>
            <a:ext cx="11109960" cy="11684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2"/>
          <p:cNvSpPr txBox="1"/>
          <p:nvPr>
            <p:ph idx="12" type="sldNum"/>
          </p:nvPr>
        </p:nvSpPr>
        <p:spPr>
          <a:xfrm>
            <a:off x="23248620" y="20340325"/>
            <a:ext cx="7406640" cy="11684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3"/>
          <p:cNvSpPr txBox="1"/>
          <p:nvPr>
            <p:ph type="ctrTitle"/>
          </p:nvPr>
        </p:nvSpPr>
        <p:spPr>
          <a:xfrm>
            <a:off x="2468880" y="3591562"/>
            <a:ext cx="27980641" cy="764032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19200"/>
              <a:buFont typeface="Calibri"/>
              <a:buNone/>
              <a:defRPr sz="19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3"/>
          <p:cNvSpPr txBox="1"/>
          <p:nvPr>
            <p:ph idx="1" type="subTitle"/>
          </p:nvPr>
        </p:nvSpPr>
        <p:spPr>
          <a:xfrm>
            <a:off x="4114800" y="11526522"/>
            <a:ext cx="24688800" cy="529843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3200"/>
              </a:spcBef>
              <a:spcAft>
                <a:spcPts val="0"/>
              </a:spcAft>
              <a:buClr>
                <a:schemeClr val="dk1"/>
              </a:buClr>
              <a:buSzPts val="7680"/>
              <a:buNone/>
              <a:defRPr sz="7680"/>
            </a:lvl1pPr>
            <a:lvl2pPr lvl="1" algn="ctr">
              <a:lnSpc>
                <a:spcPct val="90000"/>
              </a:lnSpc>
              <a:spcBef>
                <a:spcPts val="1600"/>
              </a:spcBef>
              <a:spcAft>
                <a:spcPts val="0"/>
              </a:spcAft>
              <a:buClr>
                <a:schemeClr val="dk1"/>
              </a:buClr>
              <a:buSzPts val="6400"/>
              <a:buNone/>
              <a:defRPr sz="6400"/>
            </a:lvl2pPr>
            <a:lvl3pPr lvl="2" algn="ctr">
              <a:lnSpc>
                <a:spcPct val="90000"/>
              </a:lnSpc>
              <a:spcBef>
                <a:spcPts val="1600"/>
              </a:spcBef>
              <a:spcAft>
                <a:spcPts val="0"/>
              </a:spcAft>
              <a:buClr>
                <a:schemeClr val="dk1"/>
              </a:buClr>
              <a:buSzPts val="5760"/>
              <a:buNone/>
              <a:defRPr sz="5760"/>
            </a:lvl3pPr>
            <a:lvl4pPr lvl="3" algn="ctr">
              <a:lnSpc>
                <a:spcPct val="90000"/>
              </a:lnSpc>
              <a:spcBef>
                <a:spcPts val="1600"/>
              </a:spcBef>
              <a:spcAft>
                <a:spcPts val="0"/>
              </a:spcAft>
              <a:buClr>
                <a:schemeClr val="dk1"/>
              </a:buClr>
              <a:buSzPts val="5120"/>
              <a:buNone/>
              <a:defRPr sz="5120"/>
            </a:lvl4pPr>
            <a:lvl5pPr lvl="4" algn="ctr">
              <a:lnSpc>
                <a:spcPct val="90000"/>
              </a:lnSpc>
              <a:spcBef>
                <a:spcPts val="1600"/>
              </a:spcBef>
              <a:spcAft>
                <a:spcPts val="0"/>
              </a:spcAft>
              <a:buClr>
                <a:schemeClr val="dk1"/>
              </a:buClr>
              <a:buSzPts val="5120"/>
              <a:buNone/>
              <a:defRPr sz="5120"/>
            </a:lvl5pPr>
            <a:lvl6pPr lvl="5" algn="ctr">
              <a:lnSpc>
                <a:spcPct val="90000"/>
              </a:lnSpc>
              <a:spcBef>
                <a:spcPts val="1600"/>
              </a:spcBef>
              <a:spcAft>
                <a:spcPts val="0"/>
              </a:spcAft>
              <a:buClr>
                <a:schemeClr val="dk1"/>
              </a:buClr>
              <a:buSzPts val="5120"/>
              <a:buNone/>
              <a:defRPr sz="5120"/>
            </a:lvl6pPr>
            <a:lvl7pPr lvl="6" algn="ctr">
              <a:lnSpc>
                <a:spcPct val="90000"/>
              </a:lnSpc>
              <a:spcBef>
                <a:spcPts val="1600"/>
              </a:spcBef>
              <a:spcAft>
                <a:spcPts val="0"/>
              </a:spcAft>
              <a:buClr>
                <a:schemeClr val="dk1"/>
              </a:buClr>
              <a:buSzPts val="5120"/>
              <a:buNone/>
              <a:defRPr sz="5120"/>
            </a:lvl7pPr>
            <a:lvl8pPr lvl="7" algn="ctr">
              <a:lnSpc>
                <a:spcPct val="90000"/>
              </a:lnSpc>
              <a:spcBef>
                <a:spcPts val="1600"/>
              </a:spcBef>
              <a:spcAft>
                <a:spcPts val="0"/>
              </a:spcAft>
              <a:buClr>
                <a:schemeClr val="dk1"/>
              </a:buClr>
              <a:buSzPts val="5120"/>
              <a:buNone/>
              <a:defRPr sz="5120"/>
            </a:lvl8pPr>
            <a:lvl9pPr lvl="8" algn="ctr">
              <a:lnSpc>
                <a:spcPct val="90000"/>
              </a:lnSpc>
              <a:spcBef>
                <a:spcPts val="1600"/>
              </a:spcBef>
              <a:spcAft>
                <a:spcPts val="0"/>
              </a:spcAft>
              <a:buClr>
                <a:schemeClr val="dk1"/>
              </a:buClr>
              <a:buSzPts val="5120"/>
              <a:buNone/>
              <a:defRPr sz="5120"/>
            </a:lvl9pPr>
          </a:lstStyle>
          <a:p/>
        </p:txBody>
      </p:sp>
      <p:sp>
        <p:nvSpPr>
          <p:cNvPr id="23" name="Google Shape;23;p3"/>
          <p:cNvSpPr txBox="1"/>
          <p:nvPr>
            <p:ph idx="10" type="dt"/>
          </p:nvPr>
        </p:nvSpPr>
        <p:spPr>
          <a:xfrm>
            <a:off x="2263140" y="20340325"/>
            <a:ext cx="7406640" cy="11684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3"/>
          <p:cNvSpPr txBox="1"/>
          <p:nvPr>
            <p:ph idx="11" type="ftr"/>
          </p:nvPr>
        </p:nvSpPr>
        <p:spPr>
          <a:xfrm>
            <a:off x="10904220" y="20340325"/>
            <a:ext cx="11109960" cy="11684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3"/>
          <p:cNvSpPr txBox="1"/>
          <p:nvPr>
            <p:ph idx="12" type="sldNum"/>
          </p:nvPr>
        </p:nvSpPr>
        <p:spPr>
          <a:xfrm>
            <a:off x="23248620" y="20340325"/>
            <a:ext cx="7406640" cy="11684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6" name="Shape 26"/>
        <p:cNvGrpSpPr/>
        <p:nvPr/>
      </p:nvGrpSpPr>
      <p:grpSpPr>
        <a:xfrm>
          <a:off x="0" y="0"/>
          <a:ext cx="0" cy="0"/>
          <a:chOff x="0" y="0"/>
          <a:chExt cx="0" cy="0"/>
        </a:xfrm>
      </p:grpSpPr>
      <p:sp>
        <p:nvSpPr>
          <p:cNvPr id="27" name="Google Shape;27;p4"/>
          <p:cNvSpPr txBox="1"/>
          <p:nvPr>
            <p:ph type="title"/>
          </p:nvPr>
        </p:nvSpPr>
        <p:spPr>
          <a:xfrm>
            <a:off x="2263140" y="1168405"/>
            <a:ext cx="28392119" cy="42418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4"/>
          <p:cNvSpPr txBox="1"/>
          <p:nvPr>
            <p:ph idx="1" type="body"/>
          </p:nvPr>
        </p:nvSpPr>
        <p:spPr>
          <a:xfrm>
            <a:off x="2263140" y="5842000"/>
            <a:ext cx="28392119" cy="1392428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200"/>
              </a:spcBef>
              <a:spcAft>
                <a:spcPts val="0"/>
              </a:spcAft>
              <a:buClr>
                <a:schemeClr val="dk1"/>
              </a:buClr>
              <a:buSzPts val="1800"/>
              <a:buChar char="•"/>
              <a:defRPr/>
            </a:lvl1pPr>
            <a:lvl2pPr indent="-342900" lvl="1" marL="914400" algn="l">
              <a:lnSpc>
                <a:spcPct val="90000"/>
              </a:lnSpc>
              <a:spcBef>
                <a:spcPts val="1600"/>
              </a:spcBef>
              <a:spcAft>
                <a:spcPts val="0"/>
              </a:spcAft>
              <a:buClr>
                <a:schemeClr val="dk1"/>
              </a:buClr>
              <a:buSzPts val="1800"/>
              <a:buChar char="•"/>
              <a:defRPr/>
            </a:lvl2pPr>
            <a:lvl3pPr indent="-342900" lvl="2" marL="1371600" algn="l">
              <a:lnSpc>
                <a:spcPct val="90000"/>
              </a:lnSpc>
              <a:spcBef>
                <a:spcPts val="1600"/>
              </a:spcBef>
              <a:spcAft>
                <a:spcPts val="0"/>
              </a:spcAft>
              <a:buClr>
                <a:schemeClr val="dk1"/>
              </a:buClr>
              <a:buSzPts val="1800"/>
              <a:buChar char="•"/>
              <a:defRPr/>
            </a:lvl3pPr>
            <a:lvl4pPr indent="-342900" lvl="3" marL="1828800" algn="l">
              <a:lnSpc>
                <a:spcPct val="90000"/>
              </a:lnSpc>
              <a:spcBef>
                <a:spcPts val="1600"/>
              </a:spcBef>
              <a:spcAft>
                <a:spcPts val="0"/>
              </a:spcAft>
              <a:buClr>
                <a:schemeClr val="dk1"/>
              </a:buClr>
              <a:buSzPts val="1800"/>
              <a:buChar char="•"/>
              <a:defRPr/>
            </a:lvl4pPr>
            <a:lvl5pPr indent="-342900" lvl="4" marL="2286000" algn="l">
              <a:lnSpc>
                <a:spcPct val="90000"/>
              </a:lnSpc>
              <a:spcBef>
                <a:spcPts val="1600"/>
              </a:spcBef>
              <a:spcAft>
                <a:spcPts val="0"/>
              </a:spcAft>
              <a:buClr>
                <a:schemeClr val="dk1"/>
              </a:buClr>
              <a:buSzPts val="1800"/>
              <a:buChar char="•"/>
              <a:defRPr/>
            </a:lvl5pPr>
            <a:lvl6pPr indent="-342900" lvl="5" marL="2743200" algn="l">
              <a:lnSpc>
                <a:spcPct val="90000"/>
              </a:lnSpc>
              <a:spcBef>
                <a:spcPts val="1600"/>
              </a:spcBef>
              <a:spcAft>
                <a:spcPts val="0"/>
              </a:spcAft>
              <a:buClr>
                <a:schemeClr val="dk1"/>
              </a:buClr>
              <a:buSzPts val="1800"/>
              <a:buChar char="•"/>
              <a:defRPr/>
            </a:lvl6pPr>
            <a:lvl7pPr indent="-342900" lvl="6" marL="3200400" algn="l">
              <a:lnSpc>
                <a:spcPct val="90000"/>
              </a:lnSpc>
              <a:spcBef>
                <a:spcPts val="1600"/>
              </a:spcBef>
              <a:spcAft>
                <a:spcPts val="0"/>
              </a:spcAft>
              <a:buClr>
                <a:schemeClr val="dk1"/>
              </a:buClr>
              <a:buSzPts val="1800"/>
              <a:buChar char="•"/>
              <a:defRPr/>
            </a:lvl7pPr>
            <a:lvl8pPr indent="-342900" lvl="7" marL="3657600" algn="l">
              <a:lnSpc>
                <a:spcPct val="90000"/>
              </a:lnSpc>
              <a:spcBef>
                <a:spcPts val="1600"/>
              </a:spcBef>
              <a:spcAft>
                <a:spcPts val="0"/>
              </a:spcAft>
              <a:buClr>
                <a:schemeClr val="dk1"/>
              </a:buClr>
              <a:buSzPts val="1800"/>
              <a:buChar char="•"/>
              <a:defRPr/>
            </a:lvl8pPr>
            <a:lvl9pPr indent="-342900" lvl="8" marL="4114800" algn="l">
              <a:lnSpc>
                <a:spcPct val="90000"/>
              </a:lnSpc>
              <a:spcBef>
                <a:spcPts val="1600"/>
              </a:spcBef>
              <a:spcAft>
                <a:spcPts val="0"/>
              </a:spcAft>
              <a:buClr>
                <a:schemeClr val="dk1"/>
              </a:buClr>
              <a:buSzPts val="1800"/>
              <a:buChar char="•"/>
              <a:defRPr/>
            </a:lvl9pPr>
          </a:lstStyle>
          <a:p/>
        </p:txBody>
      </p:sp>
      <p:sp>
        <p:nvSpPr>
          <p:cNvPr id="29" name="Google Shape;29;p4"/>
          <p:cNvSpPr txBox="1"/>
          <p:nvPr>
            <p:ph idx="10" type="dt"/>
          </p:nvPr>
        </p:nvSpPr>
        <p:spPr>
          <a:xfrm>
            <a:off x="2263140" y="20340325"/>
            <a:ext cx="7406640" cy="11684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4"/>
          <p:cNvSpPr txBox="1"/>
          <p:nvPr>
            <p:ph idx="11" type="ftr"/>
          </p:nvPr>
        </p:nvSpPr>
        <p:spPr>
          <a:xfrm>
            <a:off x="10904220" y="20340325"/>
            <a:ext cx="11109960" cy="11684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4"/>
          <p:cNvSpPr txBox="1"/>
          <p:nvPr>
            <p:ph idx="12" type="sldNum"/>
          </p:nvPr>
        </p:nvSpPr>
        <p:spPr>
          <a:xfrm>
            <a:off x="23248620" y="20340325"/>
            <a:ext cx="7406640" cy="11684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2" name="Shape 32"/>
        <p:cNvGrpSpPr/>
        <p:nvPr/>
      </p:nvGrpSpPr>
      <p:grpSpPr>
        <a:xfrm>
          <a:off x="0" y="0"/>
          <a:ext cx="0" cy="0"/>
          <a:chOff x="0" y="0"/>
          <a:chExt cx="0" cy="0"/>
        </a:xfrm>
      </p:grpSpPr>
      <p:sp>
        <p:nvSpPr>
          <p:cNvPr id="33" name="Google Shape;33;p5"/>
          <p:cNvSpPr txBox="1"/>
          <p:nvPr>
            <p:ph type="title"/>
          </p:nvPr>
        </p:nvSpPr>
        <p:spPr>
          <a:xfrm>
            <a:off x="2245997" y="5471167"/>
            <a:ext cx="28392119" cy="9128758"/>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9200"/>
              <a:buFont typeface="Calibri"/>
              <a:buNone/>
              <a:defRPr sz="19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5"/>
          <p:cNvSpPr txBox="1"/>
          <p:nvPr>
            <p:ph idx="1" type="body"/>
          </p:nvPr>
        </p:nvSpPr>
        <p:spPr>
          <a:xfrm>
            <a:off x="2245997" y="14686288"/>
            <a:ext cx="28392119" cy="480059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200"/>
              </a:spcBef>
              <a:spcAft>
                <a:spcPts val="0"/>
              </a:spcAft>
              <a:buClr>
                <a:schemeClr val="dk1"/>
              </a:buClr>
              <a:buSzPts val="7680"/>
              <a:buNone/>
              <a:defRPr sz="7680">
                <a:solidFill>
                  <a:schemeClr val="dk1"/>
                </a:solidFill>
              </a:defRPr>
            </a:lvl1pPr>
            <a:lvl2pPr indent="-228600" lvl="1" marL="914400" algn="l">
              <a:lnSpc>
                <a:spcPct val="90000"/>
              </a:lnSpc>
              <a:spcBef>
                <a:spcPts val="1600"/>
              </a:spcBef>
              <a:spcAft>
                <a:spcPts val="0"/>
              </a:spcAft>
              <a:buClr>
                <a:srgbClr val="888888"/>
              </a:buClr>
              <a:buSzPts val="6400"/>
              <a:buNone/>
              <a:defRPr sz="6400">
                <a:solidFill>
                  <a:srgbClr val="888888"/>
                </a:solidFill>
              </a:defRPr>
            </a:lvl2pPr>
            <a:lvl3pPr indent="-228600" lvl="2" marL="1371600" algn="l">
              <a:lnSpc>
                <a:spcPct val="90000"/>
              </a:lnSpc>
              <a:spcBef>
                <a:spcPts val="1600"/>
              </a:spcBef>
              <a:spcAft>
                <a:spcPts val="0"/>
              </a:spcAft>
              <a:buClr>
                <a:srgbClr val="888888"/>
              </a:buClr>
              <a:buSzPts val="5760"/>
              <a:buNone/>
              <a:defRPr sz="5760">
                <a:solidFill>
                  <a:srgbClr val="888888"/>
                </a:solidFill>
              </a:defRPr>
            </a:lvl3pPr>
            <a:lvl4pPr indent="-228600" lvl="3" marL="1828800" algn="l">
              <a:lnSpc>
                <a:spcPct val="90000"/>
              </a:lnSpc>
              <a:spcBef>
                <a:spcPts val="1600"/>
              </a:spcBef>
              <a:spcAft>
                <a:spcPts val="0"/>
              </a:spcAft>
              <a:buClr>
                <a:srgbClr val="888888"/>
              </a:buClr>
              <a:buSzPts val="5120"/>
              <a:buNone/>
              <a:defRPr sz="5120">
                <a:solidFill>
                  <a:srgbClr val="888888"/>
                </a:solidFill>
              </a:defRPr>
            </a:lvl4pPr>
            <a:lvl5pPr indent="-228600" lvl="4" marL="2286000" algn="l">
              <a:lnSpc>
                <a:spcPct val="90000"/>
              </a:lnSpc>
              <a:spcBef>
                <a:spcPts val="1600"/>
              </a:spcBef>
              <a:spcAft>
                <a:spcPts val="0"/>
              </a:spcAft>
              <a:buClr>
                <a:srgbClr val="888888"/>
              </a:buClr>
              <a:buSzPts val="5120"/>
              <a:buNone/>
              <a:defRPr sz="5120">
                <a:solidFill>
                  <a:srgbClr val="888888"/>
                </a:solidFill>
              </a:defRPr>
            </a:lvl5pPr>
            <a:lvl6pPr indent="-228600" lvl="5" marL="2743200" algn="l">
              <a:lnSpc>
                <a:spcPct val="90000"/>
              </a:lnSpc>
              <a:spcBef>
                <a:spcPts val="1600"/>
              </a:spcBef>
              <a:spcAft>
                <a:spcPts val="0"/>
              </a:spcAft>
              <a:buClr>
                <a:srgbClr val="888888"/>
              </a:buClr>
              <a:buSzPts val="5120"/>
              <a:buNone/>
              <a:defRPr sz="5120">
                <a:solidFill>
                  <a:srgbClr val="888888"/>
                </a:solidFill>
              </a:defRPr>
            </a:lvl6pPr>
            <a:lvl7pPr indent="-228600" lvl="6" marL="3200400" algn="l">
              <a:lnSpc>
                <a:spcPct val="90000"/>
              </a:lnSpc>
              <a:spcBef>
                <a:spcPts val="1600"/>
              </a:spcBef>
              <a:spcAft>
                <a:spcPts val="0"/>
              </a:spcAft>
              <a:buClr>
                <a:srgbClr val="888888"/>
              </a:buClr>
              <a:buSzPts val="5120"/>
              <a:buNone/>
              <a:defRPr sz="5120">
                <a:solidFill>
                  <a:srgbClr val="888888"/>
                </a:solidFill>
              </a:defRPr>
            </a:lvl7pPr>
            <a:lvl8pPr indent="-228600" lvl="7" marL="3657600" algn="l">
              <a:lnSpc>
                <a:spcPct val="90000"/>
              </a:lnSpc>
              <a:spcBef>
                <a:spcPts val="1600"/>
              </a:spcBef>
              <a:spcAft>
                <a:spcPts val="0"/>
              </a:spcAft>
              <a:buClr>
                <a:srgbClr val="888888"/>
              </a:buClr>
              <a:buSzPts val="5120"/>
              <a:buNone/>
              <a:defRPr sz="5120">
                <a:solidFill>
                  <a:srgbClr val="888888"/>
                </a:solidFill>
              </a:defRPr>
            </a:lvl8pPr>
            <a:lvl9pPr indent="-228600" lvl="8" marL="4114800" algn="l">
              <a:lnSpc>
                <a:spcPct val="90000"/>
              </a:lnSpc>
              <a:spcBef>
                <a:spcPts val="1600"/>
              </a:spcBef>
              <a:spcAft>
                <a:spcPts val="0"/>
              </a:spcAft>
              <a:buClr>
                <a:srgbClr val="888888"/>
              </a:buClr>
              <a:buSzPts val="5120"/>
              <a:buNone/>
              <a:defRPr sz="5120">
                <a:solidFill>
                  <a:srgbClr val="888888"/>
                </a:solidFill>
              </a:defRPr>
            </a:lvl9pPr>
          </a:lstStyle>
          <a:p/>
        </p:txBody>
      </p:sp>
      <p:sp>
        <p:nvSpPr>
          <p:cNvPr id="35" name="Google Shape;35;p5"/>
          <p:cNvSpPr txBox="1"/>
          <p:nvPr>
            <p:ph idx="10" type="dt"/>
          </p:nvPr>
        </p:nvSpPr>
        <p:spPr>
          <a:xfrm>
            <a:off x="2263140" y="20340325"/>
            <a:ext cx="7406640" cy="11684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5"/>
          <p:cNvSpPr txBox="1"/>
          <p:nvPr>
            <p:ph idx="11" type="ftr"/>
          </p:nvPr>
        </p:nvSpPr>
        <p:spPr>
          <a:xfrm>
            <a:off x="10904220" y="20340325"/>
            <a:ext cx="11109960" cy="11684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5"/>
          <p:cNvSpPr txBox="1"/>
          <p:nvPr>
            <p:ph idx="12" type="sldNum"/>
          </p:nvPr>
        </p:nvSpPr>
        <p:spPr>
          <a:xfrm>
            <a:off x="23248620" y="20340325"/>
            <a:ext cx="7406640" cy="11684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8" name="Shape 38"/>
        <p:cNvGrpSpPr/>
        <p:nvPr/>
      </p:nvGrpSpPr>
      <p:grpSpPr>
        <a:xfrm>
          <a:off x="0" y="0"/>
          <a:ext cx="0" cy="0"/>
          <a:chOff x="0" y="0"/>
          <a:chExt cx="0" cy="0"/>
        </a:xfrm>
      </p:grpSpPr>
      <p:sp>
        <p:nvSpPr>
          <p:cNvPr id="39" name="Google Shape;39;p6"/>
          <p:cNvSpPr txBox="1"/>
          <p:nvPr>
            <p:ph type="title"/>
          </p:nvPr>
        </p:nvSpPr>
        <p:spPr>
          <a:xfrm>
            <a:off x="2263140" y="1168405"/>
            <a:ext cx="28392119" cy="42418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6"/>
          <p:cNvSpPr txBox="1"/>
          <p:nvPr>
            <p:ph idx="1" type="body"/>
          </p:nvPr>
        </p:nvSpPr>
        <p:spPr>
          <a:xfrm>
            <a:off x="2263140" y="5842000"/>
            <a:ext cx="13990321" cy="1392428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200"/>
              </a:spcBef>
              <a:spcAft>
                <a:spcPts val="0"/>
              </a:spcAft>
              <a:buClr>
                <a:schemeClr val="dk1"/>
              </a:buClr>
              <a:buSzPts val="1800"/>
              <a:buChar char="•"/>
              <a:defRPr/>
            </a:lvl1pPr>
            <a:lvl2pPr indent="-342900" lvl="1" marL="914400" algn="l">
              <a:lnSpc>
                <a:spcPct val="90000"/>
              </a:lnSpc>
              <a:spcBef>
                <a:spcPts val="1600"/>
              </a:spcBef>
              <a:spcAft>
                <a:spcPts val="0"/>
              </a:spcAft>
              <a:buClr>
                <a:schemeClr val="dk1"/>
              </a:buClr>
              <a:buSzPts val="1800"/>
              <a:buChar char="•"/>
              <a:defRPr/>
            </a:lvl2pPr>
            <a:lvl3pPr indent="-342900" lvl="2" marL="1371600" algn="l">
              <a:lnSpc>
                <a:spcPct val="90000"/>
              </a:lnSpc>
              <a:spcBef>
                <a:spcPts val="1600"/>
              </a:spcBef>
              <a:spcAft>
                <a:spcPts val="0"/>
              </a:spcAft>
              <a:buClr>
                <a:schemeClr val="dk1"/>
              </a:buClr>
              <a:buSzPts val="1800"/>
              <a:buChar char="•"/>
              <a:defRPr/>
            </a:lvl3pPr>
            <a:lvl4pPr indent="-342900" lvl="3" marL="1828800" algn="l">
              <a:lnSpc>
                <a:spcPct val="90000"/>
              </a:lnSpc>
              <a:spcBef>
                <a:spcPts val="1600"/>
              </a:spcBef>
              <a:spcAft>
                <a:spcPts val="0"/>
              </a:spcAft>
              <a:buClr>
                <a:schemeClr val="dk1"/>
              </a:buClr>
              <a:buSzPts val="1800"/>
              <a:buChar char="•"/>
              <a:defRPr/>
            </a:lvl4pPr>
            <a:lvl5pPr indent="-342900" lvl="4" marL="2286000" algn="l">
              <a:lnSpc>
                <a:spcPct val="90000"/>
              </a:lnSpc>
              <a:spcBef>
                <a:spcPts val="1600"/>
              </a:spcBef>
              <a:spcAft>
                <a:spcPts val="0"/>
              </a:spcAft>
              <a:buClr>
                <a:schemeClr val="dk1"/>
              </a:buClr>
              <a:buSzPts val="1800"/>
              <a:buChar char="•"/>
              <a:defRPr/>
            </a:lvl5pPr>
            <a:lvl6pPr indent="-342900" lvl="5" marL="2743200" algn="l">
              <a:lnSpc>
                <a:spcPct val="90000"/>
              </a:lnSpc>
              <a:spcBef>
                <a:spcPts val="1600"/>
              </a:spcBef>
              <a:spcAft>
                <a:spcPts val="0"/>
              </a:spcAft>
              <a:buClr>
                <a:schemeClr val="dk1"/>
              </a:buClr>
              <a:buSzPts val="1800"/>
              <a:buChar char="•"/>
              <a:defRPr/>
            </a:lvl6pPr>
            <a:lvl7pPr indent="-342900" lvl="6" marL="3200400" algn="l">
              <a:lnSpc>
                <a:spcPct val="90000"/>
              </a:lnSpc>
              <a:spcBef>
                <a:spcPts val="1600"/>
              </a:spcBef>
              <a:spcAft>
                <a:spcPts val="0"/>
              </a:spcAft>
              <a:buClr>
                <a:schemeClr val="dk1"/>
              </a:buClr>
              <a:buSzPts val="1800"/>
              <a:buChar char="•"/>
              <a:defRPr/>
            </a:lvl7pPr>
            <a:lvl8pPr indent="-342900" lvl="7" marL="3657600" algn="l">
              <a:lnSpc>
                <a:spcPct val="90000"/>
              </a:lnSpc>
              <a:spcBef>
                <a:spcPts val="1600"/>
              </a:spcBef>
              <a:spcAft>
                <a:spcPts val="0"/>
              </a:spcAft>
              <a:buClr>
                <a:schemeClr val="dk1"/>
              </a:buClr>
              <a:buSzPts val="1800"/>
              <a:buChar char="•"/>
              <a:defRPr/>
            </a:lvl8pPr>
            <a:lvl9pPr indent="-342900" lvl="8" marL="4114800" algn="l">
              <a:lnSpc>
                <a:spcPct val="90000"/>
              </a:lnSpc>
              <a:spcBef>
                <a:spcPts val="1600"/>
              </a:spcBef>
              <a:spcAft>
                <a:spcPts val="0"/>
              </a:spcAft>
              <a:buClr>
                <a:schemeClr val="dk1"/>
              </a:buClr>
              <a:buSzPts val="1800"/>
              <a:buChar char="•"/>
              <a:defRPr/>
            </a:lvl9pPr>
          </a:lstStyle>
          <a:p/>
        </p:txBody>
      </p:sp>
      <p:sp>
        <p:nvSpPr>
          <p:cNvPr id="41" name="Google Shape;41;p6"/>
          <p:cNvSpPr txBox="1"/>
          <p:nvPr>
            <p:ph idx="2" type="body"/>
          </p:nvPr>
        </p:nvSpPr>
        <p:spPr>
          <a:xfrm>
            <a:off x="16664941" y="5842000"/>
            <a:ext cx="13990321" cy="1392428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3200"/>
              </a:spcBef>
              <a:spcAft>
                <a:spcPts val="0"/>
              </a:spcAft>
              <a:buClr>
                <a:schemeClr val="dk1"/>
              </a:buClr>
              <a:buSzPts val="1800"/>
              <a:buChar char="•"/>
              <a:defRPr/>
            </a:lvl1pPr>
            <a:lvl2pPr indent="-342900" lvl="1" marL="914400" algn="l">
              <a:lnSpc>
                <a:spcPct val="90000"/>
              </a:lnSpc>
              <a:spcBef>
                <a:spcPts val="1600"/>
              </a:spcBef>
              <a:spcAft>
                <a:spcPts val="0"/>
              </a:spcAft>
              <a:buClr>
                <a:schemeClr val="dk1"/>
              </a:buClr>
              <a:buSzPts val="1800"/>
              <a:buChar char="•"/>
              <a:defRPr/>
            </a:lvl2pPr>
            <a:lvl3pPr indent="-342900" lvl="2" marL="1371600" algn="l">
              <a:lnSpc>
                <a:spcPct val="90000"/>
              </a:lnSpc>
              <a:spcBef>
                <a:spcPts val="1600"/>
              </a:spcBef>
              <a:spcAft>
                <a:spcPts val="0"/>
              </a:spcAft>
              <a:buClr>
                <a:schemeClr val="dk1"/>
              </a:buClr>
              <a:buSzPts val="1800"/>
              <a:buChar char="•"/>
              <a:defRPr/>
            </a:lvl3pPr>
            <a:lvl4pPr indent="-342900" lvl="3" marL="1828800" algn="l">
              <a:lnSpc>
                <a:spcPct val="90000"/>
              </a:lnSpc>
              <a:spcBef>
                <a:spcPts val="1600"/>
              </a:spcBef>
              <a:spcAft>
                <a:spcPts val="0"/>
              </a:spcAft>
              <a:buClr>
                <a:schemeClr val="dk1"/>
              </a:buClr>
              <a:buSzPts val="1800"/>
              <a:buChar char="•"/>
              <a:defRPr/>
            </a:lvl4pPr>
            <a:lvl5pPr indent="-342900" lvl="4" marL="2286000" algn="l">
              <a:lnSpc>
                <a:spcPct val="90000"/>
              </a:lnSpc>
              <a:spcBef>
                <a:spcPts val="1600"/>
              </a:spcBef>
              <a:spcAft>
                <a:spcPts val="0"/>
              </a:spcAft>
              <a:buClr>
                <a:schemeClr val="dk1"/>
              </a:buClr>
              <a:buSzPts val="1800"/>
              <a:buChar char="•"/>
              <a:defRPr/>
            </a:lvl5pPr>
            <a:lvl6pPr indent="-342900" lvl="5" marL="2743200" algn="l">
              <a:lnSpc>
                <a:spcPct val="90000"/>
              </a:lnSpc>
              <a:spcBef>
                <a:spcPts val="1600"/>
              </a:spcBef>
              <a:spcAft>
                <a:spcPts val="0"/>
              </a:spcAft>
              <a:buClr>
                <a:schemeClr val="dk1"/>
              </a:buClr>
              <a:buSzPts val="1800"/>
              <a:buChar char="•"/>
              <a:defRPr/>
            </a:lvl6pPr>
            <a:lvl7pPr indent="-342900" lvl="6" marL="3200400" algn="l">
              <a:lnSpc>
                <a:spcPct val="90000"/>
              </a:lnSpc>
              <a:spcBef>
                <a:spcPts val="1600"/>
              </a:spcBef>
              <a:spcAft>
                <a:spcPts val="0"/>
              </a:spcAft>
              <a:buClr>
                <a:schemeClr val="dk1"/>
              </a:buClr>
              <a:buSzPts val="1800"/>
              <a:buChar char="•"/>
              <a:defRPr/>
            </a:lvl7pPr>
            <a:lvl8pPr indent="-342900" lvl="7" marL="3657600" algn="l">
              <a:lnSpc>
                <a:spcPct val="90000"/>
              </a:lnSpc>
              <a:spcBef>
                <a:spcPts val="1600"/>
              </a:spcBef>
              <a:spcAft>
                <a:spcPts val="0"/>
              </a:spcAft>
              <a:buClr>
                <a:schemeClr val="dk1"/>
              </a:buClr>
              <a:buSzPts val="1800"/>
              <a:buChar char="•"/>
              <a:defRPr/>
            </a:lvl8pPr>
            <a:lvl9pPr indent="-342900" lvl="8" marL="4114800" algn="l">
              <a:lnSpc>
                <a:spcPct val="90000"/>
              </a:lnSpc>
              <a:spcBef>
                <a:spcPts val="1600"/>
              </a:spcBef>
              <a:spcAft>
                <a:spcPts val="0"/>
              </a:spcAft>
              <a:buClr>
                <a:schemeClr val="dk1"/>
              </a:buClr>
              <a:buSzPts val="1800"/>
              <a:buChar char="•"/>
              <a:defRPr/>
            </a:lvl9pPr>
          </a:lstStyle>
          <a:p/>
        </p:txBody>
      </p:sp>
      <p:sp>
        <p:nvSpPr>
          <p:cNvPr id="42" name="Google Shape;42;p6"/>
          <p:cNvSpPr txBox="1"/>
          <p:nvPr>
            <p:ph idx="10" type="dt"/>
          </p:nvPr>
        </p:nvSpPr>
        <p:spPr>
          <a:xfrm>
            <a:off x="2263140" y="20340325"/>
            <a:ext cx="7406640" cy="11684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6"/>
          <p:cNvSpPr txBox="1"/>
          <p:nvPr>
            <p:ph idx="11" type="ftr"/>
          </p:nvPr>
        </p:nvSpPr>
        <p:spPr>
          <a:xfrm>
            <a:off x="10904220" y="20340325"/>
            <a:ext cx="11109960" cy="11684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6"/>
          <p:cNvSpPr txBox="1"/>
          <p:nvPr>
            <p:ph idx="12" type="sldNum"/>
          </p:nvPr>
        </p:nvSpPr>
        <p:spPr>
          <a:xfrm>
            <a:off x="23248620" y="20340325"/>
            <a:ext cx="7406640" cy="11684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7"/>
          <p:cNvSpPr txBox="1"/>
          <p:nvPr>
            <p:ph type="title"/>
          </p:nvPr>
        </p:nvSpPr>
        <p:spPr>
          <a:xfrm>
            <a:off x="2263140" y="1168405"/>
            <a:ext cx="28392119" cy="42418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7"/>
          <p:cNvSpPr txBox="1"/>
          <p:nvPr>
            <p:ph idx="10" type="dt"/>
          </p:nvPr>
        </p:nvSpPr>
        <p:spPr>
          <a:xfrm>
            <a:off x="2263140" y="20340325"/>
            <a:ext cx="7406640" cy="11684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7"/>
          <p:cNvSpPr txBox="1"/>
          <p:nvPr>
            <p:ph idx="11" type="ftr"/>
          </p:nvPr>
        </p:nvSpPr>
        <p:spPr>
          <a:xfrm>
            <a:off x="10904220" y="20340325"/>
            <a:ext cx="11109960" cy="11684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7"/>
          <p:cNvSpPr txBox="1"/>
          <p:nvPr>
            <p:ph idx="12" type="sldNum"/>
          </p:nvPr>
        </p:nvSpPr>
        <p:spPr>
          <a:xfrm>
            <a:off x="23248620" y="20340325"/>
            <a:ext cx="7406640" cy="11684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8"/>
          <p:cNvSpPr txBox="1"/>
          <p:nvPr>
            <p:ph idx="10" type="dt"/>
          </p:nvPr>
        </p:nvSpPr>
        <p:spPr>
          <a:xfrm>
            <a:off x="2263140" y="20340325"/>
            <a:ext cx="7406640" cy="11684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8"/>
          <p:cNvSpPr txBox="1"/>
          <p:nvPr>
            <p:ph idx="11" type="ftr"/>
          </p:nvPr>
        </p:nvSpPr>
        <p:spPr>
          <a:xfrm>
            <a:off x="10904220" y="20340325"/>
            <a:ext cx="11109960" cy="11684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8"/>
          <p:cNvSpPr txBox="1"/>
          <p:nvPr>
            <p:ph idx="12" type="sldNum"/>
          </p:nvPr>
        </p:nvSpPr>
        <p:spPr>
          <a:xfrm>
            <a:off x="23248620" y="20340325"/>
            <a:ext cx="7406640" cy="11684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2267428" y="1463040"/>
            <a:ext cx="10617041" cy="512064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0240"/>
              <a:buFont typeface="Calibri"/>
              <a:buNone/>
              <a:defRPr sz="1024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9"/>
          <p:cNvSpPr txBox="1"/>
          <p:nvPr>
            <p:ph idx="1" type="body"/>
          </p:nvPr>
        </p:nvSpPr>
        <p:spPr>
          <a:xfrm>
            <a:off x="13994608" y="3159765"/>
            <a:ext cx="16664939" cy="15595601"/>
          </a:xfrm>
          <a:prstGeom prst="rect">
            <a:avLst/>
          </a:prstGeom>
          <a:noFill/>
          <a:ln>
            <a:noFill/>
          </a:ln>
        </p:spPr>
        <p:txBody>
          <a:bodyPr anchorCtr="0" anchor="t" bIns="45700" lIns="91425" spcFirstLastPara="1" rIns="91425" wrap="square" tIns="45700">
            <a:normAutofit/>
          </a:bodyPr>
          <a:lstStyle>
            <a:lvl1pPr indent="-878839" lvl="0" marL="457200" algn="l">
              <a:lnSpc>
                <a:spcPct val="90000"/>
              </a:lnSpc>
              <a:spcBef>
                <a:spcPts val="3200"/>
              </a:spcBef>
              <a:spcAft>
                <a:spcPts val="0"/>
              </a:spcAft>
              <a:buClr>
                <a:schemeClr val="dk1"/>
              </a:buClr>
              <a:buSzPts val="10240"/>
              <a:buChar char="•"/>
              <a:defRPr sz="10240"/>
            </a:lvl1pPr>
            <a:lvl2pPr indent="-797560" lvl="1" marL="914400" algn="l">
              <a:lnSpc>
                <a:spcPct val="90000"/>
              </a:lnSpc>
              <a:spcBef>
                <a:spcPts val="1600"/>
              </a:spcBef>
              <a:spcAft>
                <a:spcPts val="0"/>
              </a:spcAft>
              <a:buClr>
                <a:schemeClr val="dk1"/>
              </a:buClr>
              <a:buSzPts val="8960"/>
              <a:buChar char="•"/>
              <a:defRPr sz="8960"/>
            </a:lvl2pPr>
            <a:lvl3pPr indent="-716280" lvl="2" marL="1371600" algn="l">
              <a:lnSpc>
                <a:spcPct val="90000"/>
              </a:lnSpc>
              <a:spcBef>
                <a:spcPts val="1600"/>
              </a:spcBef>
              <a:spcAft>
                <a:spcPts val="0"/>
              </a:spcAft>
              <a:buClr>
                <a:schemeClr val="dk1"/>
              </a:buClr>
              <a:buSzPts val="7680"/>
              <a:buChar char="•"/>
              <a:defRPr sz="7680"/>
            </a:lvl3pPr>
            <a:lvl4pPr indent="-635000" lvl="3" marL="1828800" algn="l">
              <a:lnSpc>
                <a:spcPct val="90000"/>
              </a:lnSpc>
              <a:spcBef>
                <a:spcPts val="1600"/>
              </a:spcBef>
              <a:spcAft>
                <a:spcPts val="0"/>
              </a:spcAft>
              <a:buClr>
                <a:schemeClr val="dk1"/>
              </a:buClr>
              <a:buSzPts val="6400"/>
              <a:buChar char="•"/>
              <a:defRPr sz="6400"/>
            </a:lvl4pPr>
            <a:lvl5pPr indent="-635000" lvl="4" marL="2286000" algn="l">
              <a:lnSpc>
                <a:spcPct val="90000"/>
              </a:lnSpc>
              <a:spcBef>
                <a:spcPts val="1600"/>
              </a:spcBef>
              <a:spcAft>
                <a:spcPts val="0"/>
              </a:spcAft>
              <a:buClr>
                <a:schemeClr val="dk1"/>
              </a:buClr>
              <a:buSzPts val="6400"/>
              <a:buChar char="•"/>
              <a:defRPr sz="6400"/>
            </a:lvl5pPr>
            <a:lvl6pPr indent="-635000" lvl="5" marL="2743200" algn="l">
              <a:lnSpc>
                <a:spcPct val="90000"/>
              </a:lnSpc>
              <a:spcBef>
                <a:spcPts val="1600"/>
              </a:spcBef>
              <a:spcAft>
                <a:spcPts val="0"/>
              </a:spcAft>
              <a:buClr>
                <a:schemeClr val="dk1"/>
              </a:buClr>
              <a:buSzPts val="6400"/>
              <a:buChar char="•"/>
              <a:defRPr sz="6400"/>
            </a:lvl6pPr>
            <a:lvl7pPr indent="-635000" lvl="6" marL="3200400" algn="l">
              <a:lnSpc>
                <a:spcPct val="90000"/>
              </a:lnSpc>
              <a:spcBef>
                <a:spcPts val="1600"/>
              </a:spcBef>
              <a:spcAft>
                <a:spcPts val="0"/>
              </a:spcAft>
              <a:buClr>
                <a:schemeClr val="dk1"/>
              </a:buClr>
              <a:buSzPts val="6400"/>
              <a:buChar char="•"/>
              <a:defRPr sz="6400"/>
            </a:lvl7pPr>
            <a:lvl8pPr indent="-635000" lvl="7" marL="3657600" algn="l">
              <a:lnSpc>
                <a:spcPct val="90000"/>
              </a:lnSpc>
              <a:spcBef>
                <a:spcPts val="1600"/>
              </a:spcBef>
              <a:spcAft>
                <a:spcPts val="0"/>
              </a:spcAft>
              <a:buClr>
                <a:schemeClr val="dk1"/>
              </a:buClr>
              <a:buSzPts val="6400"/>
              <a:buChar char="•"/>
              <a:defRPr sz="6400"/>
            </a:lvl8pPr>
            <a:lvl9pPr indent="-635000" lvl="8" marL="4114800" algn="l">
              <a:lnSpc>
                <a:spcPct val="90000"/>
              </a:lnSpc>
              <a:spcBef>
                <a:spcPts val="1600"/>
              </a:spcBef>
              <a:spcAft>
                <a:spcPts val="0"/>
              </a:spcAft>
              <a:buClr>
                <a:schemeClr val="dk1"/>
              </a:buClr>
              <a:buSzPts val="6400"/>
              <a:buChar char="•"/>
              <a:defRPr sz="6400"/>
            </a:lvl9pPr>
          </a:lstStyle>
          <a:p/>
        </p:txBody>
      </p:sp>
      <p:sp>
        <p:nvSpPr>
          <p:cNvPr id="57" name="Google Shape;57;p9"/>
          <p:cNvSpPr txBox="1"/>
          <p:nvPr>
            <p:ph idx="2" type="body"/>
          </p:nvPr>
        </p:nvSpPr>
        <p:spPr>
          <a:xfrm>
            <a:off x="2267428" y="6583680"/>
            <a:ext cx="10617041" cy="121970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200"/>
              </a:spcBef>
              <a:spcAft>
                <a:spcPts val="0"/>
              </a:spcAft>
              <a:buClr>
                <a:schemeClr val="dk1"/>
              </a:buClr>
              <a:buSzPts val="5120"/>
              <a:buNone/>
              <a:defRPr sz="5120"/>
            </a:lvl1pPr>
            <a:lvl2pPr indent="-228600" lvl="1" marL="914400" algn="l">
              <a:lnSpc>
                <a:spcPct val="90000"/>
              </a:lnSpc>
              <a:spcBef>
                <a:spcPts val="1600"/>
              </a:spcBef>
              <a:spcAft>
                <a:spcPts val="0"/>
              </a:spcAft>
              <a:buClr>
                <a:schemeClr val="dk1"/>
              </a:buClr>
              <a:buSzPts val="4480"/>
              <a:buNone/>
              <a:defRPr sz="4480"/>
            </a:lvl2pPr>
            <a:lvl3pPr indent="-228600" lvl="2" marL="1371600" algn="l">
              <a:lnSpc>
                <a:spcPct val="90000"/>
              </a:lnSpc>
              <a:spcBef>
                <a:spcPts val="1600"/>
              </a:spcBef>
              <a:spcAft>
                <a:spcPts val="0"/>
              </a:spcAft>
              <a:buClr>
                <a:schemeClr val="dk1"/>
              </a:buClr>
              <a:buSzPts val="3840"/>
              <a:buNone/>
              <a:defRPr sz="3840"/>
            </a:lvl3pPr>
            <a:lvl4pPr indent="-228600" lvl="3" marL="1828800" algn="l">
              <a:lnSpc>
                <a:spcPct val="90000"/>
              </a:lnSpc>
              <a:spcBef>
                <a:spcPts val="1600"/>
              </a:spcBef>
              <a:spcAft>
                <a:spcPts val="0"/>
              </a:spcAft>
              <a:buClr>
                <a:schemeClr val="dk1"/>
              </a:buClr>
              <a:buSzPts val="3200"/>
              <a:buNone/>
              <a:defRPr sz="3200"/>
            </a:lvl4pPr>
            <a:lvl5pPr indent="-228600" lvl="4" marL="2286000" algn="l">
              <a:lnSpc>
                <a:spcPct val="90000"/>
              </a:lnSpc>
              <a:spcBef>
                <a:spcPts val="1600"/>
              </a:spcBef>
              <a:spcAft>
                <a:spcPts val="0"/>
              </a:spcAft>
              <a:buClr>
                <a:schemeClr val="dk1"/>
              </a:buClr>
              <a:buSzPts val="3200"/>
              <a:buNone/>
              <a:defRPr sz="3200"/>
            </a:lvl5pPr>
            <a:lvl6pPr indent="-228600" lvl="5" marL="2743200" algn="l">
              <a:lnSpc>
                <a:spcPct val="90000"/>
              </a:lnSpc>
              <a:spcBef>
                <a:spcPts val="1600"/>
              </a:spcBef>
              <a:spcAft>
                <a:spcPts val="0"/>
              </a:spcAft>
              <a:buClr>
                <a:schemeClr val="dk1"/>
              </a:buClr>
              <a:buSzPts val="3200"/>
              <a:buNone/>
              <a:defRPr sz="3200"/>
            </a:lvl6pPr>
            <a:lvl7pPr indent="-228600" lvl="6" marL="3200400" algn="l">
              <a:lnSpc>
                <a:spcPct val="90000"/>
              </a:lnSpc>
              <a:spcBef>
                <a:spcPts val="1600"/>
              </a:spcBef>
              <a:spcAft>
                <a:spcPts val="0"/>
              </a:spcAft>
              <a:buClr>
                <a:schemeClr val="dk1"/>
              </a:buClr>
              <a:buSzPts val="3200"/>
              <a:buNone/>
              <a:defRPr sz="3200"/>
            </a:lvl7pPr>
            <a:lvl8pPr indent="-228600" lvl="7" marL="3657600" algn="l">
              <a:lnSpc>
                <a:spcPct val="90000"/>
              </a:lnSpc>
              <a:spcBef>
                <a:spcPts val="1600"/>
              </a:spcBef>
              <a:spcAft>
                <a:spcPts val="0"/>
              </a:spcAft>
              <a:buClr>
                <a:schemeClr val="dk1"/>
              </a:buClr>
              <a:buSzPts val="3200"/>
              <a:buNone/>
              <a:defRPr sz="3200"/>
            </a:lvl8pPr>
            <a:lvl9pPr indent="-228600" lvl="8" marL="4114800" algn="l">
              <a:lnSpc>
                <a:spcPct val="90000"/>
              </a:lnSpc>
              <a:spcBef>
                <a:spcPts val="1600"/>
              </a:spcBef>
              <a:spcAft>
                <a:spcPts val="0"/>
              </a:spcAft>
              <a:buClr>
                <a:schemeClr val="dk1"/>
              </a:buClr>
              <a:buSzPts val="3200"/>
              <a:buNone/>
              <a:defRPr sz="3200"/>
            </a:lvl9pPr>
          </a:lstStyle>
          <a:p/>
        </p:txBody>
      </p:sp>
      <p:sp>
        <p:nvSpPr>
          <p:cNvPr id="58" name="Google Shape;58;p9"/>
          <p:cNvSpPr txBox="1"/>
          <p:nvPr>
            <p:ph idx="10" type="dt"/>
          </p:nvPr>
        </p:nvSpPr>
        <p:spPr>
          <a:xfrm>
            <a:off x="2263140" y="20340325"/>
            <a:ext cx="7406640" cy="11684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9"/>
          <p:cNvSpPr txBox="1"/>
          <p:nvPr>
            <p:ph idx="11" type="ftr"/>
          </p:nvPr>
        </p:nvSpPr>
        <p:spPr>
          <a:xfrm>
            <a:off x="10904220" y="20340325"/>
            <a:ext cx="11109960" cy="11684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9"/>
          <p:cNvSpPr txBox="1"/>
          <p:nvPr>
            <p:ph idx="12" type="sldNum"/>
          </p:nvPr>
        </p:nvSpPr>
        <p:spPr>
          <a:xfrm>
            <a:off x="23248620" y="20340325"/>
            <a:ext cx="7406640" cy="11684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2267428" y="1463040"/>
            <a:ext cx="10617041" cy="512064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0240"/>
              <a:buFont typeface="Calibri"/>
              <a:buNone/>
              <a:defRPr sz="1024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0"/>
          <p:cNvSpPr/>
          <p:nvPr>
            <p:ph idx="2" type="pic"/>
          </p:nvPr>
        </p:nvSpPr>
        <p:spPr>
          <a:xfrm>
            <a:off x="13994608" y="3159765"/>
            <a:ext cx="16664939" cy="15595601"/>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3200"/>
              </a:spcBef>
              <a:spcAft>
                <a:spcPts val="0"/>
              </a:spcAft>
              <a:buClr>
                <a:schemeClr val="dk1"/>
              </a:buClr>
              <a:buSzPts val="10240"/>
              <a:buFont typeface="Arial"/>
              <a:buNone/>
              <a:defRPr b="0" i="0" sz="10240" u="none" cap="none" strike="noStrike">
                <a:solidFill>
                  <a:schemeClr val="dk1"/>
                </a:solidFill>
                <a:latin typeface="Calibri"/>
                <a:ea typeface="Calibri"/>
                <a:cs typeface="Calibri"/>
                <a:sym typeface="Calibri"/>
              </a:defRPr>
            </a:lvl1pPr>
            <a:lvl2pPr lvl="1" marR="0" rtl="0" algn="l">
              <a:lnSpc>
                <a:spcPct val="90000"/>
              </a:lnSpc>
              <a:spcBef>
                <a:spcPts val="1600"/>
              </a:spcBef>
              <a:spcAft>
                <a:spcPts val="0"/>
              </a:spcAft>
              <a:buClr>
                <a:schemeClr val="dk1"/>
              </a:buClr>
              <a:buSzPts val="8960"/>
              <a:buFont typeface="Arial"/>
              <a:buNone/>
              <a:defRPr b="0" i="0" sz="8960" u="none" cap="none" strike="noStrike">
                <a:solidFill>
                  <a:schemeClr val="dk1"/>
                </a:solidFill>
                <a:latin typeface="Calibri"/>
                <a:ea typeface="Calibri"/>
                <a:cs typeface="Calibri"/>
                <a:sym typeface="Calibri"/>
              </a:defRPr>
            </a:lvl2pPr>
            <a:lvl3pPr lvl="2" marR="0" rtl="0" algn="l">
              <a:lnSpc>
                <a:spcPct val="90000"/>
              </a:lnSpc>
              <a:spcBef>
                <a:spcPts val="1600"/>
              </a:spcBef>
              <a:spcAft>
                <a:spcPts val="0"/>
              </a:spcAft>
              <a:buClr>
                <a:schemeClr val="dk1"/>
              </a:buClr>
              <a:buSzPts val="7680"/>
              <a:buFont typeface="Arial"/>
              <a:buNone/>
              <a:defRPr b="0" i="0" sz="7680" u="none" cap="none" strike="noStrike">
                <a:solidFill>
                  <a:schemeClr val="dk1"/>
                </a:solidFill>
                <a:latin typeface="Calibri"/>
                <a:ea typeface="Calibri"/>
                <a:cs typeface="Calibri"/>
                <a:sym typeface="Calibri"/>
              </a:defRPr>
            </a:lvl3pPr>
            <a:lvl4pPr lvl="3" marR="0" rtl="0" algn="l">
              <a:lnSpc>
                <a:spcPct val="90000"/>
              </a:lnSpc>
              <a:spcBef>
                <a:spcPts val="1600"/>
              </a:spcBef>
              <a:spcAft>
                <a:spcPts val="0"/>
              </a:spcAft>
              <a:buClr>
                <a:schemeClr val="dk1"/>
              </a:buClr>
              <a:buSzPts val="6400"/>
              <a:buFont typeface="Arial"/>
              <a:buNone/>
              <a:defRPr b="0" i="0" sz="6400" u="none" cap="none" strike="noStrike">
                <a:solidFill>
                  <a:schemeClr val="dk1"/>
                </a:solidFill>
                <a:latin typeface="Calibri"/>
                <a:ea typeface="Calibri"/>
                <a:cs typeface="Calibri"/>
                <a:sym typeface="Calibri"/>
              </a:defRPr>
            </a:lvl4pPr>
            <a:lvl5pPr lvl="4" marR="0" rtl="0" algn="l">
              <a:lnSpc>
                <a:spcPct val="90000"/>
              </a:lnSpc>
              <a:spcBef>
                <a:spcPts val="1600"/>
              </a:spcBef>
              <a:spcAft>
                <a:spcPts val="0"/>
              </a:spcAft>
              <a:buClr>
                <a:schemeClr val="dk1"/>
              </a:buClr>
              <a:buSzPts val="6400"/>
              <a:buFont typeface="Arial"/>
              <a:buNone/>
              <a:defRPr b="0" i="0" sz="6400" u="none" cap="none" strike="noStrike">
                <a:solidFill>
                  <a:schemeClr val="dk1"/>
                </a:solidFill>
                <a:latin typeface="Calibri"/>
                <a:ea typeface="Calibri"/>
                <a:cs typeface="Calibri"/>
                <a:sym typeface="Calibri"/>
              </a:defRPr>
            </a:lvl5pPr>
            <a:lvl6pPr lvl="5" marR="0" rtl="0" algn="l">
              <a:lnSpc>
                <a:spcPct val="90000"/>
              </a:lnSpc>
              <a:spcBef>
                <a:spcPts val="1600"/>
              </a:spcBef>
              <a:spcAft>
                <a:spcPts val="0"/>
              </a:spcAft>
              <a:buClr>
                <a:schemeClr val="dk1"/>
              </a:buClr>
              <a:buSzPts val="6400"/>
              <a:buFont typeface="Arial"/>
              <a:buNone/>
              <a:defRPr b="0" i="0" sz="6400" u="none" cap="none" strike="noStrike">
                <a:solidFill>
                  <a:schemeClr val="dk1"/>
                </a:solidFill>
                <a:latin typeface="Calibri"/>
                <a:ea typeface="Calibri"/>
                <a:cs typeface="Calibri"/>
                <a:sym typeface="Calibri"/>
              </a:defRPr>
            </a:lvl6pPr>
            <a:lvl7pPr lvl="6" marR="0" rtl="0" algn="l">
              <a:lnSpc>
                <a:spcPct val="90000"/>
              </a:lnSpc>
              <a:spcBef>
                <a:spcPts val="1600"/>
              </a:spcBef>
              <a:spcAft>
                <a:spcPts val="0"/>
              </a:spcAft>
              <a:buClr>
                <a:schemeClr val="dk1"/>
              </a:buClr>
              <a:buSzPts val="6400"/>
              <a:buFont typeface="Arial"/>
              <a:buNone/>
              <a:defRPr b="0" i="0" sz="6400" u="none" cap="none" strike="noStrike">
                <a:solidFill>
                  <a:schemeClr val="dk1"/>
                </a:solidFill>
                <a:latin typeface="Calibri"/>
                <a:ea typeface="Calibri"/>
                <a:cs typeface="Calibri"/>
                <a:sym typeface="Calibri"/>
              </a:defRPr>
            </a:lvl7pPr>
            <a:lvl8pPr lvl="7" marR="0" rtl="0" algn="l">
              <a:lnSpc>
                <a:spcPct val="90000"/>
              </a:lnSpc>
              <a:spcBef>
                <a:spcPts val="1600"/>
              </a:spcBef>
              <a:spcAft>
                <a:spcPts val="0"/>
              </a:spcAft>
              <a:buClr>
                <a:schemeClr val="dk1"/>
              </a:buClr>
              <a:buSzPts val="6400"/>
              <a:buFont typeface="Arial"/>
              <a:buNone/>
              <a:defRPr b="0" i="0" sz="6400" u="none" cap="none" strike="noStrike">
                <a:solidFill>
                  <a:schemeClr val="dk1"/>
                </a:solidFill>
                <a:latin typeface="Calibri"/>
                <a:ea typeface="Calibri"/>
                <a:cs typeface="Calibri"/>
                <a:sym typeface="Calibri"/>
              </a:defRPr>
            </a:lvl8pPr>
            <a:lvl9pPr lvl="8" marR="0" rtl="0" algn="l">
              <a:lnSpc>
                <a:spcPct val="90000"/>
              </a:lnSpc>
              <a:spcBef>
                <a:spcPts val="1600"/>
              </a:spcBef>
              <a:spcAft>
                <a:spcPts val="0"/>
              </a:spcAft>
              <a:buClr>
                <a:schemeClr val="dk1"/>
              </a:buClr>
              <a:buSzPts val="6400"/>
              <a:buFont typeface="Arial"/>
              <a:buNone/>
              <a:defRPr b="0" i="0" sz="6400" u="none" cap="none" strike="noStrike">
                <a:solidFill>
                  <a:schemeClr val="dk1"/>
                </a:solidFill>
                <a:latin typeface="Calibri"/>
                <a:ea typeface="Calibri"/>
                <a:cs typeface="Calibri"/>
                <a:sym typeface="Calibri"/>
              </a:defRPr>
            </a:lvl9pPr>
          </a:lstStyle>
          <a:p/>
        </p:txBody>
      </p:sp>
      <p:sp>
        <p:nvSpPr>
          <p:cNvPr id="64" name="Google Shape;64;p10"/>
          <p:cNvSpPr txBox="1"/>
          <p:nvPr>
            <p:ph idx="1" type="body"/>
          </p:nvPr>
        </p:nvSpPr>
        <p:spPr>
          <a:xfrm>
            <a:off x="2267428" y="6583680"/>
            <a:ext cx="10617041" cy="121970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3200"/>
              </a:spcBef>
              <a:spcAft>
                <a:spcPts val="0"/>
              </a:spcAft>
              <a:buClr>
                <a:schemeClr val="dk1"/>
              </a:buClr>
              <a:buSzPts val="5120"/>
              <a:buNone/>
              <a:defRPr sz="5120"/>
            </a:lvl1pPr>
            <a:lvl2pPr indent="-228600" lvl="1" marL="914400" algn="l">
              <a:lnSpc>
                <a:spcPct val="90000"/>
              </a:lnSpc>
              <a:spcBef>
                <a:spcPts val="1600"/>
              </a:spcBef>
              <a:spcAft>
                <a:spcPts val="0"/>
              </a:spcAft>
              <a:buClr>
                <a:schemeClr val="dk1"/>
              </a:buClr>
              <a:buSzPts val="4480"/>
              <a:buNone/>
              <a:defRPr sz="4480"/>
            </a:lvl2pPr>
            <a:lvl3pPr indent="-228600" lvl="2" marL="1371600" algn="l">
              <a:lnSpc>
                <a:spcPct val="90000"/>
              </a:lnSpc>
              <a:spcBef>
                <a:spcPts val="1600"/>
              </a:spcBef>
              <a:spcAft>
                <a:spcPts val="0"/>
              </a:spcAft>
              <a:buClr>
                <a:schemeClr val="dk1"/>
              </a:buClr>
              <a:buSzPts val="3840"/>
              <a:buNone/>
              <a:defRPr sz="3840"/>
            </a:lvl3pPr>
            <a:lvl4pPr indent="-228600" lvl="3" marL="1828800" algn="l">
              <a:lnSpc>
                <a:spcPct val="90000"/>
              </a:lnSpc>
              <a:spcBef>
                <a:spcPts val="1600"/>
              </a:spcBef>
              <a:spcAft>
                <a:spcPts val="0"/>
              </a:spcAft>
              <a:buClr>
                <a:schemeClr val="dk1"/>
              </a:buClr>
              <a:buSzPts val="3200"/>
              <a:buNone/>
              <a:defRPr sz="3200"/>
            </a:lvl4pPr>
            <a:lvl5pPr indent="-228600" lvl="4" marL="2286000" algn="l">
              <a:lnSpc>
                <a:spcPct val="90000"/>
              </a:lnSpc>
              <a:spcBef>
                <a:spcPts val="1600"/>
              </a:spcBef>
              <a:spcAft>
                <a:spcPts val="0"/>
              </a:spcAft>
              <a:buClr>
                <a:schemeClr val="dk1"/>
              </a:buClr>
              <a:buSzPts val="3200"/>
              <a:buNone/>
              <a:defRPr sz="3200"/>
            </a:lvl5pPr>
            <a:lvl6pPr indent="-228600" lvl="5" marL="2743200" algn="l">
              <a:lnSpc>
                <a:spcPct val="90000"/>
              </a:lnSpc>
              <a:spcBef>
                <a:spcPts val="1600"/>
              </a:spcBef>
              <a:spcAft>
                <a:spcPts val="0"/>
              </a:spcAft>
              <a:buClr>
                <a:schemeClr val="dk1"/>
              </a:buClr>
              <a:buSzPts val="3200"/>
              <a:buNone/>
              <a:defRPr sz="3200"/>
            </a:lvl6pPr>
            <a:lvl7pPr indent="-228600" lvl="6" marL="3200400" algn="l">
              <a:lnSpc>
                <a:spcPct val="90000"/>
              </a:lnSpc>
              <a:spcBef>
                <a:spcPts val="1600"/>
              </a:spcBef>
              <a:spcAft>
                <a:spcPts val="0"/>
              </a:spcAft>
              <a:buClr>
                <a:schemeClr val="dk1"/>
              </a:buClr>
              <a:buSzPts val="3200"/>
              <a:buNone/>
              <a:defRPr sz="3200"/>
            </a:lvl7pPr>
            <a:lvl8pPr indent="-228600" lvl="7" marL="3657600" algn="l">
              <a:lnSpc>
                <a:spcPct val="90000"/>
              </a:lnSpc>
              <a:spcBef>
                <a:spcPts val="1600"/>
              </a:spcBef>
              <a:spcAft>
                <a:spcPts val="0"/>
              </a:spcAft>
              <a:buClr>
                <a:schemeClr val="dk1"/>
              </a:buClr>
              <a:buSzPts val="3200"/>
              <a:buNone/>
              <a:defRPr sz="3200"/>
            </a:lvl8pPr>
            <a:lvl9pPr indent="-228600" lvl="8" marL="4114800" algn="l">
              <a:lnSpc>
                <a:spcPct val="90000"/>
              </a:lnSpc>
              <a:spcBef>
                <a:spcPts val="1600"/>
              </a:spcBef>
              <a:spcAft>
                <a:spcPts val="0"/>
              </a:spcAft>
              <a:buClr>
                <a:schemeClr val="dk1"/>
              </a:buClr>
              <a:buSzPts val="3200"/>
              <a:buNone/>
              <a:defRPr sz="3200"/>
            </a:lvl9pPr>
          </a:lstStyle>
          <a:p/>
        </p:txBody>
      </p:sp>
      <p:sp>
        <p:nvSpPr>
          <p:cNvPr id="65" name="Google Shape;65;p10"/>
          <p:cNvSpPr txBox="1"/>
          <p:nvPr>
            <p:ph idx="10" type="dt"/>
          </p:nvPr>
        </p:nvSpPr>
        <p:spPr>
          <a:xfrm>
            <a:off x="2263140" y="20340325"/>
            <a:ext cx="7406640" cy="11684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0"/>
          <p:cNvSpPr txBox="1"/>
          <p:nvPr>
            <p:ph idx="11" type="ftr"/>
          </p:nvPr>
        </p:nvSpPr>
        <p:spPr>
          <a:xfrm>
            <a:off x="10904220" y="20340325"/>
            <a:ext cx="11109960" cy="11684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0"/>
          <p:cNvSpPr txBox="1"/>
          <p:nvPr>
            <p:ph idx="12" type="sldNum"/>
          </p:nvPr>
        </p:nvSpPr>
        <p:spPr>
          <a:xfrm>
            <a:off x="23248620" y="20340325"/>
            <a:ext cx="7406640" cy="11684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63140" y="1168405"/>
            <a:ext cx="28392119" cy="4241802"/>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14080"/>
              <a:buFont typeface="Calibri"/>
              <a:buNone/>
              <a:defRPr b="0" i="0" sz="1408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2263140" y="5842000"/>
            <a:ext cx="28392119" cy="13924283"/>
          </a:xfrm>
          <a:prstGeom prst="rect">
            <a:avLst/>
          </a:prstGeom>
          <a:noFill/>
          <a:ln>
            <a:noFill/>
          </a:ln>
        </p:spPr>
        <p:txBody>
          <a:bodyPr anchorCtr="0" anchor="t" bIns="45700" lIns="91425" spcFirstLastPara="1" rIns="91425" wrap="square" tIns="45700">
            <a:normAutofit/>
          </a:bodyPr>
          <a:lstStyle>
            <a:lvl1pPr indent="-797560" lvl="0" marL="457200" marR="0" rtl="0" algn="l">
              <a:lnSpc>
                <a:spcPct val="90000"/>
              </a:lnSpc>
              <a:spcBef>
                <a:spcPts val="3200"/>
              </a:spcBef>
              <a:spcAft>
                <a:spcPts val="0"/>
              </a:spcAft>
              <a:buClr>
                <a:schemeClr val="dk1"/>
              </a:buClr>
              <a:buSzPts val="8960"/>
              <a:buFont typeface="Arial"/>
              <a:buChar char="•"/>
              <a:defRPr b="0" i="0" sz="8960" u="none" cap="none" strike="noStrike">
                <a:solidFill>
                  <a:schemeClr val="dk1"/>
                </a:solidFill>
                <a:latin typeface="Calibri"/>
                <a:ea typeface="Calibri"/>
                <a:cs typeface="Calibri"/>
                <a:sym typeface="Calibri"/>
              </a:defRPr>
            </a:lvl1pPr>
            <a:lvl2pPr indent="-716280" lvl="1" marL="914400" marR="0" rtl="0" algn="l">
              <a:lnSpc>
                <a:spcPct val="90000"/>
              </a:lnSpc>
              <a:spcBef>
                <a:spcPts val="1600"/>
              </a:spcBef>
              <a:spcAft>
                <a:spcPts val="0"/>
              </a:spcAft>
              <a:buClr>
                <a:schemeClr val="dk1"/>
              </a:buClr>
              <a:buSzPts val="7680"/>
              <a:buFont typeface="Arial"/>
              <a:buChar char="•"/>
              <a:defRPr b="0" i="0" sz="7680" u="none" cap="none" strike="noStrike">
                <a:solidFill>
                  <a:schemeClr val="dk1"/>
                </a:solidFill>
                <a:latin typeface="Calibri"/>
                <a:ea typeface="Calibri"/>
                <a:cs typeface="Calibri"/>
                <a:sym typeface="Calibri"/>
              </a:defRPr>
            </a:lvl2pPr>
            <a:lvl3pPr indent="-635000" lvl="2" marL="1371600" marR="0" rtl="0" algn="l">
              <a:lnSpc>
                <a:spcPct val="90000"/>
              </a:lnSpc>
              <a:spcBef>
                <a:spcPts val="1600"/>
              </a:spcBef>
              <a:spcAft>
                <a:spcPts val="0"/>
              </a:spcAft>
              <a:buClr>
                <a:schemeClr val="dk1"/>
              </a:buClr>
              <a:buSzPts val="6400"/>
              <a:buFont typeface="Arial"/>
              <a:buChar char="•"/>
              <a:defRPr b="0" i="0" sz="6400" u="none" cap="none" strike="noStrike">
                <a:solidFill>
                  <a:schemeClr val="dk1"/>
                </a:solidFill>
                <a:latin typeface="Calibri"/>
                <a:ea typeface="Calibri"/>
                <a:cs typeface="Calibri"/>
                <a:sym typeface="Calibri"/>
              </a:defRPr>
            </a:lvl3pPr>
            <a:lvl4pPr indent="-594360" lvl="3" marL="1828800" marR="0" rtl="0" algn="l">
              <a:lnSpc>
                <a:spcPct val="90000"/>
              </a:lnSpc>
              <a:spcBef>
                <a:spcPts val="1600"/>
              </a:spcBef>
              <a:spcAft>
                <a:spcPts val="0"/>
              </a:spcAft>
              <a:buClr>
                <a:schemeClr val="dk1"/>
              </a:buClr>
              <a:buSzPts val="5760"/>
              <a:buFont typeface="Arial"/>
              <a:buChar char="•"/>
              <a:defRPr b="0" i="0" sz="5760" u="none" cap="none" strike="noStrike">
                <a:solidFill>
                  <a:schemeClr val="dk1"/>
                </a:solidFill>
                <a:latin typeface="Calibri"/>
                <a:ea typeface="Calibri"/>
                <a:cs typeface="Calibri"/>
                <a:sym typeface="Calibri"/>
              </a:defRPr>
            </a:lvl4pPr>
            <a:lvl5pPr indent="-594360" lvl="4" marL="2286000" marR="0" rtl="0" algn="l">
              <a:lnSpc>
                <a:spcPct val="90000"/>
              </a:lnSpc>
              <a:spcBef>
                <a:spcPts val="1600"/>
              </a:spcBef>
              <a:spcAft>
                <a:spcPts val="0"/>
              </a:spcAft>
              <a:buClr>
                <a:schemeClr val="dk1"/>
              </a:buClr>
              <a:buSzPts val="5760"/>
              <a:buFont typeface="Arial"/>
              <a:buChar char="•"/>
              <a:defRPr b="0" i="0" sz="5760" u="none" cap="none" strike="noStrike">
                <a:solidFill>
                  <a:schemeClr val="dk1"/>
                </a:solidFill>
                <a:latin typeface="Calibri"/>
                <a:ea typeface="Calibri"/>
                <a:cs typeface="Calibri"/>
                <a:sym typeface="Calibri"/>
              </a:defRPr>
            </a:lvl5pPr>
            <a:lvl6pPr indent="-594360" lvl="5" marL="2743200" marR="0" rtl="0" algn="l">
              <a:lnSpc>
                <a:spcPct val="90000"/>
              </a:lnSpc>
              <a:spcBef>
                <a:spcPts val="1600"/>
              </a:spcBef>
              <a:spcAft>
                <a:spcPts val="0"/>
              </a:spcAft>
              <a:buClr>
                <a:schemeClr val="dk1"/>
              </a:buClr>
              <a:buSzPts val="5760"/>
              <a:buFont typeface="Arial"/>
              <a:buChar char="•"/>
              <a:defRPr b="0" i="0" sz="5760" u="none" cap="none" strike="noStrike">
                <a:solidFill>
                  <a:schemeClr val="dk1"/>
                </a:solidFill>
                <a:latin typeface="Calibri"/>
                <a:ea typeface="Calibri"/>
                <a:cs typeface="Calibri"/>
                <a:sym typeface="Calibri"/>
              </a:defRPr>
            </a:lvl6pPr>
            <a:lvl7pPr indent="-594360" lvl="6" marL="3200400" marR="0" rtl="0" algn="l">
              <a:lnSpc>
                <a:spcPct val="90000"/>
              </a:lnSpc>
              <a:spcBef>
                <a:spcPts val="1600"/>
              </a:spcBef>
              <a:spcAft>
                <a:spcPts val="0"/>
              </a:spcAft>
              <a:buClr>
                <a:schemeClr val="dk1"/>
              </a:buClr>
              <a:buSzPts val="5760"/>
              <a:buFont typeface="Arial"/>
              <a:buChar char="•"/>
              <a:defRPr b="0" i="0" sz="5760" u="none" cap="none" strike="noStrike">
                <a:solidFill>
                  <a:schemeClr val="dk1"/>
                </a:solidFill>
                <a:latin typeface="Calibri"/>
                <a:ea typeface="Calibri"/>
                <a:cs typeface="Calibri"/>
                <a:sym typeface="Calibri"/>
              </a:defRPr>
            </a:lvl7pPr>
            <a:lvl8pPr indent="-594360" lvl="7" marL="3657600" marR="0" rtl="0" algn="l">
              <a:lnSpc>
                <a:spcPct val="90000"/>
              </a:lnSpc>
              <a:spcBef>
                <a:spcPts val="1600"/>
              </a:spcBef>
              <a:spcAft>
                <a:spcPts val="0"/>
              </a:spcAft>
              <a:buClr>
                <a:schemeClr val="dk1"/>
              </a:buClr>
              <a:buSzPts val="5760"/>
              <a:buFont typeface="Arial"/>
              <a:buChar char="•"/>
              <a:defRPr b="0" i="0" sz="5760" u="none" cap="none" strike="noStrike">
                <a:solidFill>
                  <a:schemeClr val="dk1"/>
                </a:solidFill>
                <a:latin typeface="Calibri"/>
                <a:ea typeface="Calibri"/>
                <a:cs typeface="Calibri"/>
                <a:sym typeface="Calibri"/>
              </a:defRPr>
            </a:lvl8pPr>
            <a:lvl9pPr indent="-594359" lvl="8" marL="4114800" marR="0" rtl="0" algn="l">
              <a:lnSpc>
                <a:spcPct val="90000"/>
              </a:lnSpc>
              <a:spcBef>
                <a:spcPts val="1600"/>
              </a:spcBef>
              <a:spcAft>
                <a:spcPts val="0"/>
              </a:spcAft>
              <a:buClr>
                <a:schemeClr val="dk1"/>
              </a:buClr>
              <a:buSzPts val="5760"/>
              <a:buFont typeface="Arial"/>
              <a:buChar char="•"/>
              <a:defRPr b="0" i="0" sz="576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2263140" y="20340325"/>
            <a:ext cx="7406640" cy="11684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384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5184"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5184"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5184"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5184"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5184"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5184"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5184"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5184"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10904220" y="20340325"/>
            <a:ext cx="11109960" cy="11684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384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5184"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5184"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5184"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5184"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5184"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5184"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5184"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5184"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23248620" y="20340325"/>
            <a:ext cx="7406640" cy="11684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3840"/>
              <a:buFont typeface="Arial"/>
              <a:buNone/>
              <a:defRPr b="0" i="0" sz="384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image" Target="../media/image3.gif"/><Relationship Id="rId5" Type="http://schemas.openxmlformats.org/officeDocument/2006/relationships/image" Target="../media/image1.png"/><Relationship Id="rId6" Type="http://schemas.openxmlformats.org/officeDocument/2006/relationships/hyperlink" Target="https://www.ncbi.nlm.nih.gov/books/NBK557536/"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7B7B7"/>
        </a:solidFill>
      </p:bgPr>
    </p:bg>
    <p:spTree>
      <p:nvGrpSpPr>
        <p:cNvPr id="83" name="Shape 83"/>
        <p:cNvGrpSpPr/>
        <p:nvPr/>
      </p:nvGrpSpPr>
      <p:grpSpPr>
        <a:xfrm>
          <a:off x="0" y="0"/>
          <a:ext cx="0" cy="0"/>
          <a:chOff x="0" y="0"/>
          <a:chExt cx="0" cy="0"/>
        </a:xfrm>
      </p:grpSpPr>
      <p:sp>
        <p:nvSpPr>
          <p:cNvPr id="84" name="Google Shape;84;p13"/>
          <p:cNvSpPr txBox="1"/>
          <p:nvPr>
            <p:ph type="title"/>
          </p:nvPr>
        </p:nvSpPr>
        <p:spPr>
          <a:xfrm>
            <a:off x="0" y="669650"/>
            <a:ext cx="32918401" cy="2322900"/>
          </a:xfrm>
          <a:prstGeom prst="rect">
            <a:avLst/>
          </a:prstGeom>
          <a:solidFill>
            <a:srgbClr val="2DC398"/>
          </a:solid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9600"/>
              <a:buFont typeface="Calibri"/>
              <a:buNone/>
            </a:pPr>
            <a:r>
              <a:rPr b="1" lang="en-US" sz="6600">
                <a:solidFill>
                  <a:srgbClr val="EFEFEF"/>
                </a:solidFill>
                <a:latin typeface="Times New Roman"/>
                <a:ea typeface="Times New Roman"/>
                <a:cs typeface="Times New Roman"/>
                <a:sym typeface="Times New Roman"/>
              </a:rPr>
              <a:t>Lactate Dehydrogenase as a Molecular Marker of Low-Dose Radiation</a:t>
            </a:r>
            <a:endParaRPr b="1" sz="6600">
              <a:solidFill>
                <a:srgbClr val="EFEFEF"/>
              </a:solidFill>
              <a:latin typeface="Times New Roman"/>
              <a:ea typeface="Times New Roman"/>
              <a:cs typeface="Times New Roman"/>
              <a:sym typeface="Times New Roman"/>
            </a:endParaRPr>
          </a:p>
        </p:txBody>
      </p:sp>
      <p:sp>
        <p:nvSpPr>
          <p:cNvPr id="85" name="Google Shape;85;p13"/>
          <p:cNvSpPr txBox="1"/>
          <p:nvPr/>
        </p:nvSpPr>
        <p:spPr>
          <a:xfrm>
            <a:off x="2267431" y="3214256"/>
            <a:ext cx="28391999" cy="1107955"/>
          </a:xfrm>
          <a:prstGeom prst="rect">
            <a:avLst/>
          </a:prstGeom>
          <a:solidFill>
            <a:srgbClr val="2DC398"/>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600"/>
              <a:buFont typeface="Arial"/>
              <a:buNone/>
            </a:pPr>
            <a:r>
              <a:rPr b="0" i="0" lang="en-US" sz="6600" u="sng" cap="none" strike="noStrike">
                <a:solidFill>
                  <a:schemeClr val="lt1"/>
                </a:solidFill>
                <a:latin typeface="Times New Roman"/>
                <a:ea typeface="Times New Roman"/>
                <a:cs typeface="Times New Roman"/>
                <a:sym typeface="Times New Roman"/>
              </a:rPr>
              <a:t>Lee-Ann Pryce </a:t>
            </a:r>
            <a:r>
              <a:rPr b="0" i="0" lang="en-US" sz="6600" u="none" cap="none" strike="noStrike">
                <a:solidFill>
                  <a:schemeClr val="lt1"/>
                </a:solidFill>
                <a:latin typeface="Times New Roman"/>
                <a:ea typeface="Times New Roman"/>
                <a:cs typeface="Times New Roman"/>
                <a:sym typeface="Times New Roman"/>
              </a:rPr>
              <a:t>and Larry Lowe Benedict College, Columbia, SC 29204</a:t>
            </a:r>
            <a:endParaRPr b="0" i="0" sz="6600" u="none" cap="none" strike="noStrike">
              <a:solidFill>
                <a:schemeClr val="lt1"/>
              </a:solidFill>
              <a:latin typeface="Times New Roman"/>
              <a:ea typeface="Times New Roman"/>
              <a:cs typeface="Times New Roman"/>
              <a:sym typeface="Times New Roman"/>
            </a:endParaRPr>
          </a:p>
        </p:txBody>
      </p:sp>
      <p:sp>
        <p:nvSpPr>
          <p:cNvPr id="86" name="Google Shape;86;p13"/>
          <p:cNvSpPr txBox="1"/>
          <p:nvPr/>
        </p:nvSpPr>
        <p:spPr>
          <a:xfrm>
            <a:off x="14270181" y="13577455"/>
            <a:ext cx="7204363" cy="89011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5184"/>
              <a:buFont typeface="Arial"/>
              <a:buNone/>
            </a:pPr>
            <a:r>
              <a:rPr b="0" i="0" lang="en-US" sz="5184" u="none" cap="none" strike="noStrike">
                <a:solidFill>
                  <a:schemeClr val="dk1"/>
                </a:solidFill>
                <a:latin typeface="Calibri"/>
                <a:ea typeface="Calibri"/>
                <a:cs typeface="Calibri"/>
                <a:sym typeface="Calibri"/>
              </a:rPr>
              <a:t> </a:t>
            </a:r>
            <a:endParaRPr b="0" i="0" sz="5184" u="none" cap="none" strike="noStrike">
              <a:solidFill>
                <a:schemeClr val="dk1"/>
              </a:solidFill>
              <a:latin typeface="Calibri"/>
              <a:ea typeface="Calibri"/>
              <a:cs typeface="Calibri"/>
              <a:sym typeface="Calibri"/>
            </a:endParaRPr>
          </a:p>
        </p:txBody>
      </p:sp>
      <p:sp>
        <p:nvSpPr>
          <p:cNvPr id="87" name="Google Shape;87;p13"/>
          <p:cNvSpPr txBox="1"/>
          <p:nvPr/>
        </p:nvSpPr>
        <p:spPr>
          <a:xfrm>
            <a:off x="1150050" y="6121416"/>
            <a:ext cx="6846900" cy="5423262"/>
          </a:xfrm>
          <a:prstGeom prst="rect">
            <a:avLst/>
          </a:prstGeom>
          <a:noFill/>
          <a:ln>
            <a:noFill/>
          </a:ln>
        </p:spPr>
        <p:txBody>
          <a:bodyPr anchorCtr="0" anchor="t" bIns="91425" lIns="91425" spcFirstLastPara="1" rIns="91425" wrap="square" tIns="91425">
            <a:noAutofit/>
          </a:bodyPr>
          <a:lstStyle/>
          <a:p>
            <a:pPr indent="-457200" lvl="0" marL="457200" marR="0" rtl="0" algn="just">
              <a:lnSpc>
                <a:spcPct val="100000"/>
              </a:lnSpc>
              <a:spcBef>
                <a:spcPts val="0"/>
              </a:spcBef>
              <a:spcAft>
                <a:spcPts val="0"/>
              </a:spcAft>
              <a:buClr>
                <a:schemeClr val="dk1"/>
              </a:buClr>
              <a:buSzPts val="3900"/>
              <a:buFont typeface="Times New Roman"/>
              <a:buChar char="●"/>
            </a:pPr>
            <a:r>
              <a:rPr b="0" i="0" lang="en-US" sz="3200" u="none" cap="none" strike="noStrike">
                <a:solidFill>
                  <a:schemeClr val="dk1"/>
                </a:solidFill>
                <a:latin typeface="Times New Roman"/>
                <a:ea typeface="Times New Roman"/>
                <a:cs typeface="Times New Roman"/>
                <a:sym typeface="Times New Roman"/>
              </a:rPr>
              <a:t>Lactate dehydrogenase (Ldh) is an enzyme that produces adenosine triphosphate; Ldh is also a clinical marker of several diseases.</a:t>
            </a:r>
            <a:endParaRPr b="0" i="0" sz="3200" u="none" cap="none" strike="noStrike">
              <a:solidFill>
                <a:schemeClr val="dk1"/>
              </a:solidFill>
              <a:latin typeface="Times New Roman"/>
              <a:ea typeface="Times New Roman"/>
              <a:cs typeface="Times New Roman"/>
              <a:sym typeface="Times New Roman"/>
            </a:endParaRPr>
          </a:p>
          <a:p>
            <a:pPr indent="-457200" lvl="0" marL="457200" marR="0" rtl="0" algn="just">
              <a:lnSpc>
                <a:spcPct val="100000"/>
              </a:lnSpc>
              <a:spcBef>
                <a:spcPts val="0"/>
              </a:spcBef>
              <a:spcAft>
                <a:spcPts val="0"/>
              </a:spcAft>
              <a:buClr>
                <a:schemeClr val="dk1"/>
              </a:buClr>
              <a:buSzPts val="3900"/>
              <a:buFont typeface="Times New Roman"/>
              <a:buChar char="●"/>
            </a:pPr>
            <a:r>
              <a:rPr b="0" i="0" lang="en-US" sz="3200" u="none" cap="none" strike="noStrike">
                <a:solidFill>
                  <a:schemeClr val="dk1"/>
                </a:solidFill>
                <a:latin typeface="Times New Roman"/>
                <a:ea typeface="Times New Roman"/>
                <a:cs typeface="Times New Roman"/>
                <a:sym typeface="Times New Roman"/>
              </a:rPr>
              <a:t>Radioactive elements absorbed by marine life can be transported up the food chain.</a:t>
            </a:r>
            <a:endParaRPr b="0" i="0" sz="3200" u="none" cap="none" strike="noStrike">
              <a:solidFill>
                <a:schemeClr val="dk1"/>
              </a:solidFill>
              <a:latin typeface="Times New Roman"/>
              <a:ea typeface="Times New Roman"/>
              <a:cs typeface="Times New Roman"/>
              <a:sym typeface="Times New Roman"/>
            </a:endParaRPr>
          </a:p>
          <a:p>
            <a:pPr indent="-457200" lvl="0" marL="457200" marR="0" rtl="0" algn="just">
              <a:lnSpc>
                <a:spcPct val="100000"/>
              </a:lnSpc>
              <a:spcBef>
                <a:spcPts val="0"/>
              </a:spcBef>
              <a:spcAft>
                <a:spcPts val="0"/>
              </a:spcAft>
              <a:buClr>
                <a:srgbClr val="000000"/>
              </a:buClr>
              <a:buSzPts val="3900"/>
              <a:buFont typeface="Calibri"/>
              <a:buChar char="●"/>
            </a:pPr>
            <a:r>
              <a:rPr b="0" i="0" lang="en-US" sz="3200" u="none" cap="none" strike="noStrike">
                <a:solidFill>
                  <a:schemeClr val="dk1"/>
                </a:solidFill>
                <a:latin typeface="Times New Roman"/>
                <a:ea typeface="Times New Roman"/>
                <a:cs typeface="Times New Roman"/>
                <a:sym typeface="Times New Roman"/>
              </a:rPr>
              <a:t>The medaka fish was chosen because larger fish, that are a part of the human diet, eat it.</a:t>
            </a:r>
            <a:r>
              <a:rPr b="0" i="0" lang="en-US" sz="3200" u="none" cap="none" strike="noStrike">
                <a:solidFill>
                  <a:schemeClr val="dk1"/>
                </a:solidFill>
                <a:highlight>
                  <a:srgbClr val="FFFFFF"/>
                </a:highlight>
                <a:latin typeface="Times New Roman"/>
                <a:ea typeface="Times New Roman"/>
                <a:cs typeface="Times New Roman"/>
                <a:sym typeface="Times New Roman"/>
              </a:rPr>
              <a:t> </a:t>
            </a:r>
            <a:endParaRPr b="0" i="0" sz="3200" u="none" cap="none" strike="noStrike">
              <a:solidFill>
                <a:schemeClr val="dk1"/>
              </a:solidFill>
              <a:highlight>
                <a:srgbClr val="FFFFFF"/>
              </a:highlight>
              <a:latin typeface="Times New Roman"/>
              <a:ea typeface="Times New Roman"/>
              <a:cs typeface="Times New Roman"/>
              <a:sym typeface="Times New Roman"/>
            </a:endParaRPr>
          </a:p>
          <a:p>
            <a:pPr indent="0" lvl="0"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highlight>
                <a:srgbClr val="FFFFFF"/>
              </a:highlight>
              <a:latin typeface="Times New Roman"/>
              <a:ea typeface="Times New Roman"/>
              <a:cs typeface="Times New Roman"/>
              <a:sym typeface="Times New Roman"/>
            </a:endParaRPr>
          </a:p>
        </p:txBody>
      </p:sp>
      <p:sp>
        <p:nvSpPr>
          <p:cNvPr id="88" name="Google Shape;88;p13"/>
          <p:cNvSpPr txBox="1"/>
          <p:nvPr/>
        </p:nvSpPr>
        <p:spPr>
          <a:xfrm>
            <a:off x="8836750" y="6183698"/>
            <a:ext cx="6846900" cy="4216509"/>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Times New Roman"/>
                <a:ea typeface="Times New Roman"/>
                <a:cs typeface="Times New Roman"/>
                <a:sym typeface="Times New Roman"/>
              </a:rPr>
              <a:t>The medaka fish tissue will be homogenized and centrifuged, and isoenzyme gel electrophoresis will be performed on the supernatant. Also, enzyme kinetics analysis of Ldh and protein profiling will be done via polyacrylamide gel electrophoresis.</a:t>
            </a:r>
            <a:endParaRPr b="0" i="0" sz="32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800"/>
              <a:buFont typeface="Arial"/>
              <a:buNone/>
            </a:pPr>
            <a:r>
              <a:t/>
            </a:r>
            <a:endParaRPr b="0" i="0" sz="3800" u="none" cap="none" strike="noStrike">
              <a:solidFill>
                <a:srgbClr val="000000"/>
              </a:solidFill>
              <a:latin typeface="Calibri"/>
              <a:ea typeface="Calibri"/>
              <a:cs typeface="Calibri"/>
              <a:sym typeface="Calibri"/>
            </a:endParaRPr>
          </a:p>
        </p:txBody>
      </p:sp>
      <p:sp>
        <p:nvSpPr>
          <p:cNvPr id="89" name="Google Shape;89;p13"/>
          <p:cNvSpPr txBox="1"/>
          <p:nvPr/>
        </p:nvSpPr>
        <p:spPr>
          <a:xfrm>
            <a:off x="16792848" y="5919668"/>
            <a:ext cx="7887900" cy="5053132"/>
          </a:xfrm>
          <a:prstGeom prst="rect">
            <a:avLst/>
          </a:prstGeom>
          <a:noFill/>
          <a:ln>
            <a:noFill/>
          </a:ln>
        </p:spPr>
        <p:txBody>
          <a:bodyPr anchorCtr="0" anchor="t" bIns="91425" lIns="91425" spcFirstLastPara="1" rIns="91425" wrap="square" tIns="91425">
            <a:noAutofit/>
          </a:bodyPr>
          <a:lstStyle/>
          <a:p>
            <a:pPr indent="0" lvl="0" marL="0" marR="0" rtl="0" algn="just">
              <a:lnSpc>
                <a:spcPct val="100000"/>
              </a:lnSpc>
              <a:spcBef>
                <a:spcPts val="0"/>
              </a:spcBef>
              <a:spcAft>
                <a:spcPts val="0"/>
              </a:spcAft>
              <a:buClr>
                <a:srgbClr val="000000"/>
              </a:buClr>
              <a:buSzPts val="3500"/>
              <a:buFont typeface="Arial"/>
              <a:buNone/>
            </a:pPr>
            <a:r>
              <a:rPr b="0" i="0" lang="en-US" sz="3500" u="none" cap="none" strike="noStrike">
                <a:solidFill>
                  <a:schemeClr val="dk1"/>
                </a:solidFill>
                <a:latin typeface="Times New Roman"/>
                <a:ea typeface="Times New Roman"/>
                <a:cs typeface="Times New Roman"/>
                <a:sym typeface="Times New Roman"/>
              </a:rPr>
              <a:t> </a:t>
            </a:r>
            <a:r>
              <a:rPr b="0" i="0" lang="en-US" sz="3200" u="none" cap="none" strike="noStrike">
                <a:solidFill>
                  <a:schemeClr val="dk1"/>
                </a:solidFill>
                <a:latin typeface="Times New Roman"/>
                <a:ea typeface="Times New Roman"/>
                <a:cs typeface="Times New Roman"/>
                <a:sym typeface="Times New Roman"/>
              </a:rPr>
              <a:t>Lall et al. (2014) reported a “highly sensitive metabolic response to low-dose radiation,” Ldh is a metabolic enzyme that converts pyruvate to lactate and vice-versa. Lall and peers also stated that cells treated with low-dose ionizing radiation secreted more lactate than controls. Elevated Ldh levels suggest damaged body cells/tissues, and low-dose radiation can damage or change cells</a:t>
            </a:r>
            <a:r>
              <a:rPr b="0" i="0" lang="en-US" sz="3500" u="none" cap="none" strike="noStrike">
                <a:solidFill>
                  <a:schemeClr val="dk1"/>
                </a:solidFill>
                <a:latin typeface="Times New Roman"/>
                <a:ea typeface="Times New Roman"/>
                <a:cs typeface="Times New Roman"/>
                <a:sym typeface="Times New Roman"/>
              </a:rPr>
              <a:t>.</a:t>
            </a:r>
            <a:endParaRPr b="0" i="0" sz="3500" u="none" cap="none" strike="noStrike">
              <a:solidFill>
                <a:srgbClr val="000000"/>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3700"/>
              <a:buFont typeface="Arial"/>
              <a:buNone/>
            </a:pPr>
            <a:r>
              <a:t/>
            </a:r>
            <a:endParaRPr b="0" i="0" sz="3700" u="none" cap="none" strike="noStrike">
              <a:solidFill>
                <a:srgbClr val="000000"/>
              </a:solidFill>
              <a:latin typeface="Calibri"/>
              <a:ea typeface="Calibri"/>
              <a:cs typeface="Calibri"/>
              <a:sym typeface="Calibri"/>
            </a:endParaRPr>
          </a:p>
        </p:txBody>
      </p:sp>
      <p:sp>
        <p:nvSpPr>
          <p:cNvPr id="90" name="Google Shape;90;p13"/>
          <p:cNvSpPr txBox="1"/>
          <p:nvPr/>
        </p:nvSpPr>
        <p:spPr>
          <a:xfrm>
            <a:off x="25369100" y="5903425"/>
            <a:ext cx="6846900" cy="526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700"/>
              <a:buFont typeface="Arial"/>
              <a:buNone/>
            </a:pPr>
            <a:r>
              <a:rPr b="0" i="0" lang="en-US" sz="3700" u="none" cap="none" strike="noStrike">
                <a:solidFill>
                  <a:schemeClr val="dk1"/>
                </a:solidFill>
                <a:latin typeface="Times New Roman"/>
                <a:ea typeface="Times New Roman"/>
                <a:cs typeface="Times New Roman"/>
                <a:sym typeface="Times New Roman"/>
              </a:rPr>
              <a:t>Ldh is a possible molecular marker for low-dose radiation; to confirm this, additional experiments need to be performed to compare the Ldh levels of a control sample and a sample exposed to low-dose radiation</a:t>
            </a:r>
            <a:r>
              <a:rPr b="0" i="0" lang="en-US" sz="3700" u="none" cap="none" strike="noStrike">
                <a:solidFill>
                  <a:srgbClr val="000000"/>
                </a:solidFill>
                <a:latin typeface="Calibri"/>
                <a:ea typeface="Calibri"/>
                <a:cs typeface="Calibri"/>
                <a:sym typeface="Calibri"/>
              </a:rPr>
              <a:t>.</a:t>
            </a:r>
            <a:endParaRPr b="0" i="0" sz="4600" u="none" cap="none" strike="noStrike">
              <a:solidFill>
                <a:srgbClr val="000000"/>
              </a:solidFill>
              <a:latin typeface="Calibri"/>
              <a:ea typeface="Calibri"/>
              <a:cs typeface="Calibri"/>
              <a:sym typeface="Calibri"/>
            </a:endParaRPr>
          </a:p>
        </p:txBody>
      </p:sp>
      <p:pic>
        <p:nvPicPr>
          <p:cNvPr id="91" name="Google Shape;91;p13"/>
          <p:cNvPicPr preferRelativeResize="0"/>
          <p:nvPr/>
        </p:nvPicPr>
        <p:blipFill rotWithShape="1">
          <a:blip r:embed="rId3">
            <a:alphaModFix/>
          </a:blip>
          <a:srcRect b="0" l="0" r="0" t="0"/>
          <a:stretch/>
        </p:blipFill>
        <p:spPr>
          <a:xfrm>
            <a:off x="1391033" y="11362639"/>
            <a:ext cx="6331250" cy="5143907"/>
          </a:xfrm>
          <a:prstGeom prst="rect">
            <a:avLst/>
          </a:prstGeom>
          <a:noFill/>
          <a:ln cap="flat" cmpd="sng" w="9525">
            <a:solidFill>
              <a:srgbClr val="00FFFF"/>
            </a:solidFill>
            <a:prstDash val="solid"/>
            <a:round/>
            <a:headEnd len="sm" w="sm" type="none"/>
            <a:tailEnd len="sm" w="sm" type="none"/>
          </a:ln>
        </p:spPr>
      </p:pic>
      <p:sp>
        <p:nvSpPr>
          <p:cNvPr id="92" name="Google Shape;92;p13"/>
          <p:cNvSpPr txBox="1"/>
          <p:nvPr/>
        </p:nvSpPr>
        <p:spPr>
          <a:xfrm>
            <a:off x="8836750" y="16689925"/>
            <a:ext cx="68469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1200"/>
              </a:spcAft>
              <a:buClr>
                <a:srgbClr val="000000"/>
              </a:buClr>
              <a:buSzPts val="3600"/>
              <a:buFont typeface="Arial"/>
              <a:buNone/>
            </a:pPr>
            <a:r>
              <a:t/>
            </a:r>
            <a:endParaRPr b="0" i="0" sz="3600" u="none" cap="none" strike="noStrike">
              <a:solidFill>
                <a:schemeClr val="dk1"/>
              </a:solidFill>
              <a:latin typeface="Calibri"/>
              <a:ea typeface="Calibri"/>
              <a:cs typeface="Calibri"/>
              <a:sym typeface="Calibri"/>
            </a:endParaRPr>
          </a:p>
        </p:txBody>
      </p:sp>
      <p:sp>
        <p:nvSpPr>
          <p:cNvPr id="93" name="Google Shape;93;p13"/>
          <p:cNvSpPr txBox="1"/>
          <p:nvPr/>
        </p:nvSpPr>
        <p:spPr>
          <a:xfrm>
            <a:off x="1300162" y="4599951"/>
            <a:ext cx="6991375" cy="1200298"/>
          </a:xfrm>
          <a:prstGeom prst="rect">
            <a:avLst/>
          </a:prstGeom>
          <a:solidFill>
            <a:srgbClr val="078B80"/>
          </a:solidFill>
          <a:ln cap="flat" cmpd="sng" w="9525">
            <a:solidFill>
              <a:srgbClr val="00FFFF"/>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6600"/>
              <a:buFont typeface="Arial"/>
              <a:buNone/>
            </a:pPr>
            <a:r>
              <a:rPr b="1" i="0" lang="en-US" sz="6600" u="none" cap="none" strike="noStrike">
                <a:solidFill>
                  <a:schemeClr val="lt1"/>
                </a:solidFill>
                <a:latin typeface="Times New Roman"/>
                <a:ea typeface="Times New Roman"/>
                <a:cs typeface="Times New Roman"/>
                <a:sym typeface="Times New Roman"/>
              </a:rPr>
              <a:t>INTRODUCTION</a:t>
            </a:r>
            <a:endParaRPr b="1" i="0" sz="6600" u="none" cap="none" strike="noStrike">
              <a:solidFill>
                <a:schemeClr val="lt1"/>
              </a:solidFill>
              <a:latin typeface="Times New Roman"/>
              <a:ea typeface="Times New Roman"/>
              <a:cs typeface="Times New Roman"/>
              <a:sym typeface="Times New Roman"/>
            </a:endParaRPr>
          </a:p>
        </p:txBody>
      </p:sp>
      <p:sp>
        <p:nvSpPr>
          <p:cNvPr id="94" name="Google Shape;94;p13"/>
          <p:cNvSpPr txBox="1"/>
          <p:nvPr/>
        </p:nvSpPr>
        <p:spPr>
          <a:xfrm>
            <a:off x="8661200" y="4681725"/>
            <a:ext cx="7204500" cy="1200298"/>
          </a:xfrm>
          <a:prstGeom prst="rect">
            <a:avLst/>
          </a:prstGeom>
          <a:solidFill>
            <a:srgbClr val="078B80"/>
          </a:solidFill>
          <a:ln cap="flat" cmpd="sng" w="9525">
            <a:solidFill>
              <a:srgbClr val="00FFFF"/>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6600"/>
              <a:buFont typeface="Arial"/>
              <a:buNone/>
            </a:pPr>
            <a:r>
              <a:rPr b="1" i="0" lang="en-US" sz="6600" u="none" cap="none" strike="noStrike">
                <a:solidFill>
                  <a:schemeClr val="lt1"/>
                </a:solidFill>
                <a:latin typeface="Times New Roman"/>
                <a:ea typeface="Times New Roman"/>
                <a:cs typeface="Times New Roman"/>
                <a:sym typeface="Times New Roman"/>
              </a:rPr>
              <a:t>METHOD</a:t>
            </a:r>
            <a:endParaRPr b="1" i="0" sz="6600" u="none" cap="none" strike="noStrike">
              <a:solidFill>
                <a:schemeClr val="lt1"/>
              </a:solidFill>
              <a:latin typeface="Times New Roman"/>
              <a:ea typeface="Times New Roman"/>
              <a:cs typeface="Times New Roman"/>
              <a:sym typeface="Times New Roman"/>
            </a:endParaRPr>
          </a:p>
        </p:txBody>
      </p:sp>
      <p:sp>
        <p:nvSpPr>
          <p:cNvPr id="95" name="Google Shape;95;p13"/>
          <p:cNvSpPr txBox="1"/>
          <p:nvPr/>
        </p:nvSpPr>
        <p:spPr>
          <a:xfrm>
            <a:off x="16921700" y="4681725"/>
            <a:ext cx="7488300" cy="1200298"/>
          </a:xfrm>
          <a:prstGeom prst="rect">
            <a:avLst/>
          </a:prstGeom>
          <a:solidFill>
            <a:srgbClr val="078B80"/>
          </a:solidFill>
          <a:ln cap="flat" cmpd="sng" w="9525">
            <a:solidFill>
              <a:srgbClr val="00FFFF"/>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6600"/>
              <a:buFont typeface="Arial"/>
              <a:buNone/>
            </a:pPr>
            <a:r>
              <a:rPr b="1" i="0" lang="en-US" sz="6600" u="none" cap="none" strike="noStrike">
                <a:solidFill>
                  <a:schemeClr val="lt1"/>
                </a:solidFill>
                <a:latin typeface="Times New Roman"/>
                <a:ea typeface="Times New Roman"/>
                <a:cs typeface="Times New Roman"/>
                <a:sym typeface="Times New Roman"/>
              </a:rPr>
              <a:t>RESULTS</a:t>
            </a:r>
            <a:endParaRPr b="1" i="0" sz="6600" u="none" cap="none" strike="noStrike">
              <a:solidFill>
                <a:schemeClr val="lt1"/>
              </a:solidFill>
              <a:latin typeface="Times New Roman"/>
              <a:ea typeface="Times New Roman"/>
              <a:cs typeface="Times New Roman"/>
              <a:sym typeface="Times New Roman"/>
            </a:endParaRPr>
          </a:p>
        </p:txBody>
      </p:sp>
      <p:sp>
        <p:nvSpPr>
          <p:cNvPr id="96" name="Google Shape;96;p13"/>
          <p:cNvSpPr txBox="1"/>
          <p:nvPr/>
        </p:nvSpPr>
        <p:spPr>
          <a:xfrm>
            <a:off x="25369100" y="4681725"/>
            <a:ext cx="6846900" cy="1200298"/>
          </a:xfrm>
          <a:prstGeom prst="rect">
            <a:avLst/>
          </a:prstGeom>
          <a:solidFill>
            <a:srgbClr val="078B80"/>
          </a:solidFill>
          <a:ln cap="flat" cmpd="sng" w="9525">
            <a:solidFill>
              <a:srgbClr val="00FFFF"/>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6600"/>
              <a:buFont typeface="Arial"/>
              <a:buNone/>
            </a:pPr>
            <a:r>
              <a:rPr b="1" i="0" lang="en-US" sz="6600" u="none" cap="none" strike="noStrike">
                <a:solidFill>
                  <a:schemeClr val="lt1"/>
                </a:solidFill>
                <a:latin typeface="Times New Roman"/>
                <a:ea typeface="Times New Roman"/>
                <a:cs typeface="Times New Roman"/>
                <a:sym typeface="Times New Roman"/>
              </a:rPr>
              <a:t>CONCLUSION</a:t>
            </a:r>
            <a:endParaRPr b="1" i="0" sz="6600" u="none" cap="none" strike="noStrike">
              <a:solidFill>
                <a:schemeClr val="lt1"/>
              </a:solidFill>
              <a:latin typeface="Times New Roman"/>
              <a:ea typeface="Times New Roman"/>
              <a:cs typeface="Times New Roman"/>
              <a:sym typeface="Times New Roman"/>
            </a:endParaRPr>
          </a:p>
        </p:txBody>
      </p:sp>
      <p:graphicFrame>
        <p:nvGraphicFramePr>
          <p:cNvPr id="97" name="Google Shape;97;p13"/>
          <p:cNvGraphicFramePr/>
          <p:nvPr/>
        </p:nvGraphicFramePr>
        <p:xfrm>
          <a:off x="16982113" y="11441215"/>
          <a:ext cx="3000000" cy="3000000"/>
        </p:xfrm>
        <a:graphic>
          <a:graphicData uri="http://schemas.openxmlformats.org/drawingml/2006/table">
            <a:tbl>
              <a:tblPr>
                <a:noFill/>
                <a:tableStyleId>{06D277BE-1088-44D6-9E8A-D6A6B9CDD0AC}</a:tableStyleId>
              </a:tblPr>
              <a:tblGrid>
                <a:gridCol w="2044700"/>
                <a:gridCol w="3063650"/>
                <a:gridCol w="2319525"/>
              </a:tblGrid>
              <a:tr h="1212725">
                <a:tc gridSpan="3">
                  <a:txBody>
                    <a:bodyPr/>
                    <a:lstStyle/>
                    <a:p>
                      <a:pPr indent="0" lvl="0" marL="0" marR="0" rtl="0" algn="ctr">
                        <a:lnSpc>
                          <a:spcPct val="115000"/>
                        </a:lnSpc>
                        <a:spcBef>
                          <a:spcPts val="0"/>
                        </a:spcBef>
                        <a:spcAft>
                          <a:spcPts val="0"/>
                        </a:spcAft>
                        <a:buClr>
                          <a:srgbClr val="000000"/>
                        </a:buClr>
                        <a:buSzPts val="3600"/>
                        <a:buFont typeface="Arial"/>
                        <a:buNone/>
                      </a:pPr>
                      <a:r>
                        <a:rPr b="1" lang="en-US" sz="3600" u="none" cap="none" strike="noStrike">
                          <a:solidFill>
                            <a:srgbClr val="FFFFFF"/>
                          </a:solidFill>
                          <a:latin typeface="Times New Roman"/>
                          <a:ea typeface="Times New Roman"/>
                          <a:cs typeface="Times New Roman"/>
                          <a:sym typeface="Times New Roman"/>
                        </a:rPr>
                        <a:t>Normal Ranges of Ldh Isoenzymes in Adult Humans</a:t>
                      </a:r>
                      <a:endParaRPr b="1" sz="3600" u="none" cap="none" strike="noStrike">
                        <a:solidFill>
                          <a:srgbClr val="FFFFFF"/>
                        </a:solidFill>
                        <a:latin typeface="Times New Roman"/>
                        <a:ea typeface="Times New Roman"/>
                        <a:cs typeface="Times New Roman"/>
                        <a:sym typeface="Times New Roman"/>
                      </a:endParaRPr>
                    </a:p>
                  </a:txBody>
                  <a:tcPr marT="19050" marB="19050" marR="28575" marL="28575" anchor="b">
                    <a:lnL cap="flat" cmpd="sng" w="9525">
                      <a:solidFill>
                        <a:srgbClr val="00FFFF"/>
                      </a:solidFill>
                      <a:prstDash val="solid"/>
                      <a:round/>
                      <a:headEnd len="sm" w="sm" type="none"/>
                      <a:tailEnd len="sm" w="sm" type="none"/>
                    </a:lnL>
                    <a:lnR cap="flat" cmpd="sng" w="9525">
                      <a:solidFill>
                        <a:srgbClr val="00FFFF"/>
                      </a:solidFill>
                      <a:prstDash val="solid"/>
                      <a:round/>
                      <a:headEnd len="sm" w="sm" type="none"/>
                      <a:tailEnd len="sm" w="sm" type="none"/>
                    </a:lnR>
                    <a:lnT cap="flat" cmpd="sng" w="9525">
                      <a:solidFill>
                        <a:srgbClr val="00FFFF"/>
                      </a:solidFill>
                      <a:prstDash val="solid"/>
                      <a:round/>
                      <a:headEnd len="sm" w="sm" type="none"/>
                      <a:tailEnd len="sm" w="sm" type="none"/>
                    </a:lnT>
                    <a:lnB cap="flat" cmpd="sng" w="9525">
                      <a:solidFill>
                        <a:srgbClr val="000000"/>
                      </a:solidFill>
                      <a:prstDash val="solid"/>
                      <a:round/>
                      <a:headEnd len="sm" w="sm" type="none"/>
                      <a:tailEnd len="sm" w="sm" type="none"/>
                    </a:lnB>
                    <a:solidFill>
                      <a:srgbClr val="666666"/>
                    </a:solidFill>
                  </a:tcPr>
                </a:tc>
                <a:tc hMerge="1"/>
                <a:tc hMerge="1"/>
              </a:tr>
              <a:tr h="917875">
                <a:tc>
                  <a:txBody>
                    <a:bodyPr/>
                    <a:lstStyle/>
                    <a:p>
                      <a:pPr indent="0" lvl="0" marL="0" marR="0" rtl="0" algn="ctr">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Ldh Isoenzyme</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FFFF"/>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Primary Area of Concentration</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ctr">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 Range</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FFFF"/>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499375">
                <a:tc>
                  <a:txBody>
                    <a:bodyPr/>
                    <a:lstStyle/>
                    <a:p>
                      <a:pPr indent="0" lvl="0" marL="0" marR="0" rtl="0" algn="l">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Ldh-1</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FFFF"/>
                      </a:solidFill>
                      <a:prstDash val="solid"/>
                      <a:round/>
                      <a:headEnd len="sm" w="sm" type="none"/>
                      <a:tailEnd len="sm" w="sm" type="none"/>
                    </a:lnL>
                    <a:lnR cap="flat" cmpd="sng" w="9525">
                      <a:solidFill>
                        <a:srgbClr val="00FFFF"/>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Heart and RBC</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FFFF"/>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17%-27%</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FFFF"/>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499375">
                <a:tc>
                  <a:txBody>
                    <a:bodyPr/>
                    <a:lstStyle/>
                    <a:p>
                      <a:pPr indent="0" lvl="0" marL="0" marR="0" rtl="0" algn="l">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Ldh-2</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FFFF"/>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White Blood Cells</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27%-37%</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FFFF"/>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499375">
                <a:tc>
                  <a:txBody>
                    <a:bodyPr/>
                    <a:lstStyle/>
                    <a:p>
                      <a:pPr indent="0" lvl="0" marL="0" marR="0" rtl="0" algn="l">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Ldh-3</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FFFF"/>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Lungs</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18%-25%</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FFFF"/>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963050">
                <a:tc>
                  <a:txBody>
                    <a:bodyPr/>
                    <a:lstStyle/>
                    <a:p>
                      <a:pPr indent="0" lvl="0" marL="0" marR="0" rtl="0" algn="l">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Ldh-4</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FFFF"/>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Kidney, Pancreas, and WBC</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3%-8%</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FFFF"/>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FFFFFF"/>
                    </a:solidFill>
                  </a:tcPr>
                </a:tc>
              </a:tr>
              <a:tr h="963050">
                <a:tc>
                  <a:txBody>
                    <a:bodyPr/>
                    <a:lstStyle/>
                    <a:p>
                      <a:pPr indent="0" lvl="0" marL="0" marR="0" rtl="0" algn="l">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Ldh-5</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FFFF"/>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FFFF"/>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Skeletal Muscles and Liver</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FFFF"/>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2800"/>
                        <a:buFont typeface="Arial"/>
                        <a:buNone/>
                      </a:pPr>
                      <a:r>
                        <a:rPr lang="en-US" sz="2800" u="none" cap="none" strike="noStrike">
                          <a:latin typeface="Times New Roman"/>
                          <a:ea typeface="Times New Roman"/>
                          <a:cs typeface="Times New Roman"/>
                          <a:sym typeface="Times New Roman"/>
                        </a:rPr>
                        <a:t>0%-8%</a:t>
                      </a:r>
                      <a:endParaRPr sz="2800" u="none" cap="none" strike="noStrike">
                        <a:latin typeface="Times New Roman"/>
                        <a:ea typeface="Times New Roman"/>
                        <a:cs typeface="Times New Roman"/>
                        <a:sym typeface="Times New Roman"/>
                      </a:endParaRPr>
                    </a:p>
                  </a:txBody>
                  <a:tcPr marT="19050" marB="19050" marR="28575" marL="28575" anchor="b">
                    <a:lnL cap="flat" cmpd="sng" w="9525">
                      <a:solidFill>
                        <a:srgbClr val="000000"/>
                      </a:solidFill>
                      <a:prstDash val="solid"/>
                      <a:round/>
                      <a:headEnd len="sm" w="sm" type="none"/>
                      <a:tailEnd len="sm" w="sm" type="none"/>
                    </a:lnL>
                    <a:lnR cap="flat" cmpd="sng" w="9525">
                      <a:solidFill>
                        <a:srgbClr val="00FFFF"/>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FFFF"/>
                      </a:solidFill>
                      <a:prstDash val="solid"/>
                      <a:round/>
                      <a:headEnd len="sm" w="sm" type="none"/>
                      <a:tailEnd len="sm" w="sm" type="none"/>
                    </a:lnB>
                    <a:solidFill>
                      <a:srgbClr val="FFFFFF"/>
                    </a:solidFill>
                  </a:tcPr>
                </a:tc>
              </a:tr>
            </a:tbl>
          </a:graphicData>
        </a:graphic>
      </p:graphicFrame>
      <p:sp>
        <p:nvSpPr>
          <p:cNvPr id="98" name="Google Shape;98;p13"/>
          <p:cNvSpPr txBox="1"/>
          <p:nvPr/>
        </p:nvSpPr>
        <p:spPr>
          <a:xfrm>
            <a:off x="1256473" y="17345648"/>
            <a:ext cx="6846901" cy="1200298"/>
          </a:xfrm>
          <a:prstGeom prst="rect">
            <a:avLst/>
          </a:prstGeom>
          <a:solidFill>
            <a:srgbClr val="078B80"/>
          </a:solidFill>
          <a:ln cap="flat" cmpd="sng" w="9525">
            <a:solidFill>
              <a:srgbClr val="00FFFF"/>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6600"/>
              <a:buFont typeface="Arial"/>
              <a:buNone/>
            </a:pPr>
            <a:r>
              <a:rPr b="1" i="0" lang="en-US" sz="6600" u="none" cap="none" strike="noStrike">
                <a:solidFill>
                  <a:schemeClr val="lt1"/>
                </a:solidFill>
                <a:latin typeface="Times New Roman"/>
                <a:ea typeface="Times New Roman"/>
                <a:cs typeface="Times New Roman"/>
                <a:sym typeface="Times New Roman"/>
              </a:rPr>
              <a:t>OBJECTIVE</a:t>
            </a:r>
            <a:endParaRPr b="1" i="0" sz="6600" u="none" cap="none" strike="noStrike">
              <a:solidFill>
                <a:schemeClr val="lt1"/>
              </a:solidFill>
              <a:latin typeface="Times New Roman"/>
              <a:ea typeface="Times New Roman"/>
              <a:cs typeface="Times New Roman"/>
              <a:sym typeface="Times New Roman"/>
            </a:endParaRPr>
          </a:p>
        </p:txBody>
      </p:sp>
      <p:sp>
        <p:nvSpPr>
          <p:cNvPr id="99" name="Google Shape;99;p13"/>
          <p:cNvSpPr txBox="1"/>
          <p:nvPr/>
        </p:nvSpPr>
        <p:spPr>
          <a:xfrm>
            <a:off x="1150050" y="19110339"/>
            <a:ext cx="7076750" cy="1661963"/>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Times New Roman"/>
                <a:ea typeface="Times New Roman"/>
                <a:cs typeface="Times New Roman"/>
                <a:sym typeface="Times New Roman"/>
              </a:rPr>
              <a:t>To examine the levels of expression of Ldh  in low-dose radiation exposed Medaka fish and their parallel controls.</a:t>
            </a:r>
            <a:endParaRPr b="0" i="0" sz="3200" u="none" cap="none" strike="noStrike">
              <a:solidFill>
                <a:srgbClr val="000000"/>
              </a:solidFill>
              <a:latin typeface="Times New Roman"/>
              <a:ea typeface="Times New Roman"/>
              <a:cs typeface="Times New Roman"/>
              <a:sym typeface="Times New Roman"/>
            </a:endParaRPr>
          </a:p>
        </p:txBody>
      </p:sp>
      <p:pic>
        <p:nvPicPr>
          <p:cNvPr id="100" name="Google Shape;100;p13"/>
          <p:cNvPicPr preferRelativeResize="0"/>
          <p:nvPr/>
        </p:nvPicPr>
        <p:blipFill rotWithShape="1">
          <a:blip r:embed="rId4">
            <a:alphaModFix/>
          </a:blip>
          <a:srcRect b="0" l="0" r="0" t="0"/>
          <a:stretch/>
        </p:blipFill>
        <p:spPr>
          <a:xfrm>
            <a:off x="8492326" y="11362639"/>
            <a:ext cx="7887999" cy="9529661"/>
          </a:xfrm>
          <a:prstGeom prst="rect">
            <a:avLst/>
          </a:prstGeom>
          <a:noFill/>
          <a:ln cap="flat" cmpd="sng" w="9525">
            <a:solidFill>
              <a:srgbClr val="00FFFF"/>
            </a:solidFill>
            <a:prstDash val="solid"/>
            <a:round/>
            <a:headEnd len="sm" w="sm" type="none"/>
            <a:tailEnd len="sm" w="sm" type="none"/>
          </a:ln>
        </p:spPr>
      </p:pic>
      <p:sp>
        <p:nvSpPr>
          <p:cNvPr id="101" name="Google Shape;101;p13"/>
          <p:cNvSpPr txBox="1"/>
          <p:nvPr/>
        </p:nvSpPr>
        <p:spPr>
          <a:xfrm>
            <a:off x="25613575" y="19481152"/>
            <a:ext cx="6846900" cy="2616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3200" u="none" cap="none" strike="noStrike">
                <a:solidFill>
                  <a:schemeClr val="dk1"/>
                </a:solidFill>
                <a:latin typeface="Times New Roman"/>
                <a:ea typeface="Times New Roman"/>
                <a:cs typeface="Times New Roman"/>
                <a:sym typeface="Times New Roman"/>
              </a:rPr>
              <a:t>Dr.  Godwin Mbamalu </a:t>
            </a:r>
            <a:endParaRPr b="0" i="0" sz="3200" u="none" cap="none" strike="noStrike">
              <a:solidFill>
                <a:schemeClr val="dk1"/>
              </a:solidFill>
              <a:latin typeface="Times New Roman"/>
              <a:ea typeface="Times New Roman"/>
              <a:cs typeface="Times New Roman"/>
              <a:sym typeface="Times New Roman"/>
            </a:endParaRPr>
          </a:p>
          <a:p>
            <a:pPr indent="0" lvl="0" marL="0" marR="0" rtl="0" algn="l">
              <a:lnSpc>
                <a:spcPct val="100000"/>
              </a:lnSpc>
              <a:spcBef>
                <a:spcPts val="1200"/>
              </a:spcBef>
              <a:spcAft>
                <a:spcPts val="0"/>
              </a:spcAft>
              <a:buClr>
                <a:srgbClr val="000000"/>
              </a:buClr>
              <a:buSzPts val="3200"/>
              <a:buFont typeface="Arial"/>
              <a:buNone/>
            </a:pPr>
            <a:r>
              <a:rPr b="0" i="0" lang="en-US" sz="3200" u="none" cap="none" strike="noStrike">
                <a:solidFill>
                  <a:schemeClr val="dk1"/>
                </a:solidFill>
                <a:latin typeface="Times New Roman"/>
                <a:ea typeface="Times New Roman"/>
                <a:cs typeface="Times New Roman"/>
                <a:sym typeface="Times New Roman"/>
              </a:rPr>
              <a:t>Dr. Larry Lowe</a:t>
            </a:r>
            <a:endParaRPr b="0" i="0" sz="3200" u="none" cap="none" strike="noStrike">
              <a:solidFill>
                <a:schemeClr val="dk1"/>
              </a:solidFill>
              <a:latin typeface="Times New Roman"/>
              <a:ea typeface="Times New Roman"/>
              <a:cs typeface="Times New Roman"/>
              <a:sym typeface="Times New Roman"/>
            </a:endParaRPr>
          </a:p>
          <a:p>
            <a:pPr indent="0" lvl="0" marL="0" marR="0" rtl="0" algn="l">
              <a:lnSpc>
                <a:spcPct val="100000"/>
              </a:lnSpc>
              <a:spcBef>
                <a:spcPts val="1200"/>
              </a:spcBef>
              <a:spcAft>
                <a:spcPts val="0"/>
              </a:spcAft>
              <a:buClr>
                <a:schemeClr val="dk1"/>
              </a:buClr>
              <a:buSzPts val="1100"/>
              <a:buFont typeface="Arial"/>
              <a:buNone/>
            </a:pPr>
            <a:r>
              <a:rPr b="0" i="0" lang="en-US" sz="3200" u="none" cap="none" strike="noStrike">
                <a:solidFill>
                  <a:schemeClr val="dk1"/>
                </a:solidFill>
                <a:latin typeface="Times New Roman"/>
                <a:ea typeface="Times New Roman"/>
                <a:cs typeface="Times New Roman"/>
                <a:sym typeface="Times New Roman"/>
              </a:rPr>
              <a:t>MSEIP branch of the DOE</a:t>
            </a:r>
            <a:endParaRPr b="0" i="0" sz="3200" u="none" cap="none" strike="noStrike">
              <a:solidFill>
                <a:schemeClr val="dk1"/>
              </a:solidFill>
              <a:latin typeface="Times New Roman"/>
              <a:ea typeface="Times New Roman"/>
              <a:cs typeface="Times New Roman"/>
              <a:sym typeface="Times New Roman"/>
            </a:endParaRPr>
          </a:p>
          <a:p>
            <a:pPr indent="0" lvl="0" marL="0" marR="0" rtl="0" algn="l">
              <a:lnSpc>
                <a:spcPct val="100000"/>
              </a:lnSpc>
              <a:spcBef>
                <a:spcPts val="1200"/>
              </a:spcBef>
              <a:spcAft>
                <a:spcPts val="1200"/>
              </a:spcAft>
              <a:buClr>
                <a:schemeClr val="dk1"/>
              </a:buClr>
              <a:buSzPts val="1100"/>
              <a:buFont typeface="Arial"/>
              <a:buNone/>
            </a:pPr>
            <a:r>
              <a:rPr lang="en-US" sz="3200">
                <a:solidFill>
                  <a:schemeClr val="dk1"/>
                </a:solidFill>
                <a:latin typeface="Times New Roman"/>
                <a:ea typeface="Times New Roman"/>
                <a:cs typeface="Times New Roman"/>
                <a:sym typeface="Times New Roman"/>
              </a:rPr>
              <a:t>Virtual Summer Research Institute</a:t>
            </a:r>
            <a:endParaRPr sz="3200">
              <a:solidFill>
                <a:schemeClr val="dk1"/>
              </a:solidFill>
              <a:latin typeface="Times New Roman"/>
              <a:ea typeface="Times New Roman"/>
              <a:cs typeface="Times New Roman"/>
              <a:sym typeface="Times New Roman"/>
            </a:endParaRPr>
          </a:p>
        </p:txBody>
      </p:sp>
      <p:pic>
        <p:nvPicPr>
          <p:cNvPr id="102" name="Google Shape;102;p13"/>
          <p:cNvPicPr preferRelativeResize="0"/>
          <p:nvPr/>
        </p:nvPicPr>
        <p:blipFill rotWithShape="1">
          <a:blip r:embed="rId5">
            <a:alphaModFix/>
          </a:blip>
          <a:srcRect b="0" l="0" r="0" t="0"/>
          <a:stretch/>
        </p:blipFill>
        <p:spPr>
          <a:xfrm>
            <a:off x="16992448" y="17104670"/>
            <a:ext cx="7427887" cy="3787629"/>
          </a:xfrm>
          <a:prstGeom prst="rect">
            <a:avLst/>
          </a:prstGeom>
          <a:noFill/>
          <a:ln cap="flat" cmpd="sng" w="9525">
            <a:solidFill>
              <a:srgbClr val="00FFFF"/>
            </a:solidFill>
            <a:prstDash val="solid"/>
            <a:round/>
            <a:headEnd len="sm" w="sm" type="none"/>
            <a:tailEnd len="sm" w="sm" type="none"/>
          </a:ln>
        </p:spPr>
      </p:pic>
      <p:sp>
        <p:nvSpPr>
          <p:cNvPr id="103" name="Google Shape;103;p13"/>
          <p:cNvSpPr txBox="1"/>
          <p:nvPr/>
        </p:nvSpPr>
        <p:spPr>
          <a:xfrm>
            <a:off x="25369100" y="10059325"/>
            <a:ext cx="6846900" cy="1200298"/>
          </a:xfrm>
          <a:prstGeom prst="rect">
            <a:avLst/>
          </a:prstGeom>
          <a:solidFill>
            <a:srgbClr val="078B80"/>
          </a:solidFill>
          <a:ln cap="flat" cmpd="sng" w="9525">
            <a:solidFill>
              <a:srgbClr val="00FFFF"/>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6600"/>
              <a:buFont typeface="Arial"/>
              <a:buNone/>
            </a:pPr>
            <a:r>
              <a:rPr b="1" i="0" lang="en-US" sz="6600" u="none" cap="none" strike="noStrike">
                <a:solidFill>
                  <a:schemeClr val="lt1"/>
                </a:solidFill>
                <a:latin typeface="Times New Roman"/>
                <a:ea typeface="Times New Roman"/>
                <a:cs typeface="Times New Roman"/>
                <a:sym typeface="Times New Roman"/>
              </a:rPr>
              <a:t>REFERENCES</a:t>
            </a:r>
            <a:endParaRPr b="1" i="0" sz="6600" u="none" cap="none" strike="noStrike">
              <a:solidFill>
                <a:schemeClr val="lt1"/>
              </a:solidFill>
              <a:latin typeface="Times New Roman"/>
              <a:ea typeface="Times New Roman"/>
              <a:cs typeface="Times New Roman"/>
              <a:sym typeface="Times New Roman"/>
            </a:endParaRPr>
          </a:p>
        </p:txBody>
      </p:sp>
      <p:sp>
        <p:nvSpPr>
          <p:cNvPr id="104" name="Google Shape;104;p13"/>
          <p:cNvSpPr txBox="1"/>
          <p:nvPr/>
        </p:nvSpPr>
        <p:spPr>
          <a:xfrm>
            <a:off x="25292873" y="11167522"/>
            <a:ext cx="7488300" cy="6929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1300"/>
              </a:spcBef>
              <a:spcAft>
                <a:spcPts val="0"/>
              </a:spcAft>
              <a:buClr>
                <a:schemeClr val="dk1"/>
              </a:buClr>
              <a:buSzPts val="275"/>
              <a:buFont typeface="Arial"/>
              <a:buNone/>
            </a:pPr>
            <a:r>
              <a:rPr b="0" i="0" lang="en-US" sz="3200" u="none" cap="none" strike="noStrike">
                <a:solidFill>
                  <a:schemeClr val="dk1"/>
                </a:solidFill>
                <a:latin typeface="Times New Roman"/>
                <a:ea typeface="Times New Roman"/>
                <a:cs typeface="Times New Roman"/>
                <a:sym typeface="Times New Roman"/>
              </a:rPr>
              <a:t>Epstein, J. (2017, May 26). </a:t>
            </a:r>
            <a:r>
              <a:rPr b="0" i="1" lang="en-US" sz="3200" u="none" cap="none" strike="noStrike">
                <a:solidFill>
                  <a:schemeClr val="dk1"/>
                </a:solidFill>
                <a:latin typeface="Times New Roman"/>
                <a:ea typeface="Times New Roman"/>
                <a:cs typeface="Times New Roman"/>
                <a:sym typeface="Times New Roman"/>
              </a:rPr>
              <a:t>Lactate dehydrogenase Test: Types, Procedure, and Results</a:t>
            </a:r>
            <a:r>
              <a:rPr b="0" i="0" lang="en-US" sz="3200" u="none" cap="none" strike="noStrike">
                <a:solidFill>
                  <a:schemeClr val="dk1"/>
                </a:solidFill>
                <a:latin typeface="Times New Roman"/>
                <a:ea typeface="Times New Roman"/>
                <a:cs typeface="Times New Roman"/>
                <a:sym typeface="Times New Roman"/>
              </a:rPr>
              <a:t>. Healthline.com. </a:t>
            </a:r>
            <a:endParaRPr>
              <a:solidFill>
                <a:schemeClr val="dk1"/>
              </a:solidFill>
            </a:endParaRPr>
          </a:p>
          <a:p>
            <a:pPr indent="0" lvl="0" marL="0" marR="0" rtl="0" algn="l">
              <a:lnSpc>
                <a:spcPct val="100000"/>
              </a:lnSpc>
              <a:spcBef>
                <a:spcPts val="1300"/>
              </a:spcBef>
              <a:spcAft>
                <a:spcPts val="0"/>
              </a:spcAft>
              <a:buClr>
                <a:schemeClr val="dk1"/>
              </a:buClr>
              <a:buSzPts val="275"/>
              <a:buFont typeface="Arial"/>
              <a:buNone/>
            </a:pPr>
            <a:r>
              <a:rPr b="0" i="0" lang="en-US" sz="3200" u="none" cap="none" strike="noStrike">
                <a:solidFill>
                  <a:schemeClr val="dk1"/>
                </a:solidFill>
                <a:latin typeface="Times New Roman"/>
                <a:ea typeface="Times New Roman"/>
                <a:cs typeface="Times New Roman"/>
                <a:sym typeface="Times New Roman"/>
              </a:rPr>
              <a:t>Grossman, E. (2011, April 7). </a:t>
            </a:r>
            <a:r>
              <a:rPr b="0" i="1" lang="en-US" sz="3200" u="none" cap="none" strike="noStrike">
                <a:solidFill>
                  <a:schemeClr val="dk1"/>
                </a:solidFill>
                <a:latin typeface="Times New Roman"/>
                <a:ea typeface="Times New Roman"/>
                <a:cs typeface="Times New Roman"/>
                <a:sym typeface="Times New Roman"/>
              </a:rPr>
              <a:t>Radioactivity in the Ocean: Diluted, But Far from Harmless</a:t>
            </a:r>
            <a:r>
              <a:rPr b="0" i="0" lang="en-US" sz="3200" u="none" cap="none" strike="noStrike">
                <a:solidFill>
                  <a:schemeClr val="dk1"/>
                </a:solidFill>
                <a:latin typeface="Times New Roman"/>
                <a:ea typeface="Times New Roman"/>
                <a:cs typeface="Times New Roman"/>
                <a:sym typeface="Times New Roman"/>
              </a:rPr>
              <a:t>. Yale E360. Farhana A, Lappin SL. Biochemistry, Lactate Dehydrogenase. [Updated </a:t>
            </a:r>
            <a:endParaRPr b="0" i="0" sz="3200" u="none" cap="none" strike="noStrike">
              <a:solidFill>
                <a:schemeClr val="dk1"/>
              </a:solidFill>
              <a:latin typeface="Times New Roman"/>
              <a:ea typeface="Times New Roman"/>
              <a:cs typeface="Times New Roman"/>
              <a:sym typeface="Times New Roman"/>
            </a:endParaRPr>
          </a:p>
          <a:p>
            <a:pPr indent="0" lvl="0" marL="0" marR="127000" rtl="0" algn="l">
              <a:lnSpc>
                <a:spcPct val="100000"/>
              </a:lnSpc>
              <a:spcBef>
                <a:spcPts val="0"/>
              </a:spcBef>
              <a:spcAft>
                <a:spcPts val="0"/>
              </a:spcAft>
              <a:buClr>
                <a:schemeClr val="dk1"/>
              </a:buClr>
              <a:buSzPts val="275"/>
              <a:buFont typeface="Arial"/>
              <a:buNone/>
            </a:pPr>
            <a:r>
              <a:rPr b="0" i="0" lang="en-US" sz="3200" u="none" cap="none" strike="noStrike">
                <a:solidFill>
                  <a:schemeClr val="dk1"/>
                </a:solidFill>
                <a:latin typeface="Times New Roman"/>
                <a:ea typeface="Times New Roman"/>
                <a:cs typeface="Times New Roman"/>
                <a:sym typeface="Times New Roman"/>
              </a:rPr>
              <a:t>2021 May 7]. In: StatPearls [Internet]. Treasure Island (FL): StatPearls Publishing; 2021 Jan-. Available from: </a:t>
            </a:r>
            <a:r>
              <a:rPr b="0" i="0" lang="en-US" sz="3200" u="none" cap="none" strike="noStrike">
                <a:solidFill>
                  <a:schemeClr val="dk1"/>
                </a:solidFill>
                <a:uFill>
                  <a:noFill/>
                </a:uFill>
                <a:latin typeface="Times New Roman"/>
                <a:ea typeface="Times New Roman"/>
                <a:cs typeface="Times New Roman"/>
                <a:sym typeface="Times New Roman"/>
                <a:hlinkClick r:id="rId6">
                  <a:extLst>
                    <a:ext uri="{A12FA001-AC4F-418D-AE19-62706E023703}">
                      <ahyp:hlinkClr val="tx"/>
                    </a:ext>
                  </a:extLst>
                </a:hlinkClick>
              </a:rPr>
              <a:t>https://www.ncbi.nlm.nih.gov/books/NBK557536/</a:t>
            </a:r>
            <a:endParaRPr b="0" i="0" sz="3200" u="none" cap="none" strike="noStrike">
              <a:solidFill>
                <a:schemeClr val="dk1"/>
              </a:solidFill>
              <a:latin typeface="Times New Roman"/>
              <a:ea typeface="Times New Roman"/>
              <a:cs typeface="Times New Roman"/>
              <a:sym typeface="Times New Roman"/>
            </a:endParaRPr>
          </a:p>
          <a:p>
            <a:pPr indent="0" lvl="0" marL="127000" marR="127000" rtl="0" algn="l">
              <a:lnSpc>
                <a:spcPct val="100000"/>
              </a:lnSpc>
              <a:spcBef>
                <a:spcPts val="0"/>
              </a:spcBef>
              <a:spcAft>
                <a:spcPts val="0"/>
              </a:spcAft>
              <a:buClr>
                <a:schemeClr val="dk1"/>
              </a:buClr>
              <a:buSzPts val="275"/>
              <a:buFont typeface="Arial"/>
              <a:buNone/>
            </a:pPr>
            <a:r>
              <a:t/>
            </a:r>
            <a:endParaRPr b="0" i="0" sz="3200" u="none" cap="none" strike="noStrike">
              <a:solidFill>
                <a:schemeClr val="dk1"/>
              </a:solidFill>
              <a:latin typeface="Times New Roman"/>
              <a:ea typeface="Times New Roman"/>
              <a:cs typeface="Times New Roman"/>
              <a:sym typeface="Times New Roman"/>
            </a:endParaRPr>
          </a:p>
          <a:p>
            <a:pPr indent="0" lvl="0" marL="0" marR="127000" rtl="0" algn="l">
              <a:lnSpc>
                <a:spcPct val="95000"/>
              </a:lnSpc>
              <a:spcBef>
                <a:spcPts val="600"/>
              </a:spcBef>
              <a:spcAft>
                <a:spcPts val="0"/>
              </a:spcAft>
              <a:buClr>
                <a:schemeClr val="dk1"/>
              </a:buClr>
              <a:buSzPts val="275"/>
              <a:buFont typeface="Arial"/>
              <a:buNone/>
            </a:pPr>
            <a:r>
              <a:t/>
            </a:r>
            <a:endParaRPr b="0" i="0" sz="1700" u="none" cap="none" strike="noStrike">
              <a:solidFill>
                <a:schemeClr val="dk1"/>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sp>
        <p:nvSpPr>
          <p:cNvPr id="105" name="Google Shape;105;p13"/>
          <p:cNvSpPr txBox="1"/>
          <p:nvPr/>
        </p:nvSpPr>
        <p:spPr>
          <a:xfrm>
            <a:off x="25408686" y="17937653"/>
            <a:ext cx="7256700" cy="1543500"/>
          </a:xfrm>
          <a:prstGeom prst="rect">
            <a:avLst/>
          </a:prstGeom>
          <a:solidFill>
            <a:srgbClr val="078B80"/>
          </a:solidFill>
          <a:ln cap="flat" cmpd="sng" w="9525">
            <a:solidFill>
              <a:srgbClr val="00FFFF"/>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7000"/>
              </a:lnSpc>
              <a:spcBef>
                <a:spcPts val="0"/>
              </a:spcBef>
              <a:spcAft>
                <a:spcPts val="0"/>
              </a:spcAft>
              <a:buNone/>
            </a:pPr>
            <a:r>
              <a:rPr b="1" i="0" lang="en-US" sz="6600" u="none" cap="none" strike="noStrike">
                <a:solidFill>
                  <a:srgbClr val="FFFFFF"/>
                </a:solidFill>
                <a:latin typeface="Times New Roman"/>
                <a:ea typeface="Times New Roman"/>
                <a:cs typeface="Times New Roman"/>
                <a:sym typeface="Times New Roman"/>
              </a:rPr>
              <a:t>Acknowledgements</a:t>
            </a:r>
            <a:endParaRPr b="0" i="0" sz="1100" u="none" cap="none" strike="noStrike">
              <a:solidFill>
                <a:srgbClr val="000000"/>
              </a:solidFill>
              <a:latin typeface="Calibri"/>
              <a:ea typeface="Calibri"/>
              <a:cs typeface="Calibri"/>
              <a:sym typeface="Calibri"/>
            </a:endParaRPr>
          </a:p>
          <a:p>
            <a:pPr indent="0" lvl="0" marL="0" marR="0" rtl="0" algn="l">
              <a:lnSpc>
                <a:spcPct val="107000"/>
              </a:lnSpc>
              <a:spcBef>
                <a:spcPts val="800"/>
              </a:spcBef>
              <a:spcAft>
                <a:spcPts val="800"/>
              </a:spcAft>
              <a:buNone/>
            </a:pPr>
            <a:r>
              <a:rPr b="0" i="0" lang="en-US" sz="1100" u="none" cap="none" strike="noStrike">
                <a:solidFill>
                  <a:srgbClr val="000000"/>
                </a:solidFill>
                <a:latin typeface="Calibri"/>
                <a:ea typeface="Calibri"/>
                <a:cs typeface="Calibri"/>
                <a:sym typeface="Calibri"/>
              </a:rPr>
              <a:t>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